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89" r:id="rId2"/>
    <p:sldId id="293" r:id="rId3"/>
    <p:sldId id="342" r:id="rId4"/>
    <p:sldId id="361" r:id="rId5"/>
    <p:sldId id="357" r:id="rId6"/>
    <p:sldId id="366" r:id="rId7"/>
    <p:sldId id="347" r:id="rId8"/>
    <p:sldId id="355" r:id="rId9"/>
    <p:sldId id="352" r:id="rId10"/>
    <p:sldId id="363" r:id="rId11"/>
    <p:sldId id="341" r:id="rId12"/>
    <p:sldId id="370" r:id="rId13"/>
    <p:sldId id="353" r:id="rId14"/>
    <p:sldId id="350" r:id="rId15"/>
    <p:sldId id="348" r:id="rId16"/>
    <p:sldId id="344" r:id="rId17"/>
    <p:sldId id="368" r:id="rId18"/>
    <p:sldId id="371" r:id="rId19"/>
    <p:sldId id="343" r:id="rId20"/>
    <p:sldId id="377" r:id="rId21"/>
    <p:sldId id="356" r:id="rId22"/>
    <p:sldId id="378" r:id="rId23"/>
    <p:sldId id="373" r:id="rId24"/>
    <p:sldId id="375" r:id="rId25"/>
    <p:sldId id="365" r:id="rId26"/>
    <p:sldId id="358" r:id="rId27"/>
    <p:sldId id="372" r:id="rId28"/>
    <p:sldId id="362" r:id="rId29"/>
    <p:sldId id="349" r:id="rId30"/>
    <p:sldId id="374" r:id="rId31"/>
    <p:sldId id="369" r:id="rId32"/>
    <p:sldId id="354" r:id="rId33"/>
    <p:sldId id="360" r:id="rId34"/>
    <p:sldId id="340" r:id="rId35"/>
    <p:sldId id="367" r:id="rId36"/>
    <p:sldId id="379" r:id="rId37"/>
    <p:sldId id="345" r:id="rId38"/>
    <p:sldId id="359" r:id="rId39"/>
    <p:sldId id="364" r:id="rId40"/>
    <p:sldId id="376" r:id="rId41"/>
    <p:sldId id="346" r:id="rId42"/>
    <p:sldId id="294" r:id="rId43"/>
    <p:sldId id="339" r:id="rId44"/>
    <p:sldId id="381" r:id="rId45"/>
    <p:sldId id="257" r:id="rId46"/>
  </p:sldIdLst>
  <p:sldSz cx="12192000" cy="6858000"/>
  <p:notesSz cx="6858000" cy="9144000"/>
  <p:custDataLst>
    <p:tags r:id="rId49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AA6"/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Prajwaal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Maharjan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 Kuvateksti: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Guyanu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Maya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Basnet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malar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rismjöl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,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som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bland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annat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används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till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nepalesiska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kringlor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16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Lähetysseura; </a:t>
            </a:r>
            <a:r>
              <a:rPr lang="it-IT" dirty="0"/>
              <a:t>Phalombe_Mkhumba_ leipomo2_Efelo Layoni_Esnat Dokotala</a:t>
            </a:r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27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DA76B5-D7F4-A810-3D21-836E92107A21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19.9.2022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19.9.2022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19.9.2022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19.9.2022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CAD9E6-F15E-0EF5-9B08-E4B58D6F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b="11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E51947E-8BDE-625E-08C0-11F13335C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442446"/>
            <a:ext cx="12192000" cy="2494802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8DB3D291-BE51-A28C-FE34-492CEA93A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13" y="1785796"/>
            <a:ext cx="5354472" cy="768769"/>
          </a:xfrm>
        </p:spPr>
        <p:txBody>
          <a:bodyPr>
            <a:normAutofit fontScale="90000"/>
          </a:bodyPr>
          <a:lstStyle/>
          <a:p>
            <a:pPr algn="l"/>
            <a:r>
              <a:rPr lang="fi-FI" sz="4400" dirty="0">
                <a:solidFill>
                  <a:schemeClr val="bg1"/>
                </a:solidFill>
              </a:rPr>
              <a:t>Yhteinen leipämme</a:t>
            </a:r>
            <a:br>
              <a:rPr lang="fi-FI" sz="4400" dirty="0">
                <a:solidFill>
                  <a:schemeClr val="bg1"/>
                </a:solidFill>
              </a:rPr>
            </a:br>
            <a:r>
              <a:rPr lang="fi-FI" sz="4400" dirty="0">
                <a:solidFill>
                  <a:schemeClr val="bg1"/>
                </a:solidFill>
              </a:rPr>
              <a:t>- virret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7F2DCF-7A99-3050-1BE8-72E07399A4C4}"/>
              </a:ext>
            </a:extLst>
          </p:cNvPr>
          <p:cNvCxnSpPr/>
          <p:nvPr/>
        </p:nvCxnSpPr>
        <p:spPr>
          <a:xfrm>
            <a:off x="914761" y="2657590"/>
            <a:ext cx="2838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984D7A02-F60B-BF21-3D86-04A40F877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9755" r="11330" b="22398"/>
          <a:stretch/>
        </p:blipFill>
        <p:spPr>
          <a:xfrm>
            <a:off x="831376" y="2985533"/>
            <a:ext cx="1540852" cy="391634"/>
          </a:xfrm>
          <a:prstGeom prst="rect">
            <a:avLst/>
          </a:prstGeom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0F31631C-37C2-C644-8570-0A9F988F0E36}"/>
              </a:ext>
            </a:extLst>
          </p:cNvPr>
          <p:cNvSpPr txBox="1">
            <a:spLocks/>
          </p:cNvSpPr>
          <p:nvPr/>
        </p:nvSpPr>
        <p:spPr>
          <a:xfrm>
            <a:off x="812325" y="3343982"/>
            <a:ext cx="1965278" cy="4805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2800" b="0" dirty="0">
                <a:solidFill>
                  <a:schemeClr val="bg1"/>
                </a:solidFill>
              </a:rPr>
              <a:t>Syksy 2022</a:t>
            </a:r>
          </a:p>
        </p:txBody>
      </p:sp>
    </p:spTree>
    <p:extLst>
      <p:ext uri="{BB962C8B-B14F-4D97-AF65-F5344CB8AC3E}">
        <p14:creationId xmlns:p14="http://schemas.microsoft.com/office/powerpoint/2010/main" val="222111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7626" y="1578428"/>
            <a:ext cx="3472587" cy="2275115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Sinua muukalaisena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ikävöin veljekseni.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Oi saanhan tulla seuraasi,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jaa sanaa evääkseni.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2955" y="3853543"/>
            <a:ext cx="1717258" cy="54428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203:9a</a:t>
            </a:r>
          </a:p>
        </p:txBody>
      </p:sp>
    </p:spTree>
    <p:extLst>
      <p:ext uri="{BB962C8B-B14F-4D97-AF65-F5344CB8AC3E}">
        <p14:creationId xmlns:p14="http://schemas.microsoft.com/office/powerpoint/2010/main" val="258037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123" y="1009196"/>
            <a:ext cx="4203754" cy="3486605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Myös toisiin kristittyihin liittää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yhteinen leipä meidätkin.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Ruumiisi jäseninä kiittää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sinua saamme, armoisin.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Nyt yksi leipä meille suodaan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henki yksi meihin luodaan.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2718" y="4495801"/>
            <a:ext cx="14451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220:5</a:t>
            </a:r>
          </a:p>
        </p:txBody>
      </p:sp>
    </p:spTree>
    <p:extLst>
      <p:ext uri="{BB962C8B-B14F-4D97-AF65-F5344CB8AC3E}">
        <p14:creationId xmlns:p14="http://schemas.microsoft.com/office/powerpoint/2010/main" val="2392541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1547" y="1433740"/>
            <a:ext cx="3908906" cy="2789918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Vaan parhain manna, hunaja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on Hänen läsnäolonsa.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Se sydänten on lohdutus,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elämän alku, valkeus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sielun pyhä riemastus.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294" y="4223658"/>
            <a:ext cx="14451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300:2</a:t>
            </a:r>
          </a:p>
        </p:txBody>
      </p:sp>
    </p:spTree>
    <p:extLst>
      <p:ext uri="{BB962C8B-B14F-4D97-AF65-F5344CB8AC3E}">
        <p14:creationId xmlns:p14="http://schemas.microsoft.com/office/powerpoint/2010/main" val="2085636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973" y="511629"/>
            <a:ext cx="3238053" cy="4147457"/>
          </a:xfrm>
        </p:spPr>
        <p:txBody>
          <a:bodyPr>
            <a:normAutofit lnSpcReduction="10000"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Maan sato elon aikaan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pelloilta korjataan,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jyvät yhteen liittyy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kun leipä leivotaan.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Näin, Herra, yhteen liitä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sydämet kaikkien.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Luo kirkkoon yksi sielu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rauha taivainen.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550" y="4659086"/>
            <a:ext cx="1317476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231:1</a:t>
            </a:r>
          </a:p>
        </p:txBody>
      </p:sp>
    </p:spTree>
    <p:extLst>
      <p:ext uri="{BB962C8B-B14F-4D97-AF65-F5344CB8AC3E}">
        <p14:creationId xmlns:p14="http://schemas.microsoft.com/office/powerpoint/2010/main" val="1224382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783" y="581918"/>
            <a:ext cx="3717686" cy="4017976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Vaateta heikot kulkijat</a:t>
            </a:r>
          </a:p>
          <a:p>
            <a:pPr algn="l"/>
            <a:r>
              <a:rPr lang="fi-FI" sz="3200" i="1" dirty="0" err="1">
                <a:latin typeface="Gabriola" panose="04040605051002020D02" pitchFamily="82" charset="0"/>
              </a:rPr>
              <a:t>sun</a:t>
            </a:r>
            <a:r>
              <a:rPr lang="fi-FI" sz="3200" i="1" dirty="0">
                <a:latin typeface="Gabriola" panose="04040605051002020D02" pitchFamily="82" charset="0"/>
              </a:rPr>
              <a:t> matkavaatteellasi,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voitele silmät sokeat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nyt silmävoiteellasi.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Sanasi lyhty käteemme,</a:t>
            </a:r>
          </a:p>
          <a:p>
            <a:pPr algn="l"/>
            <a:r>
              <a:rPr lang="fi-FI" sz="3200" i="1" dirty="0" err="1">
                <a:latin typeface="Gabriola" panose="04040605051002020D02" pitchFamily="82" charset="0"/>
              </a:rPr>
              <a:t>kärsimysmuotos</a:t>
            </a:r>
            <a:r>
              <a:rPr lang="fi-FI" sz="3200" i="1" dirty="0">
                <a:latin typeface="Gabriola" panose="04040605051002020D02" pitchFamily="82" charset="0"/>
              </a:rPr>
              <a:t> eteemme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aseta, Herra, aina.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738" y="4599894"/>
            <a:ext cx="1409731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365:6</a:t>
            </a:r>
          </a:p>
        </p:txBody>
      </p:sp>
    </p:spTree>
    <p:extLst>
      <p:ext uri="{BB962C8B-B14F-4D97-AF65-F5344CB8AC3E}">
        <p14:creationId xmlns:p14="http://schemas.microsoft.com/office/powerpoint/2010/main" val="868522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7243" y="759705"/>
            <a:ext cx="3897514" cy="4114799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Oi Isä meidän,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huolen meistä kannat,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leipämme meille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joka päivä annat.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Siis lapsen lailla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sinuun luotamme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hyvyyteesi, Isä, turvaamme.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3140" y="4874504"/>
            <a:ext cx="1401617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366:1</a:t>
            </a:r>
          </a:p>
        </p:txBody>
      </p:sp>
    </p:spTree>
    <p:extLst>
      <p:ext uri="{BB962C8B-B14F-4D97-AF65-F5344CB8AC3E}">
        <p14:creationId xmlns:p14="http://schemas.microsoft.com/office/powerpoint/2010/main" val="1078627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812" y="550379"/>
            <a:ext cx="3886376" cy="4408715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Kun Herra hoitaa, paimentaa,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ei silloin mitään puutu.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kaitsemasta minua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ei väsy, ei hän suutu.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ruokkii taivaan leivällä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 ja elävällä vedellä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virvoittaa sieluani.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9343" y="4959094"/>
            <a:ext cx="137984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375:1</a:t>
            </a:r>
          </a:p>
        </p:txBody>
      </p:sp>
    </p:spTree>
    <p:extLst>
      <p:ext uri="{BB962C8B-B14F-4D97-AF65-F5344CB8AC3E}">
        <p14:creationId xmlns:p14="http://schemas.microsoft.com/office/powerpoint/2010/main" val="12008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812" y="985809"/>
            <a:ext cx="3886376" cy="3466450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Herralta on kuritus,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Herralta myös armahdus.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suo puutteen,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suo leivän,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murheen niin kuin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ilon päivän.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0960" y="4452259"/>
            <a:ext cx="1668228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384:4b</a:t>
            </a:r>
          </a:p>
        </p:txBody>
      </p:sp>
    </p:spTree>
    <p:extLst>
      <p:ext uri="{BB962C8B-B14F-4D97-AF65-F5344CB8AC3E}">
        <p14:creationId xmlns:p14="http://schemas.microsoft.com/office/powerpoint/2010/main" val="209337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9749" y="474182"/>
            <a:ext cx="3532502" cy="4609451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Käskit meidät maailmaasi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viljellä ja varjella,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työhön tähän antamaasi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anna meidän taipua.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Kiittäen suo antejasi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meidän täällä nauttia,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oikein käyttää lahjojasi.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Kuule meitä, Jumala.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2582" y="5083633"/>
            <a:ext cx="137966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391:9</a:t>
            </a:r>
          </a:p>
        </p:txBody>
      </p:sp>
    </p:spTree>
    <p:extLst>
      <p:ext uri="{BB962C8B-B14F-4D97-AF65-F5344CB8AC3E}">
        <p14:creationId xmlns:p14="http://schemas.microsoft.com/office/powerpoint/2010/main" val="1389163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6064" y="1821770"/>
            <a:ext cx="3547851" cy="2293030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Missä leipää murretaan,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köyhää lasta ruokitaan,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Herra toimii päällä maan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armossaan ja voimassaan.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413" y="4114800"/>
            <a:ext cx="1412502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416:3</a:t>
            </a:r>
          </a:p>
        </p:txBody>
      </p:sp>
    </p:spTree>
    <p:extLst>
      <p:ext uri="{BB962C8B-B14F-4D97-AF65-F5344CB8AC3E}">
        <p14:creationId xmlns:p14="http://schemas.microsoft.com/office/powerpoint/2010/main" val="350338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4403" y="1654460"/>
            <a:ext cx="7643194" cy="2971968"/>
          </a:xfrm>
        </p:spPr>
        <p:txBody>
          <a:bodyPr>
            <a:normAutofit/>
          </a:bodyPr>
          <a:lstStyle/>
          <a:p>
            <a:pPr algn="l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Virsiä voi laulaa arjen ja juhlan hetkissä, </a:t>
            </a:r>
          </a:p>
          <a:p>
            <a:pPr algn="l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niin omassa rukoushetkessä kuin yhdessä muiden kanssa:</a:t>
            </a:r>
          </a:p>
          <a:p>
            <a:pPr algn="l"/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lasten kerhot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nuortenillat, isoskoulutus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raamattupiirit, lähetyspiirit, aikuisten kokoontumiset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jumalanpalvelukset</a:t>
            </a: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427" y="604077"/>
            <a:ext cx="9151146" cy="658666"/>
          </a:xfrm>
        </p:spPr>
        <p:txBody>
          <a:bodyPr>
            <a:normAutofit/>
          </a:bodyPr>
          <a:lstStyle/>
          <a:p>
            <a:r>
              <a:rPr lang="fi-FI" dirty="0"/>
              <a:t>Virret</a:t>
            </a:r>
          </a:p>
        </p:txBody>
      </p:sp>
    </p:spTree>
    <p:extLst>
      <p:ext uri="{BB962C8B-B14F-4D97-AF65-F5344CB8AC3E}">
        <p14:creationId xmlns:p14="http://schemas.microsoft.com/office/powerpoint/2010/main" val="3644073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627" y="844109"/>
            <a:ext cx="5094604" cy="4001152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Jeesus, askeleesi painoit pintaan maan.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Työn ja uupumuksen tulit tuntemaan.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Iloitsit ja itkit, ystäviä hait.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Viinin, ohraleivän syötäväksi sait.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Nälän, puutteen mailla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murruit leivän lailla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meille elämäksi.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929" y="4845261"/>
            <a:ext cx="137984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417:1</a:t>
            </a:r>
          </a:p>
        </p:txBody>
      </p:sp>
    </p:spTree>
    <p:extLst>
      <p:ext uri="{BB962C8B-B14F-4D97-AF65-F5344CB8AC3E}">
        <p14:creationId xmlns:p14="http://schemas.microsoft.com/office/powerpoint/2010/main" val="661514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6226" y="1121227"/>
            <a:ext cx="3679548" cy="3446916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Nälkäisiä auttaisinko,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taittaisinko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leivästäni puolikkaan?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Jaksaisinko muserretun,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lannistetun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auttaa maasta nousemaan?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929" y="4568143"/>
            <a:ext cx="137984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441:4</a:t>
            </a:r>
          </a:p>
        </p:txBody>
      </p:sp>
    </p:spTree>
    <p:extLst>
      <p:ext uri="{BB962C8B-B14F-4D97-AF65-F5344CB8AC3E}">
        <p14:creationId xmlns:p14="http://schemas.microsoft.com/office/powerpoint/2010/main" val="3336983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9427" y="1128256"/>
            <a:ext cx="3233145" cy="3446916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Rakkaalla läsnäolollasi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kirkasta päivä jokainen.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Pyhästä ehtoollisestasi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suo ilo ylimaallinen.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Leivässä saavu siinäkin,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jota me syömme arkisin.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2187" y="4575172"/>
            <a:ext cx="151038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465:3</a:t>
            </a:r>
          </a:p>
        </p:txBody>
      </p:sp>
    </p:spTree>
    <p:extLst>
      <p:ext uri="{BB962C8B-B14F-4D97-AF65-F5344CB8AC3E}">
        <p14:creationId xmlns:p14="http://schemas.microsoft.com/office/powerpoint/2010/main" val="2264590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7399" y="2481943"/>
            <a:ext cx="5557202" cy="1164771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Kaikki katsovat sinua, Herra,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sillä sinä annat meille ruokamme ajallaan.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3503" y="3646714"/>
            <a:ext cx="1581098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473:1a</a:t>
            </a:r>
          </a:p>
        </p:txBody>
      </p:sp>
    </p:spTree>
    <p:extLst>
      <p:ext uri="{BB962C8B-B14F-4D97-AF65-F5344CB8AC3E}">
        <p14:creationId xmlns:p14="http://schemas.microsoft.com/office/powerpoint/2010/main" val="2839878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7370" y="836328"/>
            <a:ext cx="3837260" cy="3881226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Suo keskinäisen suosion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asua majoissamme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ystävyyden, sovinnon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viihtyä seurassamme.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Opeta leipää murtamaan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kaikille köyhään maailmaan,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Oi Kristus, rauha anna!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6902" y="4717554"/>
            <a:ext cx="1477728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475:3</a:t>
            </a:r>
          </a:p>
        </p:txBody>
      </p:sp>
    </p:spTree>
    <p:extLst>
      <p:ext uri="{BB962C8B-B14F-4D97-AF65-F5344CB8AC3E}">
        <p14:creationId xmlns:p14="http://schemas.microsoft.com/office/powerpoint/2010/main" val="3125878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7169" y="1877317"/>
            <a:ext cx="4517661" cy="2286001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Armahtajamme, leipä ikuinen,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nyt avaa meille rakkauden tie,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niin että pöytiin tyhjiin, nälkäisiin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me jaamme leipää, sinun lahjaasi.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7102" y="4163318"/>
            <a:ext cx="1477728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476:4</a:t>
            </a:r>
          </a:p>
        </p:txBody>
      </p:sp>
    </p:spTree>
    <p:extLst>
      <p:ext uri="{BB962C8B-B14F-4D97-AF65-F5344CB8AC3E}">
        <p14:creationId xmlns:p14="http://schemas.microsoft.com/office/powerpoint/2010/main" val="3249685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7270" y="1931746"/>
            <a:ext cx="2917460" cy="2275115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Taivaan isä meille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leivän lahjoittaa.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Vaaroissa hän suojaa,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pelon karkottaa.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4885" y="4206861"/>
            <a:ext cx="1379845" cy="554236"/>
          </a:xfrm>
        </p:spPr>
        <p:txBody>
          <a:bodyPr>
            <a:normAutofit fontScale="90000"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494:2</a:t>
            </a:r>
          </a:p>
        </p:txBody>
      </p:sp>
    </p:spTree>
    <p:extLst>
      <p:ext uri="{BB962C8B-B14F-4D97-AF65-F5344CB8AC3E}">
        <p14:creationId xmlns:p14="http://schemas.microsoft.com/office/powerpoint/2010/main" val="3390853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0091" y="2079171"/>
            <a:ext cx="3831817" cy="2329543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Tee uskossa, toivossa työtä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leipäsi rauhassa syö.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Kun Herrasi armo on myötä,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niin murheetta </a:t>
            </a:r>
            <a:r>
              <a:rPr lang="fi-FI" sz="3200" i="1" dirty="0" err="1">
                <a:latin typeface="Gabriola" panose="04040605051002020D02" pitchFamily="82" charset="0"/>
              </a:rPr>
              <a:t>nukkuos</a:t>
            </a:r>
            <a:r>
              <a:rPr lang="fi-FI" sz="3200" i="1" dirty="0">
                <a:latin typeface="Gabriola" panose="04040605051002020D02" pitchFamily="82" charset="0"/>
              </a:rPr>
              <a:t> yö.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7936" y="4408714"/>
            <a:ext cx="1553972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521:7a</a:t>
            </a:r>
          </a:p>
        </p:txBody>
      </p:sp>
    </p:spTree>
    <p:extLst>
      <p:ext uri="{BB962C8B-B14F-4D97-AF65-F5344CB8AC3E}">
        <p14:creationId xmlns:p14="http://schemas.microsoft.com/office/powerpoint/2010/main" val="2876104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2921" y="468084"/>
            <a:ext cx="3486157" cy="4528458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maahan sateen heitti,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soi loistaa auringon,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maan siunaukseen peitti,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Isä, luoja on.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Se siunaus näin siirtyi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peltoomme, leipäämme,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Herran hyvyys piirtyi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 jokaiseen päiväämme.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9233" y="4996542"/>
            <a:ext cx="137984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575:2</a:t>
            </a:r>
          </a:p>
        </p:txBody>
      </p:sp>
    </p:spTree>
    <p:extLst>
      <p:ext uri="{BB962C8B-B14F-4D97-AF65-F5344CB8AC3E}">
        <p14:creationId xmlns:p14="http://schemas.microsoft.com/office/powerpoint/2010/main" val="1204882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600" y="2366028"/>
            <a:ext cx="4060800" cy="1165919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On Herra maamme siunannut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leivän meille suonut.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4971" y="3531947"/>
            <a:ext cx="1551429" cy="554236"/>
          </a:xfrm>
        </p:spPr>
        <p:txBody>
          <a:bodyPr>
            <a:no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578:2a</a:t>
            </a:r>
          </a:p>
        </p:txBody>
      </p:sp>
    </p:spTree>
    <p:extLst>
      <p:ext uri="{BB962C8B-B14F-4D97-AF65-F5344CB8AC3E}">
        <p14:creationId xmlns:p14="http://schemas.microsoft.com/office/powerpoint/2010/main" val="123417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0726" y="1141852"/>
            <a:ext cx="2641655" cy="3441034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Nyt keskenänne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myös leipä jakakaa,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ihminen ihmiseltä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Jumalan lahjat saa.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Siis keskenänne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myös leipä jakakaa.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4582886"/>
            <a:ext cx="1286381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12:5</a:t>
            </a:r>
          </a:p>
        </p:txBody>
      </p:sp>
    </p:spTree>
    <p:extLst>
      <p:ext uri="{BB962C8B-B14F-4D97-AF65-F5344CB8AC3E}">
        <p14:creationId xmlns:p14="http://schemas.microsoft.com/office/powerpoint/2010/main" val="4040785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556" y="1832628"/>
            <a:ext cx="3616887" cy="2325715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Kun katsot </a:t>
            </a:r>
            <a:r>
              <a:rPr lang="fi-FI" sz="3200" i="1" dirty="0" err="1">
                <a:latin typeface="Gabriola" panose="04040605051002020D02" pitchFamily="82" charset="0"/>
              </a:rPr>
              <a:t>lapsijoukkohon</a:t>
            </a:r>
            <a:r>
              <a:rPr lang="fi-FI" sz="3200" i="1" dirty="0">
                <a:latin typeface="Gabriola" panose="04040605051002020D02" pitchFamily="82" charset="0"/>
              </a:rPr>
              <a:t>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murheko siitä oisi?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Herranhan lahja lapset on,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leipää eikö soisi?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6186" y="4158343"/>
            <a:ext cx="1608257" cy="478972"/>
          </a:xfrm>
        </p:spPr>
        <p:txBody>
          <a:bodyPr>
            <a:no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582:5a</a:t>
            </a:r>
          </a:p>
        </p:txBody>
      </p:sp>
    </p:spTree>
    <p:extLst>
      <p:ext uri="{BB962C8B-B14F-4D97-AF65-F5344CB8AC3E}">
        <p14:creationId xmlns:p14="http://schemas.microsoft.com/office/powerpoint/2010/main" val="2505717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7657" y="1745542"/>
            <a:ext cx="3336686" cy="2412801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Rauha eineen enentää,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sota viljan vähentää.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Rauha leivän kasvaa suo,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sota nälänhädän tuo.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6543" y="4158343"/>
            <a:ext cx="1447800" cy="478972"/>
          </a:xfrm>
        </p:spPr>
        <p:txBody>
          <a:bodyPr>
            <a:no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587:2</a:t>
            </a:r>
          </a:p>
        </p:txBody>
      </p:sp>
    </p:spTree>
    <p:extLst>
      <p:ext uri="{BB962C8B-B14F-4D97-AF65-F5344CB8AC3E}">
        <p14:creationId xmlns:p14="http://schemas.microsoft.com/office/powerpoint/2010/main" val="4282876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6754" y="1724916"/>
            <a:ext cx="5018491" cy="2383973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Suola on mautonta, valheiden liejuun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totuuden puhtaus hukutetaan.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Pilkattu Herramme, kuitenkin kutsut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seuraasi heikkoja palvelemaan.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8748" y="4108889"/>
            <a:ext cx="1586497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590:3</a:t>
            </a:r>
          </a:p>
        </p:txBody>
      </p:sp>
    </p:spTree>
    <p:extLst>
      <p:ext uri="{BB962C8B-B14F-4D97-AF65-F5344CB8AC3E}">
        <p14:creationId xmlns:p14="http://schemas.microsoft.com/office/powerpoint/2010/main" val="3571234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084" y="1936538"/>
            <a:ext cx="3735831" cy="2092295"/>
          </a:xfrm>
        </p:spPr>
        <p:txBody>
          <a:bodyPr>
            <a:normAutofit lnSpcReduction="10000"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Taivaan leipää jälleen meille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Syödäksemme tarjoat,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vaikeuksiin uupuneille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uuden voiman lahjoitat.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795" y="4028833"/>
            <a:ext cx="2751120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29:2</a:t>
            </a:r>
          </a:p>
        </p:txBody>
      </p:sp>
    </p:spTree>
    <p:extLst>
      <p:ext uri="{BB962C8B-B14F-4D97-AF65-F5344CB8AC3E}">
        <p14:creationId xmlns:p14="http://schemas.microsoft.com/office/powerpoint/2010/main" val="3401243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4312" y="1663275"/>
            <a:ext cx="5403376" cy="2375325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Kun kuulumme taivasten valtakuntaan, 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me emme voi kiintyä mammonaan maan.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On meillä jo runsaus loppumaton,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kun lähteemme, leipämme Herrassa on.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68" y="4038600"/>
            <a:ext cx="2751120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62:2</a:t>
            </a:r>
          </a:p>
        </p:txBody>
      </p:sp>
    </p:spTree>
    <p:extLst>
      <p:ext uri="{BB962C8B-B14F-4D97-AF65-F5344CB8AC3E}">
        <p14:creationId xmlns:p14="http://schemas.microsoft.com/office/powerpoint/2010/main" val="1034561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4312" y="1804789"/>
            <a:ext cx="5403376" cy="2375325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Leipä on lahja lapsille maailman,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jokainen tarvitsee ravinnon sen.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Jumala meille on sanan leivän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antanut kylväen sen siemenen.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68" y="4180114"/>
            <a:ext cx="2751120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80:1</a:t>
            </a:r>
          </a:p>
        </p:txBody>
      </p:sp>
    </p:spTree>
    <p:extLst>
      <p:ext uri="{BB962C8B-B14F-4D97-AF65-F5344CB8AC3E}">
        <p14:creationId xmlns:p14="http://schemas.microsoft.com/office/powerpoint/2010/main" val="2854905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242" y="2699657"/>
            <a:ext cx="3239516" cy="1057033"/>
          </a:xfrm>
        </p:spPr>
        <p:txBody>
          <a:bodyPr>
            <a:normAutofit lnSpcReduction="10000"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Ystäväksi saavuit meille,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pöydässämme aterioit.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582" y="3756690"/>
            <a:ext cx="2886176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91:2a</a:t>
            </a:r>
          </a:p>
        </p:txBody>
      </p:sp>
    </p:spTree>
    <p:extLst>
      <p:ext uri="{BB962C8B-B14F-4D97-AF65-F5344CB8AC3E}">
        <p14:creationId xmlns:p14="http://schemas.microsoft.com/office/powerpoint/2010/main" val="318632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1108" y="1440301"/>
            <a:ext cx="5629783" cy="2962503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Veli veljeään vastaan nyt siunaten käy,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pelko jäänyt on kuoleman yöhön.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Leivän murramme varjossa versovan puun,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tänään ryhdymme yhdessä työhön,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sillä sinun on valtakunta.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1216" y="4402804"/>
            <a:ext cx="272967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97:1</a:t>
            </a:r>
          </a:p>
        </p:txBody>
      </p:sp>
    </p:spTree>
    <p:extLst>
      <p:ext uri="{BB962C8B-B14F-4D97-AF65-F5344CB8AC3E}">
        <p14:creationId xmlns:p14="http://schemas.microsoft.com/office/powerpoint/2010/main" val="3473926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0409" y="2307771"/>
            <a:ext cx="2832317" cy="1121229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Ota kiitos ruuasta,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Kiitos ruokavieraista.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1485" y="3429000"/>
            <a:ext cx="3011241" cy="576943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106: 1b</a:t>
            </a:r>
          </a:p>
        </p:txBody>
      </p:sp>
    </p:spTree>
    <p:extLst>
      <p:ext uri="{BB962C8B-B14F-4D97-AF65-F5344CB8AC3E}">
        <p14:creationId xmlns:p14="http://schemas.microsoft.com/office/powerpoint/2010/main" val="3374542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9690" y="2286000"/>
            <a:ext cx="3272620" cy="1143000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Siunaa leipä terveydeksi,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iloksi ja voimaksi.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1069" y="3429000"/>
            <a:ext cx="3011241" cy="576943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106:2</a:t>
            </a:r>
          </a:p>
        </p:txBody>
      </p:sp>
    </p:spTree>
    <p:extLst>
      <p:ext uri="{BB962C8B-B14F-4D97-AF65-F5344CB8AC3E}">
        <p14:creationId xmlns:p14="http://schemas.microsoft.com/office/powerpoint/2010/main" val="186192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9514" y="1762338"/>
            <a:ext cx="3472971" cy="2308920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Sanan valon anna paistaa,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kaikki kansat tavoittaa,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että kaukaisinkin maistaa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armon uutisleipää saa.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726" y="4071258"/>
            <a:ext cx="12927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46:6</a:t>
            </a:r>
          </a:p>
        </p:txBody>
      </p:sp>
    </p:spTree>
    <p:extLst>
      <p:ext uri="{BB962C8B-B14F-4D97-AF65-F5344CB8AC3E}">
        <p14:creationId xmlns:p14="http://schemas.microsoft.com/office/powerpoint/2010/main" val="1404074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2512" y="1838097"/>
            <a:ext cx="4166975" cy="2254931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Mutta leipä kasvaa murtamalla,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se on sen salaisuus: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viiden leivän, kahden kalan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arvaamattomuus.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57" y="4093028"/>
            <a:ext cx="2914730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119:3b</a:t>
            </a:r>
          </a:p>
        </p:txBody>
      </p:sp>
    </p:spTree>
    <p:extLst>
      <p:ext uri="{BB962C8B-B14F-4D97-AF65-F5344CB8AC3E}">
        <p14:creationId xmlns:p14="http://schemas.microsoft.com/office/powerpoint/2010/main" val="1321772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0656BD-7434-B715-7FE4-C4FE1C5D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6539" y="1282926"/>
            <a:ext cx="3478922" cy="2407331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Kanssani hän aina kulkee,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vaaroissa hän varjelee.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Elon leivällä hän ruokkii,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pelkääviä rohkaisee.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BB08692-68CF-ACF5-2B74-E3A67BA1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0731" y="3690257"/>
            <a:ext cx="2914730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Laula kaikki maa 178a</a:t>
            </a:r>
          </a:p>
        </p:txBody>
      </p:sp>
    </p:spTree>
    <p:extLst>
      <p:ext uri="{BB962C8B-B14F-4D97-AF65-F5344CB8AC3E}">
        <p14:creationId xmlns:p14="http://schemas.microsoft.com/office/powerpoint/2010/main" val="3090728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green, decorated&#10;&#10;Description automatically generated">
            <a:extLst>
              <a:ext uri="{FF2B5EF4-FFF2-40B4-BE49-F238E27FC236}">
                <a16:creationId xmlns:a16="http://schemas.microsoft.com/office/drawing/2014/main" id="{0497D4FE-EDD4-4849-A0E5-D4295C488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0" y="0"/>
            <a:ext cx="45549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6B551-0DC0-44CA-A7A6-F780E677C1CE}"/>
              </a:ext>
            </a:extLst>
          </p:cNvPr>
          <p:cNvSpPr txBox="1"/>
          <p:nvPr/>
        </p:nvSpPr>
        <p:spPr>
          <a:xfrm>
            <a:off x="276067" y="194765"/>
            <a:ext cx="3994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>
                <a:solidFill>
                  <a:schemeClr val="bg1"/>
                </a:solidFill>
                <a:latin typeface="Gabriola" panose="04040605051002020D02" pitchFamily="82" charset="0"/>
              </a:rPr>
              <a:t>Rakas taivaallinen Isä, </a:t>
            </a:r>
          </a:p>
          <a:p>
            <a:r>
              <a:rPr lang="fi-FI" sz="3200" b="1" dirty="0">
                <a:solidFill>
                  <a:schemeClr val="bg1"/>
                </a:solidFill>
                <a:latin typeface="Gabriola" panose="04040605051002020D02" pitchFamily="82" charset="0"/>
              </a:rPr>
              <a:t>Anna meille tänä päivänä meidän jokapäiväinen leipämme.</a:t>
            </a:r>
          </a:p>
        </p:txBody>
      </p:sp>
    </p:spTree>
    <p:extLst>
      <p:ext uri="{BB962C8B-B14F-4D97-AF65-F5344CB8AC3E}">
        <p14:creationId xmlns:p14="http://schemas.microsoft.com/office/powerpoint/2010/main" val="2467678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6C8B4C-9202-997C-A21E-363E5376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4" y="1422200"/>
            <a:ext cx="9051631" cy="1009915"/>
          </a:xfrm>
        </p:spPr>
        <p:txBody>
          <a:bodyPr>
            <a:normAutofit fontScale="90000"/>
          </a:bodyPr>
          <a:lstStyle/>
          <a:p>
            <a:r>
              <a:rPr lang="fi-FI" sz="6700" dirty="0">
                <a:latin typeface="Gabriola" panose="04040605051002020D02" pitchFamily="82" charset="0"/>
              </a:rPr>
              <a:t>Jokapäiväinen leipämme:</a:t>
            </a:r>
            <a:endParaRPr lang="fi-FI" dirty="0">
              <a:latin typeface="Gabriola" panose="04040605051002020D02" pitchFamily="82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C74A8E0-E5A6-96FA-89E1-10FF87DD540E}"/>
              </a:ext>
            </a:extLst>
          </p:cNvPr>
          <p:cNvSpPr txBox="1">
            <a:spLocks/>
          </p:cNvSpPr>
          <p:nvPr/>
        </p:nvSpPr>
        <p:spPr>
          <a:xfrm>
            <a:off x="1570184" y="2597869"/>
            <a:ext cx="9051631" cy="83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4400" dirty="0">
                <a:latin typeface="Gabriola" panose="04040605051002020D02" pitchFamily="82" charset="0"/>
              </a:rPr>
              <a:t>Jumalan läsnäolo, siunaus ja rukous</a:t>
            </a:r>
            <a:endParaRPr lang="fi-FI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C74A8E0-E5A6-96FA-89E1-10FF87DD540E}"/>
              </a:ext>
            </a:extLst>
          </p:cNvPr>
          <p:cNvSpPr txBox="1">
            <a:spLocks/>
          </p:cNvSpPr>
          <p:nvPr/>
        </p:nvSpPr>
        <p:spPr>
          <a:xfrm>
            <a:off x="1955307" y="2286000"/>
            <a:ext cx="8281386" cy="14913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3200" dirty="0">
                <a:latin typeface="Gabriola" panose="04040605051002020D02" pitchFamily="82" charset="0"/>
              </a:rPr>
              <a:t>Lisää Raamatun leivän moninaisia makuja ja käyttötarkoituksia </a:t>
            </a:r>
          </a:p>
          <a:p>
            <a:r>
              <a:rPr lang="fi-FI" sz="3200" dirty="0">
                <a:latin typeface="Gabriola" panose="04040605051002020D02" pitchFamily="82" charset="0"/>
              </a:rPr>
              <a:t>löytyy rovasti Pekka </a:t>
            </a:r>
            <a:r>
              <a:rPr lang="fi-FI" sz="3200" dirty="0" err="1">
                <a:latin typeface="Gabriola" panose="04040605051002020D02" pitchFamily="82" charset="0"/>
              </a:rPr>
              <a:t>Harnen</a:t>
            </a:r>
            <a:r>
              <a:rPr lang="fi-FI" sz="3200" dirty="0">
                <a:latin typeface="Gabriola" panose="04040605051002020D02" pitchFamily="82" charset="0"/>
              </a:rPr>
              <a:t> teoksesta </a:t>
            </a:r>
            <a:r>
              <a:rPr lang="fi-FI" sz="3200" i="1" dirty="0">
                <a:latin typeface="Gabriola" panose="04040605051002020D02" pitchFamily="82" charset="0"/>
              </a:rPr>
              <a:t>Murrettua leipää </a:t>
            </a:r>
          </a:p>
          <a:p>
            <a:r>
              <a:rPr lang="fi-FI" sz="3200" dirty="0">
                <a:latin typeface="Gabriola" panose="04040605051002020D02" pitchFamily="82" charset="0"/>
              </a:rPr>
              <a:t>(Suomen Lähetysseura 2006)</a:t>
            </a:r>
          </a:p>
        </p:txBody>
      </p:sp>
    </p:spTree>
    <p:extLst>
      <p:ext uri="{BB962C8B-B14F-4D97-AF65-F5344CB8AC3E}">
        <p14:creationId xmlns:p14="http://schemas.microsoft.com/office/powerpoint/2010/main" val="30854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fi-FI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jotta maailma olisi oikeudenmukaisempi, valoisampi ja lempeämpi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TASAUS,</a:t>
            </a:r>
          </a:p>
        </p:txBody>
      </p:sp>
    </p:spTree>
    <p:extLst>
      <p:ext uri="{BB962C8B-B14F-4D97-AF65-F5344CB8AC3E}">
        <p14:creationId xmlns:p14="http://schemas.microsoft.com/office/powerpoint/2010/main" val="196744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3229" y="1762338"/>
            <a:ext cx="3745542" cy="2308920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Leipää taivaasta tuot,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meille itsesi annat.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Sanasta elämän voimaa jaat,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halki kuoleman kannat.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6012" y="4071258"/>
            <a:ext cx="12927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59:2</a:t>
            </a:r>
          </a:p>
        </p:txBody>
      </p:sp>
    </p:spTree>
    <p:extLst>
      <p:ext uri="{BB962C8B-B14F-4D97-AF65-F5344CB8AC3E}">
        <p14:creationId xmlns:p14="http://schemas.microsoft.com/office/powerpoint/2010/main" val="82001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6729" y="1762338"/>
            <a:ext cx="3418542" cy="2308920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Leipää merien taa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eikö kaikille yllä?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Kristityt, Isämme leivästä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heille riittäisi kyllä!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2512" y="4071258"/>
            <a:ext cx="12927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59:4</a:t>
            </a:r>
          </a:p>
        </p:txBody>
      </p:sp>
    </p:spTree>
    <p:extLst>
      <p:ext uri="{BB962C8B-B14F-4D97-AF65-F5344CB8AC3E}">
        <p14:creationId xmlns:p14="http://schemas.microsoft.com/office/powerpoint/2010/main" val="175425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3229" y="1762338"/>
            <a:ext cx="3745542" cy="2308920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Suo meidän kasvaa uskossa,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toivossa, rakkaudessa,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pois perkaa vanha hapatus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anna Hengen uudistus.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6012" y="4071258"/>
            <a:ext cx="12927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95:7</a:t>
            </a:r>
          </a:p>
        </p:txBody>
      </p:sp>
    </p:spTree>
    <p:extLst>
      <p:ext uri="{BB962C8B-B14F-4D97-AF65-F5344CB8AC3E}">
        <p14:creationId xmlns:p14="http://schemas.microsoft.com/office/powerpoint/2010/main" val="320148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957" y="391885"/>
            <a:ext cx="3462085" cy="4463143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Oi Kristus, leipä makea,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nyt tule leiväksemme.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Pois perkaa hapantaikina,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pois saasta sydäntemme.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Anna meille itsesi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aina sielun ruoaksi,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niin elämme. Halleluja,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halleluja!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4283" y="4855028"/>
            <a:ext cx="12927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96:7</a:t>
            </a:r>
          </a:p>
        </p:txBody>
      </p:sp>
    </p:spTree>
    <p:extLst>
      <p:ext uri="{BB962C8B-B14F-4D97-AF65-F5344CB8AC3E}">
        <p14:creationId xmlns:p14="http://schemas.microsoft.com/office/powerpoint/2010/main" val="8217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2460" y="1618456"/>
            <a:ext cx="3907079" cy="2293030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Kun tuomme armon alttarille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sydämet köyhät uhrina,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Hän lapsillensa kaipaaville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kirkastaa rakkaat kasvonsa.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7037" y="3911486"/>
            <a:ext cx="1412502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199:2</a:t>
            </a:r>
          </a:p>
        </p:txBody>
      </p:sp>
    </p:spTree>
    <p:extLst>
      <p:ext uri="{BB962C8B-B14F-4D97-AF65-F5344CB8AC3E}">
        <p14:creationId xmlns:p14="http://schemas.microsoft.com/office/powerpoint/2010/main" val="10867717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1278</TotalTime>
  <Words>1013</Words>
  <Application>Microsoft Office PowerPoint</Application>
  <PresentationFormat>Laajakuva</PresentationFormat>
  <Paragraphs>251</Paragraphs>
  <Slides>45</Slides>
  <Notes>2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51" baseType="lpstr">
      <vt:lpstr>-apple-system</vt:lpstr>
      <vt:lpstr>Arial</vt:lpstr>
      <vt:lpstr>Calibri</vt:lpstr>
      <vt:lpstr>Gabriola</vt:lpstr>
      <vt:lpstr>Office-teema</vt:lpstr>
      <vt:lpstr>think-cell Slide</vt:lpstr>
      <vt:lpstr>Yhteinen leipämme - virret</vt:lpstr>
      <vt:lpstr>Virret</vt:lpstr>
      <vt:lpstr>Virsi 12:5</vt:lpstr>
      <vt:lpstr>Virsi 46:6</vt:lpstr>
      <vt:lpstr>Virsi 59:2</vt:lpstr>
      <vt:lpstr>Virsi 59:4</vt:lpstr>
      <vt:lpstr>Virsi 95:7</vt:lpstr>
      <vt:lpstr>Virsi 96:7</vt:lpstr>
      <vt:lpstr>Virsi 199:2</vt:lpstr>
      <vt:lpstr>Virsi 203:9a</vt:lpstr>
      <vt:lpstr>Virsi 220:5</vt:lpstr>
      <vt:lpstr>Virsi 300:2</vt:lpstr>
      <vt:lpstr>Virsi 231:1</vt:lpstr>
      <vt:lpstr>Virsi 365:6</vt:lpstr>
      <vt:lpstr>Virsi 366:1</vt:lpstr>
      <vt:lpstr>Virsi 375:1</vt:lpstr>
      <vt:lpstr>Virsi 384:4b</vt:lpstr>
      <vt:lpstr>Virsi 391:9</vt:lpstr>
      <vt:lpstr>Virsi 416:3</vt:lpstr>
      <vt:lpstr>Virsi 417:1</vt:lpstr>
      <vt:lpstr>Virsi 441:4</vt:lpstr>
      <vt:lpstr>Virsi 465:3</vt:lpstr>
      <vt:lpstr>Virsi 473:1a</vt:lpstr>
      <vt:lpstr>Virsi 475:3</vt:lpstr>
      <vt:lpstr>Virsi 476:4</vt:lpstr>
      <vt:lpstr>Virsi 494:2</vt:lpstr>
      <vt:lpstr>Virsi 521:7a</vt:lpstr>
      <vt:lpstr>Virsi 575:2</vt:lpstr>
      <vt:lpstr>Virsi 578:2a</vt:lpstr>
      <vt:lpstr>Virsi 582:5a</vt:lpstr>
      <vt:lpstr>Virsi 587:2</vt:lpstr>
      <vt:lpstr>Virsi 590:3</vt:lpstr>
      <vt:lpstr>Laula kaikki maa 29:2</vt:lpstr>
      <vt:lpstr>Laula kaikki maa 62:2</vt:lpstr>
      <vt:lpstr>Laula kaikki maa 80:1</vt:lpstr>
      <vt:lpstr>Laula kaikki maa 91:2a</vt:lpstr>
      <vt:lpstr>Laula kaikki maa 97:1</vt:lpstr>
      <vt:lpstr>Laula kaikki maa 106: 1b</vt:lpstr>
      <vt:lpstr>Laula kaikki maa 106:2</vt:lpstr>
      <vt:lpstr>Laula kaikki maa 119:3b</vt:lpstr>
      <vt:lpstr>Laula kaikki maa 178a</vt:lpstr>
      <vt:lpstr>PowerPoint-esitys</vt:lpstr>
      <vt:lpstr>Jokapäiväinen leipämme:</vt:lpstr>
      <vt:lpstr>PowerPoint-esitys</vt:lpstr>
      <vt:lpstr>TASAUS,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Elo Kirsi</cp:lastModifiedBy>
  <cp:revision>130</cp:revision>
  <dcterms:created xsi:type="dcterms:W3CDTF">2021-03-29T12:00:14Z</dcterms:created>
  <dcterms:modified xsi:type="dcterms:W3CDTF">2022-09-19T09:58:24Z</dcterms:modified>
</cp:coreProperties>
</file>