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9" r:id="rId2"/>
  </p:sldIdLst>
  <p:sldSz cx="18299113" cy="102965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4655"/>
  </p:normalViewPr>
  <p:slideViewPr>
    <p:cSldViewPr snapToGrid="0" snapToObjects="1">
      <p:cViewPr varScale="1">
        <p:scale>
          <a:sx n="57" d="100"/>
          <a:sy n="57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8AE10FE6-E672-424A-9A82-7D878FA031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39" y="0"/>
            <a:ext cx="18289835" cy="10296525"/>
          </a:xfrm>
          <a:prstGeom prst="rect">
            <a:avLst/>
          </a:prstGeom>
        </p:spPr>
      </p:pic>
      <p:sp>
        <p:nvSpPr>
          <p:cNvPr id="8" name="Kuvan paikkamerkki 7">
            <a:extLst>
              <a:ext uri="{FF2B5EF4-FFF2-40B4-BE49-F238E27FC236}">
                <a16:creationId xmlns:a16="http://schemas.microsoft.com/office/drawing/2014/main" id="{66FAE41C-E73E-486F-914D-A4E638C8D04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5646400" y="8085138"/>
            <a:ext cx="2293938" cy="1987550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br>
              <a:rPr lang="sv-FI" dirty="0"/>
            </a:br>
            <a:r>
              <a:rPr lang="sv-FI" dirty="0"/>
              <a:t>Klistra in församlingens logo här</a:t>
            </a:r>
            <a:endParaRPr lang="fi-FI" dirty="0"/>
          </a:p>
        </p:txBody>
      </p:sp>
      <p:pic>
        <p:nvPicPr>
          <p:cNvPr id="5" name="Kuva 4" descr="Huopakynä">
            <a:extLst>
              <a:ext uri="{FF2B5EF4-FFF2-40B4-BE49-F238E27FC236}">
                <a16:creationId xmlns:a16="http://schemas.microsoft.com/office/drawing/2014/main" id="{0786339A-BEBB-432D-9602-CAB7E0F30CE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53755" y="6221473"/>
            <a:ext cx="914400" cy="914400"/>
          </a:xfrm>
          <a:prstGeom prst="rect">
            <a:avLst/>
          </a:prstGeom>
        </p:spPr>
      </p:pic>
      <p:pic>
        <p:nvPicPr>
          <p:cNvPr id="7" name="Kuva 6" descr="Päiväkalenteri">
            <a:extLst>
              <a:ext uri="{FF2B5EF4-FFF2-40B4-BE49-F238E27FC236}">
                <a16:creationId xmlns:a16="http://schemas.microsoft.com/office/drawing/2014/main" id="{CCC86D81-9471-4187-9BA6-6C5E54E11D0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553755" y="3247203"/>
            <a:ext cx="914400" cy="914400"/>
          </a:xfrm>
          <a:prstGeom prst="rect">
            <a:avLst/>
          </a:prstGeom>
        </p:spPr>
      </p:pic>
      <p:pic>
        <p:nvPicPr>
          <p:cNvPr id="10" name="Kuva 9" descr="Kello">
            <a:extLst>
              <a:ext uri="{FF2B5EF4-FFF2-40B4-BE49-F238E27FC236}">
                <a16:creationId xmlns:a16="http://schemas.microsoft.com/office/drawing/2014/main" id="{41F11AB3-DE60-4502-B305-001D96B0F97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553755" y="473433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503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
toinen taso
kolmas taso
neljäs taso
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83BB5-9BC9-734E-865F-7B1060190DCD}" type="datetimeFigureOut">
              <a:rPr lang="fi-FI" smtClean="0"/>
              <a:t>30.4.2021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4AE17-BE6D-C642-B592-14FD0E680E4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60916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95303" y="548195"/>
            <a:ext cx="3945746" cy="8725829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8064" y="548195"/>
            <a:ext cx="11608500" cy="8725829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
toinen taso
kolmas taso
neljäs taso
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83BB5-9BC9-734E-865F-7B1060190DCD}" type="datetimeFigureOut">
              <a:rPr lang="fi-FI" smtClean="0"/>
              <a:t>30.4.2021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4AE17-BE6D-C642-B592-14FD0E680E4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0161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/>
              <a:t>Muokkaa tekstin perustyylejä napsauttamalla
toinen taso
kolmas taso
neljäs taso
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83BB5-9BC9-734E-865F-7B1060190DCD}" type="datetimeFigureOut">
              <a:rPr lang="fi-FI" smtClean="0"/>
              <a:t>30.4.2021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4AE17-BE6D-C642-B592-14FD0E680E4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1557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8533" y="2566982"/>
            <a:ext cx="15782985" cy="4283068"/>
          </a:xfrm>
        </p:spPr>
        <p:txBody>
          <a:bodyPr anchor="b"/>
          <a:lstStyle>
            <a:lvl1pPr>
              <a:defRPr sz="9005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8533" y="6890570"/>
            <a:ext cx="15782985" cy="2252364"/>
          </a:xfrm>
        </p:spPr>
        <p:txBody>
          <a:bodyPr/>
          <a:lstStyle>
            <a:lvl1pPr marL="0" indent="0">
              <a:buNone/>
              <a:defRPr sz="3602">
                <a:solidFill>
                  <a:schemeClr val="tx1">
                    <a:tint val="75000"/>
                  </a:schemeClr>
                </a:solidFill>
              </a:defRPr>
            </a:lvl1pPr>
            <a:lvl2pPr marL="686211" indent="0">
              <a:buNone/>
              <a:defRPr sz="3002">
                <a:solidFill>
                  <a:schemeClr val="tx1">
                    <a:tint val="75000"/>
                  </a:schemeClr>
                </a:solidFill>
              </a:defRPr>
            </a:lvl2pPr>
            <a:lvl3pPr marL="1372423" indent="0">
              <a:buNone/>
              <a:defRPr sz="2702">
                <a:solidFill>
                  <a:schemeClr val="tx1">
                    <a:tint val="75000"/>
                  </a:schemeClr>
                </a:solidFill>
              </a:defRPr>
            </a:lvl3pPr>
            <a:lvl4pPr marL="2058634" indent="0">
              <a:buNone/>
              <a:defRPr sz="2401">
                <a:solidFill>
                  <a:schemeClr val="tx1">
                    <a:tint val="75000"/>
                  </a:schemeClr>
                </a:solidFill>
              </a:defRPr>
            </a:lvl4pPr>
            <a:lvl5pPr marL="2744846" indent="0">
              <a:buNone/>
              <a:defRPr sz="2401">
                <a:solidFill>
                  <a:schemeClr val="tx1">
                    <a:tint val="75000"/>
                  </a:schemeClr>
                </a:solidFill>
              </a:defRPr>
            </a:lvl5pPr>
            <a:lvl6pPr marL="3431057" indent="0">
              <a:buNone/>
              <a:defRPr sz="2401">
                <a:solidFill>
                  <a:schemeClr val="tx1">
                    <a:tint val="75000"/>
                  </a:schemeClr>
                </a:solidFill>
              </a:defRPr>
            </a:lvl6pPr>
            <a:lvl7pPr marL="4117269" indent="0">
              <a:buNone/>
              <a:defRPr sz="2401">
                <a:solidFill>
                  <a:schemeClr val="tx1">
                    <a:tint val="75000"/>
                  </a:schemeClr>
                </a:solidFill>
              </a:defRPr>
            </a:lvl7pPr>
            <a:lvl8pPr marL="4803480" indent="0">
              <a:buNone/>
              <a:defRPr sz="2401">
                <a:solidFill>
                  <a:schemeClr val="tx1">
                    <a:tint val="75000"/>
                  </a:schemeClr>
                </a:solidFill>
              </a:defRPr>
            </a:lvl8pPr>
            <a:lvl9pPr marL="5489692" indent="0">
              <a:buNone/>
              <a:defRPr sz="24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
toinen taso
kolmas taso
neljäs taso
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83BB5-9BC9-734E-865F-7B1060190DCD}" type="datetimeFigureOut">
              <a:rPr lang="fi-FI" smtClean="0"/>
              <a:t>30.4.2021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4AE17-BE6D-C642-B592-14FD0E680E4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83371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8064" y="2740973"/>
            <a:ext cx="7777123" cy="6533051"/>
          </a:xfrm>
        </p:spPr>
        <p:txBody>
          <a:bodyPr/>
          <a:lstStyle/>
          <a:p>
            <a:pPr lvl="0"/>
            <a:r>
              <a:rPr lang="fi-FI"/>
              <a:t>Muokkaa tekstin perustyylejä napsauttamalla
toinen taso
kolmas taso
neljäs taso
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63926" y="2740973"/>
            <a:ext cx="7777123" cy="6533051"/>
          </a:xfrm>
        </p:spPr>
        <p:txBody>
          <a:bodyPr/>
          <a:lstStyle/>
          <a:p>
            <a:pPr lvl="0"/>
            <a:r>
              <a:rPr lang="fi-FI"/>
              <a:t>Muokkaa tekstin perustyylejä napsauttamalla
toinen taso
kolmas taso
neljäs taso
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83BB5-9BC9-734E-865F-7B1060190DCD}" type="datetimeFigureOut">
              <a:rPr lang="fi-FI" smtClean="0"/>
              <a:t>30.4.2021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4AE17-BE6D-C642-B592-14FD0E680E4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3655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447" y="548195"/>
            <a:ext cx="15782985" cy="1990186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0448" y="2524080"/>
            <a:ext cx="7741382" cy="1237012"/>
          </a:xfrm>
        </p:spPr>
        <p:txBody>
          <a:bodyPr anchor="b"/>
          <a:lstStyle>
            <a:lvl1pPr marL="0" indent="0">
              <a:buNone/>
              <a:defRPr sz="3602" b="1"/>
            </a:lvl1pPr>
            <a:lvl2pPr marL="686211" indent="0">
              <a:buNone/>
              <a:defRPr sz="3002" b="1"/>
            </a:lvl2pPr>
            <a:lvl3pPr marL="1372423" indent="0">
              <a:buNone/>
              <a:defRPr sz="2702" b="1"/>
            </a:lvl3pPr>
            <a:lvl4pPr marL="2058634" indent="0">
              <a:buNone/>
              <a:defRPr sz="2401" b="1"/>
            </a:lvl4pPr>
            <a:lvl5pPr marL="2744846" indent="0">
              <a:buNone/>
              <a:defRPr sz="2401" b="1"/>
            </a:lvl5pPr>
            <a:lvl6pPr marL="3431057" indent="0">
              <a:buNone/>
              <a:defRPr sz="2401" b="1"/>
            </a:lvl6pPr>
            <a:lvl7pPr marL="4117269" indent="0">
              <a:buNone/>
              <a:defRPr sz="2401" b="1"/>
            </a:lvl7pPr>
            <a:lvl8pPr marL="4803480" indent="0">
              <a:buNone/>
              <a:defRPr sz="2401" b="1"/>
            </a:lvl8pPr>
            <a:lvl9pPr marL="5489692" indent="0">
              <a:buNone/>
              <a:defRPr sz="2401" b="1"/>
            </a:lvl9pPr>
          </a:lstStyle>
          <a:p>
            <a:pPr lvl="0"/>
            <a:r>
              <a:rPr lang="fi-FI"/>
              <a:t>Muokkaa tekstin perustyylejä napsauttamalla
toinen taso
kolmas taso
neljäs taso
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0448" y="3761092"/>
            <a:ext cx="7741382" cy="5531999"/>
          </a:xfrm>
        </p:spPr>
        <p:txBody>
          <a:bodyPr/>
          <a:lstStyle/>
          <a:p>
            <a:pPr lvl="0"/>
            <a:r>
              <a:rPr lang="fi-FI"/>
              <a:t>Muokkaa tekstin perustyylejä napsauttamalla
toinen taso
kolmas taso
neljäs taso
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63926" y="2524080"/>
            <a:ext cx="7779506" cy="1237012"/>
          </a:xfrm>
        </p:spPr>
        <p:txBody>
          <a:bodyPr anchor="b"/>
          <a:lstStyle>
            <a:lvl1pPr marL="0" indent="0">
              <a:buNone/>
              <a:defRPr sz="3602" b="1"/>
            </a:lvl1pPr>
            <a:lvl2pPr marL="686211" indent="0">
              <a:buNone/>
              <a:defRPr sz="3002" b="1"/>
            </a:lvl2pPr>
            <a:lvl3pPr marL="1372423" indent="0">
              <a:buNone/>
              <a:defRPr sz="2702" b="1"/>
            </a:lvl3pPr>
            <a:lvl4pPr marL="2058634" indent="0">
              <a:buNone/>
              <a:defRPr sz="2401" b="1"/>
            </a:lvl4pPr>
            <a:lvl5pPr marL="2744846" indent="0">
              <a:buNone/>
              <a:defRPr sz="2401" b="1"/>
            </a:lvl5pPr>
            <a:lvl6pPr marL="3431057" indent="0">
              <a:buNone/>
              <a:defRPr sz="2401" b="1"/>
            </a:lvl6pPr>
            <a:lvl7pPr marL="4117269" indent="0">
              <a:buNone/>
              <a:defRPr sz="2401" b="1"/>
            </a:lvl7pPr>
            <a:lvl8pPr marL="4803480" indent="0">
              <a:buNone/>
              <a:defRPr sz="2401" b="1"/>
            </a:lvl8pPr>
            <a:lvl9pPr marL="5489692" indent="0">
              <a:buNone/>
              <a:defRPr sz="2401" b="1"/>
            </a:lvl9pPr>
          </a:lstStyle>
          <a:p>
            <a:pPr lvl="0"/>
            <a:r>
              <a:rPr lang="fi-FI"/>
              <a:t>Muokkaa tekstin perustyylejä napsauttamalla
toinen taso
kolmas taso
neljäs taso
viides taso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63926" y="3761092"/>
            <a:ext cx="7779506" cy="5531999"/>
          </a:xfrm>
        </p:spPr>
        <p:txBody>
          <a:bodyPr/>
          <a:lstStyle/>
          <a:p>
            <a:pPr lvl="0"/>
            <a:r>
              <a:rPr lang="fi-FI"/>
              <a:t>Muokkaa tekstin perustyylejä napsauttamalla
toinen taso
kolmas taso
neljäs taso
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83BB5-9BC9-734E-865F-7B1060190DCD}" type="datetimeFigureOut">
              <a:rPr lang="fi-FI" smtClean="0"/>
              <a:t>30.4.2021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4AE17-BE6D-C642-B592-14FD0E680E4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8402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83BB5-9BC9-734E-865F-7B1060190DCD}" type="datetimeFigureOut">
              <a:rPr lang="fi-FI" smtClean="0"/>
              <a:t>30.4.2021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4AE17-BE6D-C642-B592-14FD0E680E4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82872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83BB5-9BC9-734E-865F-7B1060190DCD}" type="datetimeFigureOut">
              <a:rPr lang="fi-FI" smtClean="0"/>
              <a:t>30.4.2021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4AE17-BE6D-C642-B592-14FD0E680E4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53401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448" y="686435"/>
            <a:ext cx="5901940" cy="2402523"/>
          </a:xfrm>
        </p:spPr>
        <p:txBody>
          <a:bodyPr anchor="b"/>
          <a:lstStyle>
            <a:lvl1pPr>
              <a:defRPr sz="4803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9506" y="1482510"/>
            <a:ext cx="9263926" cy="7317206"/>
          </a:xfrm>
        </p:spPr>
        <p:txBody>
          <a:bodyPr/>
          <a:lstStyle>
            <a:lvl1pPr>
              <a:defRPr sz="4803"/>
            </a:lvl1pPr>
            <a:lvl2pPr>
              <a:defRPr sz="4203"/>
            </a:lvl2pPr>
            <a:lvl3pPr>
              <a:defRPr sz="3602"/>
            </a:lvl3pPr>
            <a:lvl4pPr>
              <a:defRPr sz="3002"/>
            </a:lvl4pPr>
            <a:lvl5pPr>
              <a:defRPr sz="3002"/>
            </a:lvl5pPr>
            <a:lvl6pPr>
              <a:defRPr sz="3002"/>
            </a:lvl6pPr>
            <a:lvl7pPr>
              <a:defRPr sz="3002"/>
            </a:lvl7pPr>
            <a:lvl8pPr>
              <a:defRPr sz="3002"/>
            </a:lvl8pPr>
            <a:lvl9pPr>
              <a:defRPr sz="3002"/>
            </a:lvl9pPr>
          </a:lstStyle>
          <a:p>
            <a:pPr lvl="0"/>
            <a:r>
              <a:rPr lang="fi-FI"/>
              <a:t>Muokkaa tekstin perustyylejä napsauttamalla
toinen taso
kolmas taso
neljäs taso
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60448" y="3088957"/>
            <a:ext cx="5901940" cy="5722676"/>
          </a:xfrm>
        </p:spPr>
        <p:txBody>
          <a:bodyPr/>
          <a:lstStyle>
            <a:lvl1pPr marL="0" indent="0">
              <a:buNone/>
              <a:defRPr sz="2401"/>
            </a:lvl1pPr>
            <a:lvl2pPr marL="686211" indent="0">
              <a:buNone/>
              <a:defRPr sz="2101"/>
            </a:lvl2pPr>
            <a:lvl3pPr marL="1372423" indent="0">
              <a:buNone/>
              <a:defRPr sz="1801"/>
            </a:lvl3pPr>
            <a:lvl4pPr marL="2058634" indent="0">
              <a:buNone/>
              <a:defRPr sz="1501"/>
            </a:lvl4pPr>
            <a:lvl5pPr marL="2744846" indent="0">
              <a:buNone/>
              <a:defRPr sz="1501"/>
            </a:lvl5pPr>
            <a:lvl6pPr marL="3431057" indent="0">
              <a:buNone/>
              <a:defRPr sz="1501"/>
            </a:lvl6pPr>
            <a:lvl7pPr marL="4117269" indent="0">
              <a:buNone/>
              <a:defRPr sz="1501"/>
            </a:lvl7pPr>
            <a:lvl8pPr marL="4803480" indent="0">
              <a:buNone/>
              <a:defRPr sz="1501"/>
            </a:lvl8pPr>
            <a:lvl9pPr marL="5489692" indent="0">
              <a:buNone/>
              <a:defRPr sz="1501"/>
            </a:lvl9pPr>
          </a:lstStyle>
          <a:p>
            <a:pPr lvl="0"/>
            <a:r>
              <a:rPr lang="fi-FI"/>
              <a:t>Muokkaa tekstin perustyylejä napsauttamalla
toinen taso
kolmas taso
neljäs taso
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83BB5-9BC9-734E-865F-7B1060190DCD}" type="datetimeFigureOut">
              <a:rPr lang="fi-FI" smtClean="0"/>
              <a:t>30.4.2021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4AE17-BE6D-C642-B592-14FD0E680E4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7323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448" y="686435"/>
            <a:ext cx="5901940" cy="2402523"/>
          </a:xfrm>
        </p:spPr>
        <p:txBody>
          <a:bodyPr anchor="b"/>
          <a:lstStyle>
            <a:lvl1pPr>
              <a:defRPr sz="4803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9506" y="1482510"/>
            <a:ext cx="9263926" cy="7317206"/>
          </a:xfrm>
        </p:spPr>
        <p:txBody>
          <a:bodyPr anchor="t"/>
          <a:lstStyle>
            <a:lvl1pPr marL="0" indent="0">
              <a:buNone/>
              <a:defRPr sz="4803"/>
            </a:lvl1pPr>
            <a:lvl2pPr marL="686211" indent="0">
              <a:buNone/>
              <a:defRPr sz="4203"/>
            </a:lvl2pPr>
            <a:lvl3pPr marL="1372423" indent="0">
              <a:buNone/>
              <a:defRPr sz="3602"/>
            </a:lvl3pPr>
            <a:lvl4pPr marL="2058634" indent="0">
              <a:buNone/>
              <a:defRPr sz="3002"/>
            </a:lvl4pPr>
            <a:lvl5pPr marL="2744846" indent="0">
              <a:buNone/>
              <a:defRPr sz="3002"/>
            </a:lvl5pPr>
            <a:lvl6pPr marL="3431057" indent="0">
              <a:buNone/>
              <a:defRPr sz="3002"/>
            </a:lvl6pPr>
            <a:lvl7pPr marL="4117269" indent="0">
              <a:buNone/>
              <a:defRPr sz="3002"/>
            </a:lvl7pPr>
            <a:lvl8pPr marL="4803480" indent="0">
              <a:buNone/>
              <a:defRPr sz="3002"/>
            </a:lvl8pPr>
            <a:lvl9pPr marL="5489692" indent="0">
              <a:buNone/>
              <a:defRPr sz="3002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60448" y="3088957"/>
            <a:ext cx="5901940" cy="5722676"/>
          </a:xfrm>
        </p:spPr>
        <p:txBody>
          <a:bodyPr/>
          <a:lstStyle>
            <a:lvl1pPr marL="0" indent="0">
              <a:buNone/>
              <a:defRPr sz="2401"/>
            </a:lvl1pPr>
            <a:lvl2pPr marL="686211" indent="0">
              <a:buNone/>
              <a:defRPr sz="2101"/>
            </a:lvl2pPr>
            <a:lvl3pPr marL="1372423" indent="0">
              <a:buNone/>
              <a:defRPr sz="1801"/>
            </a:lvl3pPr>
            <a:lvl4pPr marL="2058634" indent="0">
              <a:buNone/>
              <a:defRPr sz="1501"/>
            </a:lvl4pPr>
            <a:lvl5pPr marL="2744846" indent="0">
              <a:buNone/>
              <a:defRPr sz="1501"/>
            </a:lvl5pPr>
            <a:lvl6pPr marL="3431057" indent="0">
              <a:buNone/>
              <a:defRPr sz="1501"/>
            </a:lvl6pPr>
            <a:lvl7pPr marL="4117269" indent="0">
              <a:buNone/>
              <a:defRPr sz="1501"/>
            </a:lvl7pPr>
            <a:lvl8pPr marL="4803480" indent="0">
              <a:buNone/>
              <a:defRPr sz="1501"/>
            </a:lvl8pPr>
            <a:lvl9pPr marL="5489692" indent="0">
              <a:buNone/>
              <a:defRPr sz="1501"/>
            </a:lvl9pPr>
          </a:lstStyle>
          <a:p>
            <a:pPr lvl="0"/>
            <a:r>
              <a:rPr lang="fi-FI"/>
              <a:t>Muokkaa tekstin perustyylejä napsauttamalla
toinen taso
kolmas taso
neljäs taso
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83BB5-9BC9-734E-865F-7B1060190DCD}" type="datetimeFigureOut">
              <a:rPr lang="fi-FI" smtClean="0"/>
              <a:t>30.4.2021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4AE17-BE6D-C642-B592-14FD0E680E4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1074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8064" y="548195"/>
            <a:ext cx="15782985" cy="19901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064" y="2740973"/>
            <a:ext cx="15782985" cy="6533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
toinen taso
kolmas taso
neljäs taso
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8064" y="9543354"/>
            <a:ext cx="4117300" cy="548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83BB5-9BC9-734E-865F-7B1060190DCD}" type="datetimeFigureOut">
              <a:rPr lang="fi-FI" smtClean="0"/>
              <a:t>30.4.2021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61581" y="9543354"/>
            <a:ext cx="6175951" cy="548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23749" y="9543354"/>
            <a:ext cx="4117300" cy="548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F4AE17-BE6D-C642-B592-14FD0E680E4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57711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2423" rtl="0" eaLnBrk="1" latinLnBrk="0" hangingPunct="1">
        <a:lnSpc>
          <a:spcPct val="90000"/>
        </a:lnSpc>
        <a:spcBef>
          <a:spcPct val="0"/>
        </a:spcBef>
        <a:buNone/>
        <a:defRPr sz="660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3106" indent="-343106" algn="l" defTabSz="1372423" rtl="0" eaLnBrk="1" latinLnBrk="0" hangingPunct="1">
        <a:lnSpc>
          <a:spcPct val="90000"/>
        </a:lnSpc>
        <a:spcBef>
          <a:spcPts val="1501"/>
        </a:spcBef>
        <a:buFont typeface="Arial" panose="020B0604020202020204" pitchFamily="34" charset="0"/>
        <a:buChar char="•"/>
        <a:defRPr sz="4203" kern="1200">
          <a:solidFill>
            <a:schemeClr val="tx1"/>
          </a:solidFill>
          <a:latin typeface="+mn-lt"/>
          <a:ea typeface="+mn-ea"/>
          <a:cs typeface="+mn-cs"/>
        </a:defRPr>
      </a:lvl1pPr>
      <a:lvl2pPr marL="1029317" indent="-343106" algn="l" defTabSz="137242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2" kern="1200">
          <a:solidFill>
            <a:schemeClr val="tx1"/>
          </a:solidFill>
          <a:latin typeface="+mn-lt"/>
          <a:ea typeface="+mn-ea"/>
          <a:cs typeface="+mn-cs"/>
        </a:defRPr>
      </a:lvl2pPr>
      <a:lvl3pPr marL="1715529" indent="-343106" algn="l" defTabSz="137242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2" kern="1200">
          <a:solidFill>
            <a:schemeClr val="tx1"/>
          </a:solidFill>
          <a:latin typeface="+mn-lt"/>
          <a:ea typeface="+mn-ea"/>
          <a:cs typeface="+mn-cs"/>
        </a:defRPr>
      </a:lvl3pPr>
      <a:lvl4pPr marL="2401740" indent="-343106" algn="l" defTabSz="137242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2" kern="1200">
          <a:solidFill>
            <a:schemeClr val="tx1"/>
          </a:solidFill>
          <a:latin typeface="+mn-lt"/>
          <a:ea typeface="+mn-ea"/>
          <a:cs typeface="+mn-cs"/>
        </a:defRPr>
      </a:lvl4pPr>
      <a:lvl5pPr marL="3087952" indent="-343106" algn="l" defTabSz="137242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2" kern="1200">
          <a:solidFill>
            <a:schemeClr val="tx1"/>
          </a:solidFill>
          <a:latin typeface="+mn-lt"/>
          <a:ea typeface="+mn-ea"/>
          <a:cs typeface="+mn-cs"/>
        </a:defRPr>
      </a:lvl5pPr>
      <a:lvl6pPr marL="3774163" indent="-343106" algn="l" defTabSz="137242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2" kern="1200">
          <a:solidFill>
            <a:schemeClr val="tx1"/>
          </a:solidFill>
          <a:latin typeface="+mn-lt"/>
          <a:ea typeface="+mn-ea"/>
          <a:cs typeface="+mn-cs"/>
        </a:defRPr>
      </a:lvl6pPr>
      <a:lvl7pPr marL="4460375" indent="-343106" algn="l" defTabSz="137242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2" kern="1200">
          <a:solidFill>
            <a:schemeClr val="tx1"/>
          </a:solidFill>
          <a:latin typeface="+mn-lt"/>
          <a:ea typeface="+mn-ea"/>
          <a:cs typeface="+mn-cs"/>
        </a:defRPr>
      </a:lvl7pPr>
      <a:lvl8pPr marL="5146586" indent="-343106" algn="l" defTabSz="137242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2" kern="1200">
          <a:solidFill>
            <a:schemeClr val="tx1"/>
          </a:solidFill>
          <a:latin typeface="+mn-lt"/>
          <a:ea typeface="+mn-ea"/>
          <a:cs typeface="+mn-cs"/>
        </a:defRPr>
      </a:lvl8pPr>
      <a:lvl9pPr marL="5832798" indent="-343106" algn="l" defTabSz="137242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2423" rtl="0" eaLnBrk="1" latinLnBrk="0" hangingPunct="1">
        <a:defRPr sz="2702" kern="1200">
          <a:solidFill>
            <a:schemeClr val="tx1"/>
          </a:solidFill>
          <a:latin typeface="+mn-lt"/>
          <a:ea typeface="+mn-ea"/>
          <a:cs typeface="+mn-cs"/>
        </a:defRPr>
      </a:lvl1pPr>
      <a:lvl2pPr marL="686211" algn="l" defTabSz="1372423" rtl="0" eaLnBrk="1" latinLnBrk="0" hangingPunct="1">
        <a:defRPr sz="2702" kern="1200">
          <a:solidFill>
            <a:schemeClr val="tx1"/>
          </a:solidFill>
          <a:latin typeface="+mn-lt"/>
          <a:ea typeface="+mn-ea"/>
          <a:cs typeface="+mn-cs"/>
        </a:defRPr>
      </a:lvl2pPr>
      <a:lvl3pPr marL="1372423" algn="l" defTabSz="1372423" rtl="0" eaLnBrk="1" latinLnBrk="0" hangingPunct="1">
        <a:defRPr sz="2702" kern="1200">
          <a:solidFill>
            <a:schemeClr val="tx1"/>
          </a:solidFill>
          <a:latin typeface="+mn-lt"/>
          <a:ea typeface="+mn-ea"/>
          <a:cs typeface="+mn-cs"/>
        </a:defRPr>
      </a:lvl3pPr>
      <a:lvl4pPr marL="2058634" algn="l" defTabSz="1372423" rtl="0" eaLnBrk="1" latinLnBrk="0" hangingPunct="1">
        <a:defRPr sz="2702" kern="1200">
          <a:solidFill>
            <a:schemeClr val="tx1"/>
          </a:solidFill>
          <a:latin typeface="+mn-lt"/>
          <a:ea typeface="+mn-ea"/>
          <a:cs typeface="+mn-cs"/>
        </a:defRPr>
      </a:lvl4pPr>
      <a:lvl5pPr marL="2744846" algn="l" defTabSz="1372423" rtl="0" eaLnBrk="1" latinLnBrk="0" hangingPunct="1">
        <a:defRPr sz="2702" kern="1200">
          <a:solidFill>
            <a:schemeClr val="tx1"/>
          </a:solidFill>
          <a:latin typeface="+mn-lt"/>
          <a:ea typeface="+mn-ea"/>
          <a:cs typeface="+mn-cs"/>
        </a:defRPr>
      </a:lvl5pPr>
      <a:lvl6pPr marL="3431057" algn="l" defTabSz="1372423" rtl="0" eaLnBrk="1" latinLnBrk="0" hangingPunct="1">
        <a:defRPr sz="2702" kern="1200">
          <a:solidFill>
            <a:schemeClr val="tx1"/>
          </a:solidFill>
          <a:latin typeface="+mn-lt"/>
          <a:ea typeface="+mn-ea"/>
          <a:cs typeface="+mn-cs"/>
        </a:defRPr>
      </a:lvl6pPr>
      <a:lvl7pPr marL="4117269" algn="l" defTabSz="1372423" rtl="0" eaLnBrk="1" latinLnBrk="0" hangingPunct="1">
        <a:defRPr sz="2702" kern="1200">
          <a:solidFill>
            <a:schemeClr val="tx1"/>
          </a:solidFill>
          <a:latin typeface="+mn-lt"/>
          <a:ea typeface="+mn-ea"/>
          <a:cs typeface="+mn-cs"/>
        </a:defRPr>
      </a:lvl7pPr>
      <a:lvl8pPr marL="4803480" algn="l" defTabSz="1372423" rtl="0" eaLnBrk="1" latinLnBrk="0" hangingPunct="1">
        <a:defRPr sz="2702" kern="1200">
          <a:solidFill>
            <a:schemeClr val="tx1"/>
          </a:solidFill>
          <a:latin typeface="+mn-lt"/>
          <a:ea typeface="+mn-ea"/>
          <a:cs typeface="+mn-cs"/>
        </a:defRPr>
      </a:lvl8pPr>
      <a:lvl9pPr marL="5489692" algn="l" defTabSz="1372423" rtl="0" eaLnBrk="1" latinLnBrk="0" hangingPunct="1">
        <a:defRPr sz="270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van paikkamerkki 1">
            <a:extLst>
              <a:ext uri="{FF2B5EF4-FFF2-40B4-BE49-F238E27FC236}">
                <a16:creationId xmlns:a16="http://schemas.microsoft.com/office/drawing/2014/main" id="{6E18DDE3-2E0C-47FA-B3B0-7BBC81F9978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CB491A6A-F556-4FDF-A86B-CDB57C12592B}"/>
              </a:ext>
            </a:extLst>
          </p:cNvPr>
          <p:cNvSpPr txBox="1"/>
          <p:nvPr/>
        </p:nvSpPr>
        <p:spPr>
          <a:xfrm>
            <a:off x="10348686" y="2018346"/>
            <a:ext cx="7950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Skriv</a:t>
            </a:r>
            <a:r>
              <a:rPr lang="fi-FI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evenemangets</a:t>
            </a:r>
            <a:r>
              <a:rPr lang="fi-FI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rubrik</a:t>
            </a:r>
            <a:r>
              <a:rPr lang="fi-FI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här</a:t>
            </a:r>
            <a:endParaRPr lang="fi-FI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F3EC6C24-C75E-4EE3-A15C-E233790CD96E}"/>
              </a:ext>
            </a:extLst>
          </p:cNvPr>
          <p:cNvSpPr txBox="1"/>
          <p:nvPr/>
        </p:nvSpPr>
        <p:spPr>
          <a:xfrm>
            <a:off x="12586447" y="3363755"/>
            <a:ext cx="2904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fi-FI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yll</a:t>
            </a:r>
            <a:r>
              <a:rPr lang="fi-FI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datum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8B625442-B329-445F-8A03-205BD3E3155D}"/>
              </a:ext>
            </a:extLst>
          </p:cNvPr>
          <p:cNvSpPr txBox="1"/>
          <p:nvPr/>
        </p:nvSpPr>
        <p:spPr>
          <a:xfrm>
            <a:off x="12586447" y="4825096"/>
            <a:ext cx="3294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fi-FI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yll</a:t>
            </a:r>
            <a:r>
              <a:rPr lang="fi-FI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fi-FI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tidpunkt</a:t>
            </a:r>
            <a:endParaRPr lang="fi-FI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8BC1DA0C-1C81-4D9B-A1AC-5C6BF6293A22}"/>
              </a:ext>
            </a:extLst>
          </p:cNvPr>
          <p:cNvSpPr txBox="1"/>
          <p:nvPr/>
        </p:nvSpPr>
        <p:spPr>
          <a:xfrm>
            <a:off x="12586447" y="6455117"/>
            <a:ext cx="3294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fi-FI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yll</a:t>
            </a:r>
            <a:r>
              <a:rPr lang="fi-FI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fi-FI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plats</a:t>
            </a:r>
            <a:endParaRPr lang="fi-FI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2161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523</TotalTime>
  <Words>16</Words>
  <Application>Microsoft Office PowerPoint</Application>
  <PresentationFormat>Mukautettu</PresentationFormat>
  <Paragraphs>4</Paragraphs>
  <Slides>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Office-teema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Minttu Läntelä</dc:creator>
  <cp:lastModifiedBy>Steffansson-Myrskog Charlotte</cp:lastModifiedBy>
  <cp:revision>14</cp:revision>
  <dcterms:created xsi:type="dcterms:W3CDTF">2019-02-22T11:16:01Z</dcterms:created>
  <dcterms:modified xsi:type="dcterms:W3CDTF">2021-04-30T04:18:01Z</dcterms:modified>
</cp:coreProperties>
</file>