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55"/>
  </p:normalViewPr>
  <p:slideViewPr>
    <p:cSldViewPr snapToGrid="0" snapToObjects="1">
      <p:cViewPr>
        <p:scale>
          <a:sx n="100" d="100"/>
          <a:sy n="100" d="100"/>
        </p:scale>
        <p:origin x="1445" y="-29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2F07C1B-DF12-4452-AFE1-E02C5B7EE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" y="0"/>
            <a:ext cx="7549850" cy="10691813"/>
          </a:xfrm>
          <a:prstGeom prst="rect">
            <a:avLst/>
          </a:prstGeom>
        </p:spPr>
      </p:pic>
      <p:pic>
        <p:nvPicPr>
          <p:cNvPr id="12" name="Kuva 11" descr="Huopakynä">
            <a:extLst>
              <a:ext uri="{FF2B5EF4-FFF2-40B4-BE49-F238E27FC236}">
                <a16:creationId xmlns:a16="http://schemas.microsoft.com/office/drawing/2014/main" id="{F338EF55-BEAC-4720-A020-C4D5B77EC1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677" y="8810306"/>
            <a:ext cx="380100" cy="380100"/>
          </a:xfrm>
          <a:prstGeom prst="rect">
            <a:avLst/>
          </a:prstGeom>
        </p:spPr>
      </p:pic>
      <p:pic>
        <p:nvPicPr>
          <p:cNvPr id="13" name="Kuva 12" descr="Päiväkalenteri">
            <a:extLst>
              <a:ext uri="{FF2B5EF4-FFF2-40B4-BE49-F238E27FC236}">
                <a16:creationId xmlns:a16="http://schemas.microsoft.com/office/drawing/2014/main" id="{D0EB9450-6205-4541-A79B-EB2176F0ED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677" y="7717664"/>
            <a:ext cx="380100" cy="380100"/>
          </a:xfrm>
          <a:prstGeom prst="rect">
            <a:avLst/>
          </a:prstGeom>
        </p:spPr>
      </p:pic>
      <p:pic>
        <p:nvPicPr>
          <p:cNvPr id="14" name="Kuva 13" descr="Kello">
            <a:extLst>
              <a:ext uri="{FF2B5EF4-FFF2-40B4-BE49-F238E27FC236}">
                <a16:creationId xmlns:a16="http://schemas.microsoft.com/office/drawing/2014/main" id="{6B60C460-511A-4602-A726-43940AD29F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677" y="8263985"/>
            <a:ext cx="380100" cy="380100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6A26D70C-4C4D-4D7F-AA5A-BC6BE1CB09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78171" y="9425940"/>
            <a:ext cx="1350962" cy="1123637"/>
          </a:xfrm>
        </p:spPr>
        <p:txBody>
          <a:bodyPr>
            <a:normAutofit/>
          </a:bodyPr>
          <a:lstStyle>
            <a:lvl1pPr marL="0" indent="0" algn="ctr">
              <a:buNone/>
              <a:defRPr sz="1600" b="0"/>
            </a:lvl1pPr>
          </a:lstStyle>
          <a:p>
            <a:br>
              <a:rPr lang="sv-FI" dirty="0"/>
            </a:br>
            <a:r>
              <a:rPr lang="sv-FI" dirty="0"/>
              <a:t>Klistra in församlingens logo här</a:t>
            </a: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758E2C14-B4F5-4260-853E-783E34D891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39441" y="7717664"/>
            <a:ext cx="4190048" cy="15660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FI" dirty="0"/>
              <a:t>Fyll i information om evenemanget här</a:t>
            </a:r>
            <a:endParaRPr lang="fi-FI" dirty="0"/>
          </a:p>
        </p:txBody>
      </p:sp>
      <p:sp>
        <p:nvSpPr>
          <p:cNvPr id="15" name="Tekstin paikkamerkki 17">
            <a:extLst>
              <a:ext uri="{FF2B5EF4-FFF2-40B4-BE49-F238E27FC236}">
                <a16:creationId xmlns:a16="http://schemas.microsoft.com/office/drawing/2014/main" id="{E865E1CA-8271-417B-9285-4B4AC4902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2" y="7071037"/>
            <a:ext cx="7549850" cy="51138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FI" dirty="0"/>
              <a:t>Evenemangets rubrik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61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8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37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03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11213D-1C9D-4FEE-9579-7DA8C5AE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599EDA-5EAB-4EE0-A13B-BC675E81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57778F-38CE-4D0B-B949-8FB704E4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0E3E31A-C152-4CCA-9076-992F6C1F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52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4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59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7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03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43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291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1D3F-1867-834D-913C-040C87FFE23B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E81E-A0D8-C34F-AC8B-240A341CCF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FE3F842A-56DA-4E7A-B4E2-9E60AECD1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9D75B3-BCF5-49E0-A573-9451175022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0899" y="7717664"/>
            <a:ext cx="3938589" cy="156603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95DB96-F8BC-461A-9AD5-1BB7229D87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B75540D-E759-41B6-9E0D-71722AEF5B3F}"/>
              </a:ext>
            </a:extLst>
          </p:cNvPr>
          <p:cNvSpPr txBox="1"/>
          <p:nvPr/>
        </p:nvSpPr>
        <p:spPr>
          <a:xfrm>
            <a:off x="1252044" y="7717664"/>
            <a:ext cx="290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datum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0EBB8EF-9DC4-4480-961A-A7EC60B04136}"/>
              </a:ext>
            </a:extLst>
          </p:cNvPr>
          <p:cNvSpPr txBox="1"/>
          <p:nvPr/>
        </p:nvSpPr>
        <p:spPr>
          <a:xfrm>
            <a:off x="1252044" y="8266304"/>
            <a:ext cx="290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tidpunkt</a:t>
            </a:r>
            <a:endParaRPr lang="fi-FI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644484D-8862-4F82-B93E-FCA9FD733635}"/>
              </a:ext>
            </a:extLst>
          </p:cNvPr>
          <p:cNvSpPr txBox="1"/>
          <p:nvPr/>
        </p:nvSpPr>
        <p:spPr>
          <a:xfrm>
            <a:off x="1252044" y="8814944"/>
            <a:ext cx="2904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i-FI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yll</a:t>
            </a:r>
            <a:r>
              <a:rPr lang="fi-FI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fi-FI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3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12</Words>
  <Application>Microsoft Office PowerPoint</Application>
  <PresentationFormat>Mukautettu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Minttu Läntelä</dc:creator>
  <cp:lastModifiedBy>Steffansson-Myrskog Charlotte</cp:lastModifiedBy>
  <cp:revision>13</cp:revision>
  <dcterms:created xsi:type="dcterms:W3CDTF">2019-02-22T10:25:00Z</dcterms:created>
  <dcterms:modified xsi:type="dcterms:W3CDTF">2021-04-30T04:48:38Z</dcterms:modified>
</cp:coreProperties>
</file>