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3" r:id="rId5"/>
    <p:sldId id="277" r:id="rId6"/>
    <p:sldId id="281" r:id="rId7"/>
    <p:sldId id="283" r:id="rId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BAAA48-6004-4570-9296-91CDAEC2F733}" v="10" dt="2021-04-07T08:38:11.9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ika Haga" userId="1b9157c8-e404-413d-910e-8fdc63eda5ae" providerId="ADAL" clId="{65BAAA48-6004-4570-9296-91CDAEC2F733}"/>
    <pc:docChg chg="modSld">
      <pc:chgData name="Annika Haga" userId="1b9157c8-e404-413d-910e-8fdc63eda5ae" providerId="ADAL" clId="{65BAAA48-6004-4570-9296-91CDAEC2F733}" dt="2021-04-07T08:38:27.610" v="21" actId="1076"/>
      <pc:docMkLst>
        <pc:docMk/>
      </pc:docMkLst>
      <pc:sldChg chg="modSp mod setBg">
        <pc:chgData name="Annika Haga" userId="1b9157c8-e404-413d-910e-8fdc63eda5ae" providerId="ADAL" clId="{65BAAA48-6004-4570-9296-91CDAEC2F733}" dt="2021-04-07T08:23:32.610" v="16" actId="1076"/>
        <pc:sldMkLst>
          <pc:docMk/>
          <pc:sldMk cId="3839903846" sldId="273"/>
        </pc:sldMkLst>
        <pc:spChg chg="mod">
          <ac:chgData name="Annika Haga" userId="1b9157c8-e404-413d-910e-8fdc63eda5ae" providerId="ADAL" clId="{65BAAA48-6004-4570-9296-91CDAEC2F733}" dt="2021-04-07T08:23:32.610" v="16" actId="1076"/>
          <ac:spMkLst>
            <pc:docMk/>
            <pc:sldMk cId="3839903846" sldId="273"/>
            <ac:spMk id="8" creationId="{22370484-DB6B-4EBF-AC4E-29F0D7984E35}"/>
          </ac:spMkLst>
        </pc:spChg>
        <pc:spChg chg="mod">
          <ac:chgData name="Annika Haga" userId="1b9157c8-e404-413d-910e-8fdc63eda5ae" providerId="ADAL" clId="{65BAAA48-6004-4570-9296-91CDAEC2F733}" dt="2021-04-07T08:23:27.663" v="15" actId="1076"/>
          <ac:spMkLst>
            <pc:docMk/>
            <pc:sldMk cId="3839903846" sldId="273"/>
            <ac:spMk id="19" creationId="{A60A34D5-45F2-4081-A662-1BC409770BBE}"/>
          </ac:spMkLst>
        </pc:spChg>
      </pc:sldChg>
      <pc:sldChg chg="modSp mod setBg">
        <pc:chgData name="Annika Haga" userId="1b9157c8-e404-413d-910e-8fdc63eda5ae" providerId="ADAL" clId="{65BAAA48-6004-4570-9296-91CDAEC2F733}" dt="2021-04-07T07:43:49.650" v="3" actId="1076"/>
        <pc:sldMkLst>
          <pc:docMk/>
          <pc:sldMk cId="2037172466" sldId="277"/>
        </pc:sldMkLst>
        <pc:spChg chg="mod">
          <ac:chgData name="Annika Haga" userId="1b9157c8-e404-413d-910e-8fdc63eda5ae" providerId="ADAL" clId="{65BAAA48-6004-4570-9296-91CDAEC2F733}" dt="2021-04-07T07:43:49.650" v="3" actId="1076"/>
          <ac:spMkLst>
            <pc:docMk/>
            <pc:sldMk cId="2037172466" sldId="277"/>
            <ac:spMk id="8" creationId="{22370484-DB6B-4EBF-AC4E-29F0D7984E35}"/>
          </ac:spMkLst>
        </pc:spChg>
        <pc:spChg chg="mod">
          <ac:chgData name="Annika Haga" userId="1b9157c8-e404-413d-910e-8fdc63eda5ae" providerId="ADAL" clId="{65BAAA48-6004-4570-9296-91CDAEC2F733}" dt="2021-04-07T07:43:44.659" v="2" actId="1076"/>
          <ac:spMkLst>
            <pc:docMk/>
            <pc:sldMk cId="2037172466" sldId="277"/>
            <ac:spMk id="19" creationId="{A60A34D5-45F2-4081-A662-1BC409770BBE}"/>
          </ac:spMkLst>
        </pc:spChg>
      </pc:sldChg>
      <pc:sldChg chg="modSp mod setBg">
        <pc:chgData name="Annika Haga" userId="1b9157c8-e404-413d-910e-8fdc63eda5ae" providerId="ADAL" clId="{65BAAA48-6004-4570-9296-91CDAEC2F733}" dt="2021-04-07T07:44:31.125" v="8" actId="1076"/>
        <pc:sldMkLst>
          <pc:docMk/>
          <pc:sldMk cId="1024938652" sldId="281"/>
        </pc:sldMkLst>
        <pc:spChg chg="mod">
          <ac:chgData name="Annika Haga" userId="1b9157c8-e404-413d-910e-8fdc63eda5ae" providerId="ADAL" clId="{65BAAA48-6004-4570-9296-91CDAEC2F733}" dt="2021-04-07T07:44:24.160" v="7" actId="1076"/>
          <ac:spMkLst>
            <pc:docMk/>
            <pc:sldMk cId="1024938652" sldId="281"/>
            <ac:spMk id="8" creationId="{22370484-DB6B-4EBF-AC4E-29F0D7984E35}"/>
          </ac:spMkLst>
        </pc:spChg>
        <pc:spChg chg="mod">
          <ac:chgData name="Annika Haga" userId="1b9157c8-e404-413d-910e-8fdc63eda5ae" providerId="ADAL" clId="{65BAAA48-6004-4570-9296-91CDAEC2F733}" dt="2021-04-07T07:44:31.125" v="8" actId="1076"/>
          <ac:spMkLst>
            <pc:docMk/>
            <pc:sldMk cId="1024938652" sldId="281"/>
            <ac:spMk id="19" creationId="{A60A34D5-45F2-4081-A662-1BC409770BBE}"/>
          </ac:spMkLst>
        </pc:spChg>
      </pc:sldChg>
      <pc:sldChg chg="modSp mod setBg">
        <pc:chgData name="Annika Haga" userId="1b9157c8-e404-413d-910e-8fdc63eda5ae" providerId="ADAL" clId="{65BAAA48-6004-4570-9296-91CDAEC2F733}" dt="2021-04-07T08:38:27.610" v="21" actId="1076"/>
        <pc:sldMkLst>
          <pc:docMk/>
          <pc:sldMk cId="2973986403" sldId="283"/>
        </pc:sldMkLst>
        <pc:spChg chg="mod">
          <ac:chgData name="Annika Haga" userId="1b9157c8-e404-413d-910e-8fdc63eda5ae" providerId="ADAL" clId="{65BAAA48-6004-4570-9296-91CDAEC2F733}" dt="2021-04-07T08:38:27.610" v="21" actId="1076"/>
          <ac:spMkLst>
            <pc:docMk/>
            <pc:sldMk cId="2973986403" sldId="283"/>
            <ac:spMk id="8" creationId="{22370484-DB6B-4EBF-AC4E-29F0D7984E35}"/>
          </ac:spMkLst>
        </pc:spChg>
        <pc:spChg chg="mod">
          <ac:chgData name="Annika Haga" userId="1b9157c8-e404-413d-910e-8fdc63eda5ae" providerId="ADAL" clId="{65BAAA48-6004-4570-9296-91CDAEC2F733}" dt="2021-04-07T08:38:23.174" v="20" actId="1076"/>
          <ac:spMkLst>
            <pc:docMk/>
            <pc:sldMk cId="2973986403" sldId="283"/>
            <ac:spMk id="19" creationId="{A60A34D5-45F2-4081-A662-1BC409770BB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43E1C8-D772-4048-AB01-46C189C04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A2A6A65-C4D6-4B25-899E-E86B33CDB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3212CFA-2E03-4A49-8BCF-A7C1E8393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EB0DEAE-91BD-491E-A2A4-8157F27D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A94B0CA-541B-4124-8895-E6176EF68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5477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01E9375-62A5-4F5A-9FC7-A4F538B11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CAD6C2D7-4246-465D-9E40-68F3C83E99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57FFC1F-3430-42FF-8980-72737CF53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F04833A-1E24-47E2-8CE9-AE111C8E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7399C76-B1A3-4DEE-87EB-8EC784A0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4283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45F19EBF-C26E-4335-8250-E54BF178AF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4EACB33-9E20-4661-8F63-0B7B1536B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639389B-BDFC-44D4-9E69-C306F3E0F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A9C323-34D3-4A71-8A6E-7CC72B060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C09C158-CD7D-472E-B46A-0762D3ED6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7867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99819F-E2E9-4D9A-BA87-93B895141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F67C13-84D1-4BED-BF6D-2D058BB4F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16A56D0-AD28-4576-8EFA-CBCFE0A46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E64DB7E-5720-43C5-BD74-41049640D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3154759-73CC-422B-986A-4BD28734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3690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19E05F-173C-4BF6-8D16-59DCFCB62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8C6C4FC-A417-491D-99B1-573C2FC71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3DC99B6-D332-471C-B8F2-A07D8CECC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9555906-EA71-4AA2-88C1-9FC942298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4188366-B48A-460A-926C-7AF3C2C64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948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0431D1-9880-4BCA-8A52-78AF27154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78321BE-BA0E-4271-97C5-959322D1A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E3F521F-06ED-4DAE-A649-022787C72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77DB23F-12B8-4243-948D-B454580D8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9B8DA57-ED36-4B54-9824-8CA0B2BEF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4E71834-5424-4B93-B731-FBA661F4E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2182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6624B5-251F-4500-80A7-3426C3BC1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C6D9158-8659-4F48-A769-A26D4CCBD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14A32C5-C74C-43B8-8124-068BB9BAA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E45D2C8-71E6-4CA2-83C9-B43B54CEE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B702F6B-5F26-4D4D-93D2-92F9E7DB4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66AB8AD7-C0C6-49C0-A85E-EC08BFD28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6FE76940-3A28-4C24-86A6-8C11E16CB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644CA72-CFC4-4F11-ACE4-6AC089F3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9530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4EBA16F-0B61-49E9-9F70-A250F92A4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81FC8FA-883F-46C7-958C-41B6769D1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76C1A92-F5A3-42FC-8781-F655AB5BB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8F92327-DB4F-4173-A81F-6FAE34EE9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7350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46309D0-1D41-4F4A-AADC-9E9A9B474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CE4657B-98AB-4B5D-A03B-32BA3FA87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A39B704-8C40-4F94-857F-4EBE3B9A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0100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683F93-26B5-459B-8BFD-65A5429C5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5826CA5-EA40-406B-9314-84D1CD92A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16CC096-86A2-4C83-82F4-BDAF69A61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0A81CBD-7ED6-4BC4-916B-806C78E69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C2410EB-ABF4-42FC-91DF-4E4806653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6B0126A-2476-4D72-A5F3-CD9AD5981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4869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4C0403-CF98-44D2-8484-9A2A20791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7331DD4-1D08-4948-A850-8C539A6636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14A50F0-39FA-442F-9A87-53B21E152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1A09760-10E9-4FE7-ACA8-3A3AF2872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F8AA471-C3D9-4454-A353-7A90F459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8CBB53F-5178-416E-8631-235AE288C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58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2AA45E0-C2B2-46FA-A560-73703188A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C55F4C9-7639-447A-A891-DA0F11B5C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2188557-9CE7-41FD-B187-5BA331610D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A6CBC-7711-4FA2-92C2-542594D74215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2A33824-364E-4CD6-8176-80154D2FE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56639F1-3F90-4024-BB2E-2C7147B32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6913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28800" y="3996452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667000" y="3059668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3839903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79600" y="390144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794000" y="294640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2037172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84680" y="378968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722880" y="2800588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1024938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38960" y="3854212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677160" y="290068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2973986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5DC34CE36E89F4B92BFA9B82D23A070" ma:contentTypeVersion="12" ma:contentTypeDescription="Luo uusi asiakirja." ma:contentTypeScope="" ma:versionID="8e2c3e667762a473a5274b42ba7d5de6">
  <xsd:schema xmlns:xsd="http://www.w3.org/2001/XMLSchema" xmlns:xs="http://www.w3.org/2001/XMLSchema" xmlns:p="http://schemas.microsoft.com/office/2006/metadata/properties" xmlns:ns2="36c43c7b-f203-4255-9c01-fbfa8f435691" xmlns:ns3="cba8b525-faa7-450e-87ad-219cde38671f" targetNamespace="http://schemas.microsoft.com/office/2006/metadata/properties" ma:root="true" ma:fieldsID="cf5e9a082a541ec06de7e27850db5c99" ns2:_="" ns3:_="">
    <xsd:import namespace="36c43c7b-f203-4255-9c01-fbfa8f435691"/>
    <xsd:import namespace="cba8b525-faa7-450e-87ad-219cde3867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c43c7b-f203-4255-9c01-fbfa8f4356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a8b525-faa7-450e-87ad-219cde38671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C4BD0B-F8B2-4C33-BA68-AAC03AD00A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687057-73A2-4A57-8E6B-D2B180D3DCDF}">
  <ds:schemaRefs>
    <ds:schemaRef ds:uri="2e4f190b-e88f-4339-a513-dae9ea184602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D32AA5A-CD6A-4584-AD70-4AE0B845BF68}"/>
</file>

<file path=docProps/app.xml><?xml version="1.0" encoding="utf-8"?>
<Properties xmlns="http://schemas.openxmlformats.org/officeDocument/2006/extended-properties" xmlns:vt="http://schemas.openxmlformats.org/officeDocument/2006/docPropsVTypes">
  <TotalTime>1814</TotalTime>
  <Words>8</Words>
  <Application>Microsoft Office PowerPoint</Application>
  <PresentationFormat>Laajakuva</PresentationFormat>
  <Paragraphs>8</Paragraphs>
  <Slides>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Haga Annika</dc:creator>
  <cp:lastModifiedBy>Annika Haga</cp:lastModifiedBy>
  <cp:revision>16</cp:revision>
  <cp:lastPrinted>2020-04-22T09:51:30Z</cp:lastPrinted>
  <dcterms:created xsi:type="dcterms:W3CDTF">2020-04-08T10:46:26Z</dcterms:created>
  <dcterms:modified xsi:type="dcterms:W3CDTF">2021-04-07T08:38:36Z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0x010100E5DC34CE36E89F4B92BFA9B82D23A070</vt:lpwstr>
  </property>
</Properties>
</file>