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86" r:id="rId5"/>
    <p:sldMasterId id="2147483704" r:id="rId6"/>
    <p:sldMasterId id="2147483716" r:id="rId7"/>
    <p:sldMasterId id="2147483718" r:id="rId8"/>
  </p:sldMasterIdLst>
  <p:notesMasterIdLst>
    <p:notesMasterId r:id="rId29"/>
  </p:notesMasterIdLst>
  <p:handoutMasterIdLst>
    <p:handoutMasterId r:id="rId30"/>
  </p:handoutMasterIdLst>
  <p:sldIdLst>
    <p:sldId id="290" r:id="rId9"/>
    <p:sldId id="272" r:id="rId10"/>
    <p:sldId id="279" r:id="rId11"/>
    <p:sldId id="280" r:id="rId12"/>
    <p:sldId id="281" r:id="rId13"/>
    <p:sldId id="284" r:id="rId14"/>
    <p:sldId id="266" r:id="rId15"/>
    <p:sldId id="267" r:id="rId16"/>
    <p:sldId id="276" r:id="rId17"/>
    <p:sldId id="274" r:id="rId18"/>
    <p:sldId id="275" r:id="rId19"/>
    <p:sldId id="277" r:id="rId20"/>
    <p:sldId id="278" r:id="rId21"/>
    <p:sldId id="286" r:id="rId22"/>
    <p:sldId id="287" r:id="rId23"/>
    <p:sldId id="285" r:id="rId24"/>
    <p:sldId id="289" r:id="rId25"/>
    <p:sldId id="262" r:id="rId26"/>
    <p:sldId id="291" r:id="rId27"/>
    <p:sldId id="293" r:id="rId28"/>
  </p:sldIdLst>
  <p:sldSz cx="6858000" cy="5143500"/>
  <p:notesSz cx="6858000" cy="9144000"/>
  <p:defaultTextStyle>
    <a:defPPr>
      <a:defRPr lang="fi-FI"/>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67" userDrawn="1">
          <p15:clr>
            <a:srgbClr val="A4A3A4"/>
          </p15:clr>
        </p15:guide>
        <p15:guide id="2" orient="horz" pos="681" userDrawn="1">
          <p15:clr>
            <a:srgbClr val="A4A3A4"/>
          </p15:clr>
        </p15:guide>
        <p15:guide id="3" orient="horz" pos="1620" userDrawn="1">
          <p15:clr>
            <a:srgbClr val="A4A3A4"/>
          </p15:clr>
        </p15:guide>
        <p15:guide id="4" pos="4184" userDrawn="1">
          <p15:clr>
            <a:srgbClr val="A4A3A4"/>
          </p15:clr>
        </p15:guide>
        <p15:guide id="5" pos="136" userDrawn="1">
          <p15:clr>
            <a:srgbClr val="A4A3A4"/>
          </p15:clr>
        </p15:guide>
        <p15:guide id="6" pos="216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3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ipale Sari" initials="TS" lastIdx="13" clrIdx="0">
    <p:extLst>
      <p:ext uri="{19B8F6BF-5375-455C-9EA6-DF929625EA0E}">
        <p15:presenceInfo xmlns:p15="http://schemas.microsoft.com/office/powerpoint/2012/main" userId="S::sari.taipale@suomenlahetysseura.fi::beb0e38e-e4b0-484e-a96e-6770341b4e95" providerId="AD"/>
      </p:ext>
    </p:extLst>
  </p:cmAuthor>
  <p:cmAuthor id="2" name="Lehtonen-Inkinen Pirjo" initials="LP" lastIdx="14" clrIdx="1">
    <p:extLst>
      <p:ext uri="{19B8F6BF-5375-455C-9EA6-DF929625EA0E}">
        <p15:presenceInfo xmlns:p15="http://schemas.microsoft.com/office/powerpoint/2012/main" userId="S::pirjo.lehtonen-inkinen@suomenlahetysseura.fi::7d066df4-9ae8-460b-bed4-d9be3d698c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76030" autoAdjust="0"/>
  </p:normalViewPr>
  <p:slideViewPr>
    <p:cSldViewPr snapToGrid="0">
      <p:cViewPr varScale="1">
        <p:scale>
          <a:sx n="67" d="100"/>
          <a:sy n="67" d="100"/>
        </p:scale>
        <p:origin x="1640" y="52"/>
      </p:cViewPr>
      <p:guideLst>
        <p:guide orient="horz" pos="2967"/>
        <p:guide orient="horz" pos="681"/>
        <p:guide orient="horz" pos="1620"/>
        <p:guide pos="4184"/>
        <p:guide pos="136"/>
        <p:guide pos="2160"/>
      </p:guideLst>
    </p:cSldViewPr>
  </p:slideViewPr>
  <p:notesTextViewPr>
    <p:cViewPr>
      <p:scale>
        <a:sx n="1" d="1"/>
        <a:sy n="1" d="1"/>
      </p:scale>
      <p:origin x="0" y="-112"/>
    </p:cViewPr>
  </p:notesTextViewPr>
  <p:notesViewPr>
    <p:cSldViewPr snapToGrid="0">
      <p:cViewPr>
        <p:scale>
          <a:sx n="1" d="2"/>
          <a:sy n="1" d="2"/>
        </p:scale>
        <p:origin x="0" y="0"/>
      </p:cViewPr>
      <p:guideLst>
        <p:guide orient="horz" pos="3128"/>
        <p:guide pos="213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en-GB" sz="800"/>
          </a:p>
        </p:txBody>
      </p:sp>
      <p:sp>
        <p:nvSpPr>
          <p:cNvPr id="3" name="Date Placeholder 2"/>
          <p:cNvSpPr>
            <a:spLocks noGrp="1"/>
          </p:cNvSpPr>
          <p:nvPr>
            <p:ph type="dt" sz="quarter" idx="1"/>
          </p:nvPr>
        </p:nvSpPr>
        <p:spPr>
          <a:xfrm>
            <a:off x="3845947" y="0"/>
            <a:ext cx="2942220" cy="496491"/>
          </a:xfrm>
          <a:prstGeom prst="rect">
            <a:avLst/>
          </a:prstGeom>
        </p:spPr>
        <p:txBody>
          <a:bodyPr vert="horz" lIns="91440" tIns="45720" rIns="91440" bIns="45720" rtlCol="0"/>
          <a:lstStyle>
            <a:lvl1pPr algn="r">
              <a:defRPr sz="1200"/>
            </a:lvl1pPr>
          </a:lstStyle>
          <a:p>
            <a:fld id="{2CBA2F1B-33C6-4B58-85DB-6D30B2365A6B}" type="datetimeFigureOut">
              <a:rPr lang="en-GB" sz="800" smtClean="0"/>
              <a:t>12/06/2020</a:t>
            </a:fld>
            <a:endParaRPr lang="en-GB" sz="800"/>
          </a:p>
        </p:txBody>
      </p:sp>
      <p:sp>
        <p:nvSpPr>
          <p:cNvPr id="4" name="Footer Placeholder 3"/>
          <p:cNvSpPr>
            <a:spLocks noGrp="1"/>
          </p:cNvSpPr>
          <p:nvPr>
            <p:ph type="ftr" sz="quarter" idx="2"/>
          </p:nvPr>
        </p:nvSpPr>
        <p:spPr>
          <a:xfrm>
            <a:off x="0" y="9431599"/>
            <a:ext cx="2942220" cy="496491"/>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p:cNvSpPr>
            <a:spLocks noGrp="1"/>
          </p:cNvSpPr>
          <p:nvPr>
            <p:ph type="sldNum" sz="quarter" idx="3"/>
          </p:nvPr>
        </p:nvSpPr>
        <p:spPr>
          <a:xfrm>
            <a:off x="3845947" y="9431599"/>
            <a:ext cx="2942220" cy="496491"/>
          </a:xfrm>
          <a:prstGeom prst="rect">
            <a:avLst/>
          </a:prstGeom>
        </p:spPr>
        <p:txBody>
          <a:bodyPr vert="horz" lIns="91440" tIns="45720" rIns="91440" bIns="45720" rtlCol="0" anchor="b"/>
          <a:lstStyle>
            <a:lvl1pPr algn="r">
              <a:defRPr sz="1200"/>
            </a:lvl1pPr>
          </a:lstStyle>
          <a:p>
            <a:fld id="{41C0DF9A-7862-4DE1-AA43-846A119CF78E}" type="slidenum">
              <a:rPr lang="en-GB" sz="800" smtClean="0"/>
              <a:t>‹#›</a:t>
            </a:fld>
            <a:endParaRPr lang="en-GB" sz="800"/>
          </a:p>
        </p:txBody>
      </p:sp>
    </p:spTree>
    <p:extLst>
      <p:ext uri="{BB962C8B-B14F-4D97-AF65-F5344CB8AC3E}">
        <p14:creationId xmlns:p14="http://schemas.microsoft.com/office/powerpoint/2010/main" val="2829285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45947" y="0"/>
            <a:ext cx="2942220" cy="496491"/>
          </a:xfrm>
          <a:prstGeom prst="rect">
            <a:avLst/>
          </a:prstGeom>
        </p:spPr>
        <p:txBody>
          <a:bodyPr vert="horz" lIns="91440" tIns="45720" rIns="91440" bIns="45720" rtlCol="0"/>
          <a:lstStyle>
            <a:lvl1pPr algn="r">
              <a:defRPr sz="800"/>
            </a:lvl1pPr>
          </a:lstStyle>
          <a:p>
            <a:fld id="{C5367CE4-3CBD-4226-AF17-EDCF35DD38B6}" type="datetimeFigureOut">
              <a:rPr lang="fi-FI" smtClean="0"/>
              <a:pPr/>
              <a:t>12.6.2020</a:t>
            </a:fld>
            <a:endParaRPr lang="fi-FI"/>
          </a:p>
        </p:txBody>
      </p:sp>
      <p:sp>
        <p:nvSpPr>
          <p:cNvPr id="4" name="Slide Image Placeholder 3"/>
          <p:cNvSpPr>
            <a:spLocks noGrp="1" noRot="1" noChangeAspect="1"/>
          </p:cNvSpPr>
          <p:nvPr>
            <p:ph type="sldImg" idx="2"/>
          </p:nvPr>
        </p:nvSpPr>
        <p:spPr>
          <a:xfrm>
            <a:off x="911225" y="744538"/>
            <a:ext cx="4967288" cy="3724275"/>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8974" y="4716661"/>
            <a:ext cx="5431790" cy="4468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431599"/>
            <a:ext cx="2942220" cy="496491"/>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45947" y="9431599"/>
            <a:ext cx="2942220" cy="496491"/>
          </a:xfrm>
          <a:prstGeom prst="rect">
            <a:avLst/>
          </a:prstGeom>
        </p:spPr>
        <p:txBody>
          <a:bodyPr vert="horz" lIns="91440" tIns="45720" rIns="91440" bIns="45720" rtlCol="0" anchor="b"/>
          <a:lstStyle>
            <a:lvl1pPr algn="r">
              <a:defRPr sz="800"/>
            </a:lvl1pPr>
          </a:lstStyle>
          <a:p>
            <a:fld id="{E11D93AC-B404-49D0-8023-AE547DA31C40}" type="slidenum">
              <a:rPr lang="fi-FI" smtClean="0"/>
              <a:pPr/>
              <a:t>‹#›</a:t>
            </a:fld>
            <a:endParaRPr lang="fi-FI"/>
          </a:p>
        </p:txBody>
      </p:sp>
    </p:spTree>
    <p:extLst>
      <p:ext uri="{BB962C8B-B14F-4D97-AF65-F5344CB8AC3E}">
        <p14:creationId xmlns:p14="http://schemas.microsoft.com/office/powerpoint/2010/main" val="1262170976"/>
      </p:ext>
    </p:extLst>
  </p:cSld>
  <p:clrMap bg1="lt1" tx1="dk1" bg2="lt2" tx2="dk2" accent1="accent1" accent2="accent2" accent3="accent3" accent4="accent4" accent5="accent5" accent6="accent6" hlink="hlink" folHlink="folHlink"/>
  <p:notesStyle>
    <a:lvl1pPr marL="0" algn="l" defTabSz="810433" rtl="0" eaLnBrk="1" latinLnBrk="0" hangingPunct="1">
      <a:defRPr sz="1100" kern="1200">
        <a:solidFill>
          <a:schemeClr val="tx1"/>
        </a:solidFill>
        <a:latin typeface="+mn-lt"/>
        <a:ea typeface="+mn-ea"/>
        <a:cs typeface="+mn-cs"/>
      </a:defRPr>
    </a:lvl1pPr>
    <a:lvl2pPr marL="405216" algn="l" defTabSz="810433" rtl="0" eaLnBrk="1" latinLnBrk="0" hangingPunct="1">
      <a:defRPr sz="1100" kern="1200">
        <a:solidFill>
          <a:schemeClr val="tx1"/>
        </a:solidFill>
        <a:latin typeface="+mn-lt"/>
        <a:ea typeface="+mn-ea"/>
        <a:cs typeface="+mn-cs"/>
      </a:defRPr>
    </a:lvl2pPr>
    <a:lvl3pPr marL="810433" algn="l" defTabSz="810433" rtl="0" eaLnBrk="1" latinLnBrk="0" hangingPunct="1">
      <a:defRPr sz="1100" kern="1200">
        <a:solidFill>
          <a:schemeClr val="tx1"/>
        </a:solidFill>
        <a:latin typeface="+mn-lt"/>
        <a:ea typeface="+mn-ea"/>
        <a:cs typeface="+mn-cs"/>
      </a:defRPr>
    </a:lvl3pPr>
    <a:lvl4pPr marL="1215649" algn="l" defTabSz="810433" rtl="0" eaLnBrk="1" latinLnBrk="0" hangingPunct="1">
      <a:defRPr sz="1100" kern="1200">
        <a:solidFill>
          <a:schemeClr val="tx1"/>
        </a:solidFill>
        <a:latin typeface="+mn-lt"/>
        <a:ea typeface="+mn-ea"/>
        <a:cs typeface="+mn-cs"/>
      </a:defRPr>
    </a:lvl4pPr>
    <a:lvl5pPr marL="1620865" algn="l" defTabSz="810433" rtl="0" eaLnBrk="1" latinLnBrk="0" hangingPunct="1">
      <a:defRPr sz="1100" kern="1200">
        <a:solidFill>
          <a:schemeClr val="tx1"/>
        </a:solidFill>
        <a:latin typeface="+mn-lt"/>
        <a:ea typeface="+mn-ea"/>
        <a:cs typeface="+mn-cs"/>
      </a:defRPr>
    </a:lvl5pPr>
    <a:lvl6pPr marL="2026082" algn="l" defTabSz="810433" rtl="0" eaLnBrk="1" latinLnBrk="0" hangingPunct="1">
      <a:defRPr sz="1100" kern="1200">
        <a:solidFill>
          <a:schemeClr val="tx1"/>
        </a:solidFill>
        <a:latin typeface="+mn-lt"/>
        <a:ea typeface="+mn-ea"/>
        <a:cs typeface="+mn-cs"/>
      </a:defRPr>
    </a:lvl6pPr>
    <a:lvl7pPr marL="2431298" algn="l" defTabSz="810433" rtl="0" eaLnBrk="1" latinLnBrk="0" hangingPunct="1">
      <a:defRPr sz="1100" kern="1200">
        <a:solidFill>
          <a:schemeClr val="tx1"/>
        </a:solidFill>
        <a:latin typeface="+mn-lt"/>
        <a:ea typeface="+mn-ea"/>
        <a:cs typeface="+mn-cs"/>
      </a:defRPr>
    </a:lvl7pPr>
    <a:lvl8pPr marL="2836515" algn="l" defTabSz="810433" rtl="0" eaLnBrk="1" latinLnBrk="0" hangingPunct="1">
      <a:defRPr sz="1100" kern="1200">
        <a:solidFill>
          <a:schemeClr val="tx1"/>
        </a:solidFill>
        <a:latin typeface="+mn-lt"/>
        <a:ea typeface="+mn-ea"/>
        <a:cs typeface="+mn-cs"/>
      </a:defRPr>
    </a:lvl8pPr>
    <a:lvl9pPr marL="3241731" algn="l" defTabSz="81043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supercoloring.com/coloring-pages/flag-of-angol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supercoloring.com/pages/giant-sable-antelope?version=prin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lang="sv-FI" sz="1100" b="1" kern="1200" dirty="0">
                <a:solidFill>
                  <a:schemeClr val="tx1"/>
                </a:solidFill>
                <a:effectLst/>
                <a:latin typeface="+mn-lt"/>
                <a:ea typeface="+mn-ea"/>
                <a:cs typeface="+mn-cs"/>
              </a:rPr>
              <a:t>2. Titeldia. </a:t>
            </a:r>
            <a:r>
              <a:rPr lang="sv-FI" sz="1100" kern="1200" dirty="0">
                <a:solidFill>
                  <a:schemeClr val="tx1"/>
                </a:solidFill>
                <a:effectLst/>
                <a:latin typeface="+mn-lt"/>
                <a:ea typeface="+mn-ea"/>
                <a:cs typeface="+mn-cs"/>
              </a:rPr>
              <a:t>Till ledaren: Materialet handlar om att stärka barnets rättigheter i slummen i Angola genom ett projekt som heter: </a:t>
            </a:r>
            <a:r>
              <a:rPr lang="fi-FI" sz="1100" i="1" kern="1200" dirty="0">
                <a:solidFill>
                  <a:schemeClr val="tx1"/>
                </a:solidFill>
                <a:effectLst/>
                <a:latin typeface="+mn-lt"/>
                <a:ea typeface="+mn-ea"/>
                <a:cs typeface="+mn-cs"/>
              </a:rPr>
              <a:t>Ett </a:t>
            </a:r>
            <a:r>
              <a:rPr lang="fi-FI" sz="1100" i="1" kern="1200" dirty="0" err="1">
                <a:solidFill>
                  <a:schemeClr val="tx1"/>
                </a:solidFill>
                <a:effectLst/>
                <a:latin typeface="+mn-lt"/>
                <a:ea typeface="+mn-ea"/>
                <a:cs typeface="+mn-cs"/>
              </a:rPr>
              <a:t>lyckligt</a:t>
            </a:r>
            <a:r>
              <a:rPr lang="fi-FI" sz="1100" i="1" kern="1200" dirty="0">
                <a:solidFill>
                  <a:schemeClr val="tx1"/>
                </a:solidFill>
                <a:effectLst/>
                <a:latin typeface="+mn-lt"/>
                <a:ea typeface="+mn-ea"/>
                <a:cs typeface="+mn-cs"/>
              </a:rPr>
              <a:t> </a:t>
            </a:r>
            <a:r>
              <a:rPr lang="fi-FI" sz="1100" i="1" kern="1200" dirty="0" err="1">
                <a:solidFill>
                  <a:schemeClr val="tx1"/>
                </a:solidFill>
                <a:effectLst/>
                <a:latin typeface="+mn-lt"/>
                <a:ea typeface="+mn-ea"/>
                <a:cs typeface="+mn-cs"/>
              </a:rPr>
              <a:t>barn</a:t>
            </a:r>
            <a:r>
              <a:rPr lang="sv-FI" sz="1100" kern="1200" dirty="0">
                <a:solidFill>
                  <a:schemeClr val="tx1"/>
                </a:solidFill>
                <a:effectLst/>
                <a:latin typeface="+mn-lt"/>
                <a:ea typeface="+mn-ea"/>
                <a:cs typeface="+mn-cs"/>
              </a:rPr>
              <a:t>. Varje dia har stödtexter som ger tips om hur man kan använda dian. Vi rekommenderar att man visar presentationen i </a:t>
            </a:r>
            <a:r>
              <a:rPr lang="sv-FI" sz="1100" kern="1200" dirty="0" err="1">
                <a:solidFill>
                  <a:schemeClr val="tx1"/>
                </a:solidFill>
                <a:effectLst/>
                <a:latin typeface="+mn-lt"/>
                <a:ea typeface="+mn-ea"/>
                <a:cs typeface="+mn-cs"/>
              </a:rPr>
              <a:t>föredragshållarvy</a:t>
            </a:r>
            <a:r>
              <a:rPr lang="sv-FI" sz="1100" kern="1200" dirty="0">
                <a:solidFill>
                  <a:schemeClr val="tx1"/>
                </a:solidFill>
                <a:effectLst/>
                <a:latin typeface="+mn-lt"/>
                <a:ea typeface="+mn-ea"/>
                <a:cs typeface="+mn-cs"/>
              </a:rPr>
              <a:t> så att stödtexterna endast visas för föredragshållaren (bildspel-konfigurera bildspel-använd </a:t>
            </a:r>
            <a:r>
              <a:rPr lang="sv-FI" sz="1100" kern="1200" dirty="0" err="1">
                <a:solidFill>
                  <a:schemeClr val="tx1"/>
                </a:solidFill>
                <a:effectLst/>
                <a:latin typeface="+mn-lt"/>
                <a:ea typeface="+mn-ea"/>
                <a:cs typeface="+mn-cs"/>
              </a:rPr>
              <a:t>föredragshållarvy</a:t>
            </a:r>
            <a:r>
              <a:rPr lang="sv-FI" sz="1100" kern="1200" dirty="0">
                <a:solidFill>
                  <a:schemeClr val="tx1"/>
                </a:solidFill>
                <a:effectLst/>
                <a:latin typeface="+mn-lt"/>
                <a:ea typeface="+mn-ea"/>
                <a:cs typeface="+mn-cs"/>
              </a:rPr>
              <a:t>). De följande tre diorna (3,4,5) innehåller bakgrundsinformation till ledaren, så dem kan man dölja eller hoppa över, och starta visningen från dia nr 6. </a:t>
            </a:r>
          </a:p>
          <a:p>
            <a:pPr marL="0" marR="0" lvl="0" indent="0" algn="l" defTabSz="810433" rtl="0" eaLnBrk="1" fontAlgn="auto" latinLnBrk="0" hangingPunct="1">
              <a:lnSpc>
                <a:spcPct val="100000"/>
              </a:lnSpc>
              <a:spcBef>
                <a:spcPts val="0"/>
              </a:spcBef>
              <a:spcAft>
                <a:spcPts val="0"/>
              </a:spcAft>
              <a:buClrTx/>
              <a:buSzTx/>
              <a:buFontTx/>
              <a:buNone/>
              <a:tabLst/>
              <a:defRPr/>
            </a:pPr>
            <a:endParaRPr lang="sv-FI" sz="1100" b="1" kern="1200" dirty="0">
              <a:solidFill>
                <a:schemeClr val="tx1"/>
              </a:solidFill>
              <a:effectLst/>
              <a:latin typeface="+mn-lt"/>
              <a:ea typeface="+mn-ea"/>
              <a:cs typeface="+mn-cs"/>
            </a:endParaRPr>
          </a:p>
          <a:p>
            <a:pPr marL="0" marR="0" lvl="0" indent="0" algn="l" defTabSz="810433" rtl="0" eaLnBrk="1" fontAlgn="auto" latinLnBrk="0" hangingPunct="1">
              <a:lnSpc>
                <a:spcPct val="100000"/>
              </a:lnSpc>
              <a:spcBef>
                <a:spcPts val="0"/>
              </a:spcBef>
              <a:spcAft>
                <a:spcPts val="0"/>
              </a:spcAft>
              <a:buClrTx/>
              <a:buSzTx/>
              <a:buFontTx/>
              <a:buNone/>
              <a:tabLst/>
              <a:defRPr/>
            </a:pPr>
            <a:r>
              <a:rPr lang="sv-FI" sz="1100" b="1" kern="1200" dirty="0">
                <a:solidFill>
                  <a:schemeClr val="tx1"/>
                </a:solidFill>
                <a:effectLst/>
                <a:latin typeface="+mn-lt"/>
                <a:ea typeface="+mn-ea"/>
                <a:cs typeface="+mn-cs"/>
              </a:rPr>
              <a:t>Bruksanvisning: </a:t>
            </a:r>
            <a:r>
              <a:rPr lang="sv-FI" sz="1100" kern="1200" dirty="0">
                <a:solidFill>
                  <a:schemeClr val="tx1"/>
                </a:solidFill>
                <a:effectLst/>
                <a:latin typeface="+mn-lt"/>
                <a:ea typeface="+mn-ea"/>
                <a:cs typeface="+mn-cs"/>
              </a:rPr>
              <a:t>Diorna som visas för barnen är 11 till antalet. Beroende på barngrupp tar presentationen ca 20–40 minuter. Materialet innehåller också förslag på lekar (diorna 17 och 18) och färgläggningsuppgifter (dia 8). Man kan dela upp materialet på flera dagar om man vill.</a:t>
            </a:r>
          </a:p>
          <a:p>
            <a:endParaRPr lang="fi-FI" b="1" dirty="0"/>
          </a:p>
        </p:txBody>
      </p:sp>
      <p:sp>
        <p:nvSpPr>
          <p:cNvPr id="4" name="Dian numeron paikkamerkki 3"/>
          <p:cNvSpPr>
            <a:spLocks noGrp="1"/>
          </p:cNvSpPr>
          <p:nvPr>
            <p:ph type="sldNum" sz="quarter" idx="5"/>
          </p:nvPr>
        </p:nvSpPr>
        <p:spPr/>
        <p:txBody>
          <a:bodyPr/>
          <a:lstStyle/>
          <a:p>
            <a:fld id="{E11D93AC-B404-49D0-8023-AE547DA31C40}" type="slidenum">
              <a:rPr lang="fi-FI" smtClean="0"/>
              <a:pPr/>
              <a:t>2</a:t>
            </a:fld>
            <a:endParaRPr lang="fi-FI"/>
          </a:p>
        </p:txBody>
      </p:sp>
    </p:spTree>
    <p:extLst>
      <p:ext uri="{BB962C8B-B14F-4D97-AF65-F5344CB8AC3E}">
        <p14:creationId xmlns:p14="http://schemas.microsoft.com/office/powerpoint/2010/main" val="407229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r>
              <a:rPr lang="sv-FI" sz="1100" b="1" kern="1200" dirty="0">
                <a:solidFill>
                  <a:schemeClr val="tx1"/>
                </a:solidFill>
                <a:effectLst/>
                <a:latin typeface="+mn-lt"/>
                <a:ea typeface="+mn-ea"/>
                <a:cs typeface="+mn-cs"/>
              </a:rPr>
              <a:t>Dia 14 Vilka djur finns på bilderna?</a:t>
            </a:r>
            <a:endParaRPr lang="sv-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Vilka andra djur förutom de som syns på bilderna lever i Angola?</a:t>
            </a:r>
          </a:p>
          <a:p>
            <a:endParaRPr lang="sv-FI" sz="1100" kern="1200" dirty="0">
              <a:solidFill>
                <a:schemeClr val="tx1"/>
              </a:solidFill>
              <a:effectLst/>
              <a:latin typeface="+mn-lt"/>
              <a:ea typeface="+mn-ea"/>
              <a:cs typeface="+mn-cs"/>
            </a:endParaRPr>
          </a:p>
          <a:p>
            <a:r>
              <a:rPr lang="sv-FI" sz="1100" b="1" kern="1200" dirty="0">
                <a:solidFill>
                  <a:schemeClr val="tx1"/>
                </a:solidFill>
                <a:effectLst/>
                <a:latin typeface="+mn-lt"/>
                <a:ea typeface="+mn-ea"/>
                <a:cs typeface="+mn-cs"/>
              </a:rPr>
              <a:t>Gissa vad det här är för djur?</a:t>
            </a:r>
          </a:p>
          <a:p>
            <a:r>
              <a:rPr lang="sv-FI" sz="1100" b="0" kern="1200" dirty="0">
                <a:solidFill>
                  <a:schemeClr val="tx1"/>
                </a:solidFill>
                <a:effectLst/>
                <a:latin typeface="+mn-lt"/>
                <a:ea typeface="+mn-ea"/>
                <a:cs typeface="+mn-cs"/>
              </a:rPr>
              <a:t>Jag tassar tyst på tå</a:t>
            </a:r>
          </a:p>
          <a:p>
            <a:r>
              <a:rPr lang="sv-FI" sz="1100" b="0" kern="1200" dirty="0">
                <a:solidFill>
                  <a:schemeClr val="tx1"/>
                </a:solidFill>
                <a:effectLst/>
                <a:latin typeface="+mn-lt"/>
                <a:ea typeface="+mn-ea"/>
                <a:cs typeface="+mn-cs"/>
              </a:rPr>
              <a:t>för att mitt byte nå.</a:t>
            </a:r>
          </a:p>
          <a:p>
            <a:r>
              <a:rPr lang="sv-FI" sz="1100" b="0" kern="1200" dirty="0">
                <a:solidFill>
                  <a:schemeClr val="tx1"/>
                </a:solidFill>
                <a:effectLst/>
                <a:latin typeface="+mn-lt"/>
                <a:ea typeface="+mn-ea"/>
                <a:cs typeface="+mn-cs"/>
              </a:rPr>
              <a:t>I djungeln är jag kung</a:t>
            </a:r>
          </a:p>
          <a:p>
            <a:r>
              <a:rPr lang="sv-FI" sz="1100" b="0" kern="1200" dirty="0">
                <a:solidFill>
                  <a:schemeClr val="tx1"/>
                </a:solidFill>
                <a:effectLst/>
                <a:latin typeface="+mn-lt"/>
                <a:ea typeface="+mn-ea"/>
                <a:cs typeface="+mn-cs"/>
              </a:rPr>
              <a:t>min kropp är ganska tung.</a:t>
            </a:r>
          </a:p>
          <a:p>
            <a:r>
              <a:rPr lang="sv-FI" sz="1100" b="0" kern="1200" dirty="0">
                <a:solidFill>
                  <a:schemeClr val="tx1"/>
                </a:solidFill>
                <a:effectLst/>
                <a:latin typeface="+mn-lt"/>
                <a:ea typeface="+mn-ea"/>
                <a:cs typeface="+mn-cs"/>
              </a:rPr>
              <a:t>Jag vill ju inte skryta</a:t>
            </a:r>
          </a:p>
          <a:p>
            <a:r>
              <a:rPr lang="sv-FI" sz="1100" b="0" kern="1200" dirty="0">
                <a:solidFill>
                  <a:schemeClr val="tx1"/>
                </a:solidFill>
                <a:effectLst/>
                <a:latin typeface="+mn-lt"/>
                <a:ea typeface="+mn-ea"/>
                <a:cs typeface="+mn-cs"/>
              </a:rPr>
              <a:t>men jag kan faktiskt ryta.</a:t>
            </a:r>
          </a:p>
          <a:p>
            <a:r>
              <a:rPr lang="sv-FI" sz="1100" b="0" kern="1200" dirty="0">
                <a:solidFill>
                  <a:schemeClr val="tx1"/>
                </a:solidFill>
                <a:effectLst/>
                <a:latin typeface="+mn-lt"/>
                <a:ea typeface="+mn-ea"/>
                <a:cs typeface="+mn-cs"/>
              </a:rPr>
              <a:t>(Lejon)</a:t>
            </a:r>
          </a:p>
          <a:p>
            <a:endParaRPr lang="sv-FI" sz="1100" b="0" kern="1200" dirty="0">
              <a:solidFill>
                <a:schemeClr val="tx1"/>
              </a:solidFill>
              <a:effectLst/>
              <a:latin typeface="+mn-lt"/>
              <a:ea typeface="+mn-ea"/>
              <a:cs typeface="+mn-cs"/>
            </a:endParaRPr>
          </a:p>
          <a:p>
            <a:r>
              <a:rPr lang="sv-FI" sz="1100" b="0" kern="1200" dirty="0">
                <a:solidFill>
                  <a:schemeClr val="tx1"/>
                </a:solidFill>
                <a:effectLst/>
                <a:latin typeface="+mn-lt"/>
                <a:ea typeface="+mn-ea"/>
                <a:cs typeface="+mn-cs"/>
              </a:rPr>
              <a:t>Eller</a:t>
            </a:r>
          </a:p>
          <a:p>
            <a:endParaRPr lang="sv-FI" sz="1100" b="0" kern="1200" dirty="0">
              <a:solidFill>
                <a:schemeClr val="tx1"/>
              </a:solidFill>
              <a:effectLst/>
              <a:latin typeface="+mn-lt"/>
              <a:ea typeface="+mn-ea"/>
              <a:cs typeface="+mn-cs"/>
            </a:endParaRPr>
          </a:p>
          <a:p>
            <a:r>
              <a:rPr lang="sv-FI" sz="1100" b="0" kern="1200" dirty="0">
                <a:solidFill>
                  <a:schemeClr val="tx1"/>
                </a:solidFill>
                <a:effectLst/>
                <a:latin typeface="+mn-lt"/>
                <a:ea typeface="+mn-ea"/>
                <a:cs typeface="+mn-cs"/>
              </a:rPr>
              <a:t>Ingen kan mäta sig med min höjd.</a:t>
            </a:r>
          </a:p>
          <a:p>
            <a:r>
              <a:rPr lang="sv-FI" sz="1100" b="0" kern="1200" dirty="0">
                <a:solidFill>
                  <a:schemeClr val="tx1"/>
                </a:solidFill>
                <a:effectLst/>
                <a:latin typeface="+mn-lt"/>
                <a:ea typeface="+mn-ea"/>
                <a:cs typeface="+mn-cs"/>
              </a:rPr>
              <a:t>Jag är nog mer än nöjd.</a:t>
            </a:r>
          </a:p>
          <a:p>
            <a:r>
              <a:rPr lang="sv-FI" sz="1100" b="0" kern="1200" dirty="0">
                <a:solidFill>
                  <a:schemeClr val="tx1"/>
                </a:solidFill>
                <a:effectLst/>
                <a:latin typeface="+mn-lt"/>
                <a:ea typeface="+mn-ea"/>
                <a:cs typeface="+mn-cs"/>
              </a:rPr>
              <a:t>Från trädens topp får jag min mat.</a:t>
            </a:r>
          </a:p>
          <a:p>
            <a:r>
              <a:rPr lang="sv-FI" sz="1100" b="0" kern="1200" dirty="0">
                <a:solidFill>
                  <a:schemeClr val="tx1"/>
                </a:solidFill>
                <a:effectLst/>
                <a:latin typeface="+mn-lt"/>
                <a:ea typeface="+mn-ea"/>
                <a:cs typeface="+mn-cs"/>
              </a:rPr>
              <a:t>Men inte för att jag är lat.</a:t>
            </a:r>
          </a:p>
          <a:p>
            <a:r>
              <a:rPr lang="sv-FI" sz="1100" b="0" kern="1200" dirty="0">
                <a:solidFill>
                  <a:schemeClr val="tx1"/>
                </a:solidFill>
                <a:effectLst/>
                <a:latin typeface="+mn-lt"/>
                <a:ea typeface="+mn-ea"/>
                <a:cs typeface="+mn-cs"/>
              </a:rPr>
              <a:t>Att faror hotar mig här och där</a:t>
            </a:r>
          </a:p>
          <a:p>
            <a:r>
              <a:rPr lang="sv-FI" sz="1100" b="0" kern="1200" dirty="0">
                <a:solidFill>
                  <a:schemeClr val="tx1"/>
                </a:solidFill>
                <a:effectLst/>
                <a:latin typeface="+mn-lt"/>
                <a:ea typeface="+mn-ea"/>
                <a:cs typeface="+mn-cs"/>
              </a:rPr>
              <a:t>Det ser jag från min höga sfär.</a:t>
            </a:r>
          </a:p>
          <a:p>
            <a:r>
              <a:rPr lang="sv-FI" sz="1100" b="0" kern="1200" dirty="0">
                <a:solidFill>
                  <a:schemeClr val="tx1"/>
                </a:solidFill>
                <a:effectLst/>
                <a:latin typeface="+mn-lt"/>
                <a:ea typeface="+mn-ea"/>
                <a:cs typeface="+mn-cs"/>
              </a:rPr>
              <a:t>(giraff. Det finns en art av giraffer som heter angolansk giraff)</a:t>
            </a:r>
          </a:p>
          <a:p>
            <a:pPr marL="0" marR="0" lvl="0" indent="0" algn="l" defTabSz="810433" rtl="0" eaLnBrk="1" fontAlgn="auto" latinLnBrk="0" hangingPunct="1">
              <a:lnSpc>
                <a:spcPct val="100000"/>
              </a:lnSpc>
              <a:spcBef>
                <a:spcPts val="0"/>
              </a:spcBef>
              <a:spcAft>
                <a:spcPts val="0"/>
              </a:spcAft>
              <a:buClrTx/>
              <a:buSzTx/>
              <a:buFontTx/>
              <a:buNone/>
              <a:tabLst/>
              <a:defRPr/>
            </a:pPr>
            <a:r>
              <a:rPr lang="sv-FI" sz="900" b="0" kern="1200" dirty="0">
                <a:solidFill>
                  <a:schemeClr val="tx1"/>
                </a:solidFill>
                <a:effectLst/>
                <a:latin typeface="+mn-lt"/>
                <a:ea typeface="+mn-ea"/>
                <a:cs typeface="+mn-cs"/>
              </a:rPr>
              <a:t>(Rimmen Maria Westerling)</a:t>
            </a:r>
          </a:p>
          <a:p>
            <a:endParaRPr lang="sv-FI" sz="1100" b="0" kern="1200" dirty="0">
              <a:solidFill>
                <a:schemeClr val="tx1"/>
              </a:solidFill>
              <a:effectLst/>
              <a:latin typeface="+mn-lt"/>
              <a:ea typeface="+mn-ea"/>
              <a:cs typeface="+mn-cs"/>
            </a:endParaRPr>
          </a:p>
          <a:p>
            <a:r>
              <a:rPr lang="fi-FI" b="1" dirty="0">
                <a:cs typeface="Arial"/>
              </a:rPr>
              <a:t>Esimerkiksi, arvaa mikä?</a:t>
            </a:r>
            <a:endParaRPr lang="fi-FI" b="1" dirty="0"/>
          </a:p>
          <a:p>
            <a:r>
              <a:rPr lang="fi-FI" dirty="0"/>
              <a:t>Se on ainoa karjuva kissa</a:t>
            </a:r>
            <a:endParaRPr lang="fi-FI" dirty="0">
              <a:cs typeface="Arial"/>
            </a:endParaRPr>
          </a:p>
          <a:p>
            <a:r>
              <a:rPr lang="fi-FI" dirty="0"/>
              <a:t>usein päivällä nukuksissa</a:t>
            </a:r>
            <a:endParaRPr lang="fi-FI" dirty="0">
              <a:cs typeface="Arial"/>
            </a:endParaRPr>
          </a:p>
          <a:p>
            <a:r>
              <a:rPr lang="fi-FI" dirty="0"/>
              <a:t>mutta illalla, kun hämärtää,</a:t>
            </a:r>
            <a:endParaRPr lang="fi-FI" dirty="0">
              <a:cs typeface="Arial"/>
            </a:endParaRPr>
          </a:p>
          <a:p>
            <a:r>
              <a:rPr lang="fi-FI" dirty="0"/>
              <a:t>se alkaa etsiä syötävää.</a:t>
            </a:r>
            <a:endParaRPr lang="fi-FI" dirty="0">
              <a:cs typeface="Arial"/>
            </a:endParaRPr>
          </a:p>
          <a:p>
            <a:r>
              <a:rPr lang="fi-FI" dirty="0"/>
              <a:t>Äiti saalistaa. Isä vartioi,</a:t>
            </a:r>
            <a:endParaRPr lang="fi-FI" dirty="0">
              <a:cs typeface="Arial"/>
            </a:endParaRPr>
          </a:p>
          <a:p>
            <a:r>
              <a:rPr lang="fi-FI" dirty="0"/>
              <a:t>ettei laumaa mikään uhata voi. (Leijona)</a:t>
            </a:r>
            <a:endParaRPr lang="fi-FI" dirty="0">
              <a:cs typeface="Arial"/>
            </a:endParaRPr>
          </a:p>
          <a:p>
            <a:r>
              <a:rPr lang="fi-FI" b="1" dirty="0">
                <a:cs typeface="Arial"/>
              </a:rPr>
              <a:t>Tai tämä, arvaa mikä?</a:t>
            </a:r>
          </a:p>
          <a:p>
            <a:r>
              <a:rPr lang="fi-FI" dirty="0"/>
              <a:t>Se ei muni ei kotkota</a:t>
            </a:r>
            <a:endParaRPr lang="fi-FI" dirty="0">
              <a:cs typeface="Arial"/>
            </a:endParaRPr>
          </a:p>
          <a:p>
            <a:r>
              <a:rPr lang="fi-FI" dirty="0"/>
              <a:t>vaikka asuu kanojen seurassa.</a:t>
            </a:r>
            <a:endParaRPr lang="fi-FI" dirty="0">
              <a:cs typeface="Arial"/>
            </a:endParaRPr>
          </a:p>
          <a:p>
            <a:r>
              <a:rPr lang="fi-FI" dirty="0"/>
              <a:t>Se toimii herätyskellona</a:t>
            </a:r>
            <a:endParaRPr lang="fi-FI" dirty="0">
              <a:cs typeface="Arial"/>
            </a:endParaRPr>
          </a:p>
          <a:p>
            <a:r>
              <a:rPr lang="fi-FI" dirty="0"/>
              <a:t>maailman joka kolkassa. (Kukko)</a:t>
            </a:r>
            <a:endParaRPr lang="fi-FI" dirty="0">
              <a:cs typeface="Arial"/>
            </a:endParaRPr>
          </a:p>
          <a:p>
            <a:r>
              <a:rPr lang="fi-FI" b="1" dirty="0">
                <a:cs typeface="Arial"/>
              </a:rPr>
              <a:t>Tai vielä tämä:</a:t>
            </a:r>
          </a:p>
          <a:p>
            <a:r>
              <a:rPr lang="fi-FI" dirty="0"/>
              <a:t>Se astelee verkkaan ja katselee</a:t>
            </a:r>
            <a:endParaRPr lang="fi-FI" dirty="0">
              <a:cs typeface="Arial"/>
            </a:endParaRPr>
          </a:p>
          <a:p>
            <a:r>
              <a:rPr lang="fi-FI" dirty="0"/>
              <a:t>kuin tähystystornista maisemaa</a:t>
            </a:r>
            <a:endParaRPr lang="fi-FI" dirty="0">
              <a:cs typeface="Arial"/>
            </a:endParaRPr>
          </a:p>
          <a:p>
            <a:r>
              <a:rPr lang="fi-FI" dirty="0"/>
              <a:t>eikä eläinten maailmassa ole</a:t>
            </a:r>
            <a:endParaRPr lang="fi-FI" dirty="0">
              <a:cs typeface="Arial"/>
            </a:endParaRPr>
          </a:p>
          <a:p>
            <a:r>
              <a:rPr lang="fi-FI" dirty="0"/>
              <a:t>ketään sitä korkeampaa. (Kirahvi)</a:t>
            </a:r>
            <a:endParaRPr lang="fi-FI" dirty="0">
              <a:cs typeface="Arial"/>
            </a:endParaRPr>
          </a:p>
          <a:p>
            <a:r>
              <a:rPr lang="fi-FI" dirty="0">
                <a:cs typeface="Arial"/>
              </a:rPr>
              <a:t>(Lorut Pia Perkiö)</a:t>
            </a:r>
          </a:p>
        </p:txBody>
      </p:sp>
      <p:sp>
        <p:nvSpPr>
          <p:cNvPr id="4" name="Dian numeron paikkamerkki 3"/>
          <p:cNvSpPr>
            <a:spLocks noGrp="1"/>
          </p:cNvSpPr>
          <p:nvPr>
            <p:ph type="sldNum" sz="quarter" idx="5"/>
          </p:nvPr>
        </p:nvSpPr>
        <p:spPr/>
        <p:txBody>
          <a:bodyPr/>
          <a:lstStyle/>
          <a:p>
            <a:fld id="{E11D93AC-B404-49D0-8023-AE547DA31C40}" type="slidenum">
              <a:rPr lang="fi-FI" smtClean="0"/>
              <a:pPr/>
              <a:t>14</a:t>
            </a:fld>
            <a:endParaRPr lang="fi-FI"/>
          </a:p>
        </p:txBody>
      </p:sp>
    </p:spTree>
    <p:extLst>
      <p:ext uri="{BB962C8B-B14F-4D97-AF65-F5344CB8AC3E}">
        <p14:creationId xmlns:p14="http://schemas.microsoft.com/office/powerpoint/2010/main" val="2162488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r>
              <a:rPr lang="sv-FI" sz="1100" b="1" kern="1200" dirty="0">
                <a:solidFill>
                  <a:schemeClr val="tx1"/>
                </a:solidFill>
                <a:effectLst/>
                <a:latin typeface="+mn-lt"/>
                <a:ea typeface="+mn-ea"/>
                <a:cs typeface="+mn-cs"/>
              </a:rPr>
              <a:t>Dia 15 I Guds hand</a:t>
            </a:r>
            <a:endParaRPr lang="sv-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Minns du vad Angolas nationaldjur heter?</a:t>
            </a:r>
          </a:p>
          <a:p>
            <a:r>
              <a:rPr lang="sv-FI" sz="1100" kern="1200" dirty="0">
                <a:solidFill>
                  <a:schemeClr val="tx1"/>
                </a:solidFill>
                <a:effectLst/>
                <a:latin typeface="+mn-lt"/>
                <a:ea typeface="+mn-ea"/>
                <a:cs typeface="+mn-cs"/>
              </a:rPr>
              <a:t>Vi avslutar med att sjunga en psalm. Vi kan också be för barnen i Angola. </a:t>
            </a:r>
            <a:br>
              <a:rPr lang="sv-FI" sz="1100" kern="1200" dirty="0">
                <a:solidFill>
                  <a:schemeClr val="tx1"/>
                </a:solidFill>
                <a:effectLst/>
                <a:latin typeface="+mn-lt"/>
                <a:ea typeface="+mn-ea"/>
                <a:cs typeface="+mn-cs"/>
              </a:rPr>
            </a:br>
            <a:r>
              <a:rPr lang="sv-FI" sz="1100" kern="1200" dirty="0">
                <a:solidFill>
                  <a:schemeClr val="tx1"/>
                </a:solidFill>
                <a:effectLst/>
                <a:latin typeface="+mn-lt"/>
                <a:ea typeface="+mn-ea"/>
                <a:cs typeface="+mn-cs"/>
              </a:rPr>
              <a:t>Psalmen 946  </a:t>
            </a:r>
            <a:r>
              <a:rPr lang="sv-FI" sz="1100" i="1" kern="1200" dirty="0">
                <a:solidFill>
                  <a:schemeClr val="tx1"/>
                </a:solidFill>
                <a:effectLst/>
                <a:latin typeface="+mn-lt"/>
                <a:ea typeface="+mn-ea"/>
                <a:cs typeface="+mn-cs"/>
              </a:rPr>
              <a:t>Jag är med er alla dagar </a:t>
            </a:r>
            <a:endParaRPr lang="fi-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eller</a:t>
            </a:r>
            <a:br>
              <a:rPr lang="sv-FI" sz="1100" kern="1200" dirty="0">
                <a:solidFill>
                  <a:schemeClr val="tx1"/>
                </a:solidFill>
                <a:effectLst/>
                <a:latin typeface="+mn-lt"/>
                <a:ea typeface="+mn-ea"/>
                <a:cs typeface="+mn-cs"/>
              </a:rPr>
            </a:br>
            <a:r>
              <a:rPr lang="sv-FI" sz="1100" kern="1200" dirty="0">
                <a:solidFill>
                  <a:schemeClr val="tx1"/>
                </a:solidFill>
                <a:effectLst/>
                <a:latin typeface="+mn-lt"/>
                <a:ea typeface="+mn-ea"/>
                <a:cs typeface="+mn-cs"/>
              </a:rPr>
              <a:t>Psalmen 909 </a:t>
            </a:r>
            <a:r>
              <a:rPr lang="sv-FI" sz="1100" i="1" kern="1200" dirty="0">
                <a:solidFill>
                  <a:schemeClr val="tx1"/>
                </a:solidFill>
                <a:effectLst/>
                <a:latin typeface="+mn-lt"/>
                <a:ea typeface="+mn-ea"/>
                <a:cs typeface="+mn-cs"/>
              </a:rPr>
              <a:t>Jag har en ängel som följer mig,</a:t>
            </a:r>
            <a:r>
              <a:rPr lang="sv-FI" sz="1100" kern="1200" dirty="0">
                <a:solidFill>
                  <a:schemeClr val="tx1"/>
                </a:solidFill>
                <a:effectLst/>
                <a:latin typeface="+mn-lt"/>
                <a:ea typeface="+mn-ea"/>
                <a:cs typeface="+mn-cs"/>
              </a:rPr>
              <a:t> som finns bandad på</a:t>
            </a:r>
            <a:endParaRPr lang="fi-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https://arenan.yle.fi/audio/1-4360723</a:t>
            </a:r>
          </a:p>
        </p:txBody>
      </p:sp>
      <p:sp>
        <p:nvSpPr>
          <p:cNvPr id="4" name="Dian numeron paikkamerkki 3"/>
          <p:cNvSpPr>
            <a:spLocks noGrp="1"/>
          </p:cNvSpPr>
          <p:nvPr>
            <p:ph type="sldNum" sz="quarter" idx="5"/>
          </p:nvPr>
        </p:nvSpPr>
        <p:spPr/>
        <p:txBody>
          <a:bodyPr/>
          <a:lstStyle/>
          <a:p>
            <a:fld id="{E11D93AC-B404-49D0-8023-AE547DA31C40}" type="slidenum">
              <a:rPr lang="fi-FI" smtClean="0"/>
              <a:pPr/>
              <a:t>15</a:t>
            </a:fld>
            <a:endParaRPr lang="fi-FI"/>
          </a:p>
        </p:txBody>
      </p:sp>
    </p:spTree>
    <p:extLst>
      <p:ext uri="{BB962C8B-B14F-4D97-AF65-F5344CB8AC3E}">
        <p14:creationId xmlns:p14="http://schemas.microsoft.com/office/powerpoint/2010/main" val="1163606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r>
              <a:rPr lang="sv-FI" sz="1100" kern="1200" dirty="0">
                <a:solidFill>
                  <a:schemeClr val="tx1"/>
                </a:solidFill>
                <a:effectLst/>
                <a:latin typeface="+mn-lt"/>
                <a:ea typeface="+mn-ea"/>
                <a:cs typeface="+mn-cs"/>
              </a:rPr>
              <a:t>Tack för ressällskapet! </a:t>
            </a:r>
            <a:r>
              <a:rPr lang="sv-FI" sz="1100" kern="1200" dirty="0" err="1">
                <a:solidFill>
                  <a:schemeClr val="tx1"/>
                </a:solidFill>
                <a:effectLst/>
                <a:latin typeface="+mn-lt"/>
                <a:ea typeface="+mn-ea"/>
                <a:cs typeface="+mn-cs"/>
              </a:rPr>
              <a:t>Obrigado</a:t>
            </a:r>
            <a:r>
              <a:rPr lang="sv-FI" sz="1100" kern="1200" dirty="0">
                <a:solidFill>
                  <a:schemeClr val="tx1"/>
                </a:solidFill>
                <a:effectLst/>
                <a:latin typeface="+mn-lt"/>
                <a:ea typeface="+mn-ea"/>
                <a:cs typeface="+mn-cs"/>
              </a:rPr>
              <a:t> </a:t>
            </a:r>
            <a:r>
              <a:rPr lang="sv-FI" sz="1100" kern="1200" dirty="0" err="1">
                <a:solidFill>
                  <a:schemeClr val="tx1"/>
                </a:solidFill>
                <a:effectLst/>
                <a:latin typeface="+mn-lt"/>
                <a:ea typeface="+mn-ea"/>
                <a:cs typeface="+mn-cs"/>
              </a:rPr>
              <a:t>pela</a:t>
            </a:r>
            <a:r>
              <a:rPr lang="sv-FI" sz="1100" kern="1200" dirty="0">
                <a:solidFill>
                  <a:schemeClr val="tx1"/>
                </a:solidFill>
                <a:effectLst/>
                <a:latin typeface="+mn-lt"/>
                <a:ea typeface="+mn-ea"/>
                <a:cs typeface="+mn-cs"/>
              </a:rPr>
              <a:t> </a:t>
            </a:r>
            <a:r>
              <a:rPr lang="sv-FI" sz="1100" kern="1200" dirty="0" err="1">
                <a:solidFill>
                  <a:schemeClr val="tx1"/>
                </a:solidFill>
                <a:effectLst/>
                <a:latin typeface="+mn-lt"/>
                <a:ea typeface="+mn-ea"/>
                <a:cs typeface="+mn-cs"/>
              </a:rPr>
              <a:t>companhia</a:t>
            </a:r>
            <a:r>
              <a:rPr lang="sv-FI" sz="1100" kern="1200" dirty="0">
                <a:solidFill>
                  <a:schemeClr val="tx1"/>
                </a:solidFill>
                <a:effectLst/>
                <a:latin typeface="+mn-lt"/>
                <a:ea typeface="+mn-ea"/>
                <a:cs typeface="+mn-cs"/>
              </a:rPr>
              <a:t>!</a:t>
            </a:r>
          </a:p>
          <a:p>
            <a:r>
              <a:rPr lang="sv-FI" sz="1100" b="1" kern="1200" dirty="0">
                <a:solidFill>
                  <a:schemeClr val="tx1"/>
                </a:solidFill>
                <a:effectLst/>
                <a:latin typeface="+mn-lt"/>
                <a:ea typeface="+mn-ea"/>
                <a:cs typeface="+mn-cs"/>
              </a:rPr>
              <a:t>Till ledaren</a:t>
            </a:r>
            <a:r>
              <a:rPr lang="sv-FI" sz="1100" kern="1200" dirty="0">
                <a:solidFill>
                  <a:schemeClr val="tx1"/>
                </a:solidFill>
                <a:effectLst/>
                <a:latin typeface="+mn-lt"/>
                <a:ea typeface="+mn-ea"/>
                <a:cs typeface="+mn-cs"/>
              </a:rPr>
              <a:t>: Efter denna dia följer beskrivningar på två lekar från Angola.</a:t>
            </a:r>
            <a:endParaRPr lang="fi-FI" dirty="0"/>
          </a:p>
        </p:txBody>
      </p:sp>
      <p:sp>
        <p:nvSpPr>
          <p:cNvPr id="4" name="Dian numeron paikkamerkki 3"/>
          <p:cNvSpPr>
            <a:spLocks noGrp="1"/>
          </p:cNvSpPr>
          <p:nvPr>
            <p:ph type="sldNum" sz="quarter" idx="5"/>
          </p:nvPr>
        </p:nvSpPr>
        <p:spPr/>
        <p:txBody>
          <a:bodyPr/>
          <a:lstStyle/>
          <a:p>
            <a:fld id="{E11D93AC-B404-49D0-8023-AE547DA31C40}" type="slidenum">
              <a:rPr lang="fi-FI" smtClean="0"/>
              <a:pPr/>
              <a:t>16</a:t>
            </a:fld>
            <a:endParaRPr lang="fi-FI"/>
          </a:p>
        </p:txBody>
      </p:sp>
    </p:spTree>
    <p:extLst>
      <p:ext uri="{BB962C8B-B14F-4D97-AF65-F5344CB8AC3E}">
        <p14:creationId xmlns:p14="http://schemas.microsoft.com/office/powerpoint/2010/main" val="2158358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endParaRPr lang="sv-FI" dirty="0"/>
          </a:p>
        </p:txBody>
      </p:sp>
      <p:sp>
        <p:nvSpPr>
          <p:cNvPr id="4" name="Dian numeron paikkamerkki 3"/>
          <p:cNvSpPr>
            <a:spLocks noGrp="1"/>
          </p:cNvSpPr>
          <p:nvPr>
            <p:ph type="sldNum" sz="quarter" idx="5"/>
          </p:nvPr>
        </p:nvSpPr>
        <p:spPr/>
        <p:txBody>
          <a:bodyPr/>
          <a:lstStyle/>
          <a:p>
            <a:fld id="{E11D93AC-B404-49D0-8023-AE547DA31C40}" type="slidenum">
              <a:rPr lang="fi-FI" smtClean="0"/>
              <a:pPr/>
              <a:t>18</a:t>
            </a:fld>
            <a:endParaRPr lang="fi-FI"/>
          </a:p>
        </p:txBody>
      </p:sp>
    </p:spTree>
    <p:extLst>
      <p:ext uri="{BB962C8B-B14F-4D97-AF65-F5344CB8AC3E}">
        <p14:creationId xmlns:p14="http://schemas.microsoft.com/office/powerpoint/2010/main" val="4056756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r>
              <a:rPr lang="sv-FI" sz="1100" b="1" kern="1200" dirty="0">
                <a:solidFill>
                  <a:schemeClr val="tx1"/>
                </a:solidFill>
                <a:effectLst/>
                <a:latin typeface="+mn-lt"/>
                <a:ea typeface="+mn-ea"/>
                <a:cs typeface="+mn-cs"/>
              </a:rPr>
              <a:t>Dia 6</a:t>
            </a:r>
            <a:r>
              <a:rPr lang="sv-FI" sz="1100" kern="1200" dirty="0">
                <a:solidFill>
                  <a:schemeClr val="tx1"/>
                </a:solidFill>
                <a:effectLst/>
                <a:latin typeface="+mn-lt"/>
                <a:ea typeface="+mn-ea"/>
                <a:cs typeface="+mn-cs"/>
              </a:rPr>
              <a:t> Här börjar barnens presentation.</a:t>
            </a:r>
          </a:p>
          <a:p>
            <a:r>
              <a:rPr lang="sv-FI" sz="1100" kern="1200" dirty="0">
                <a:solidFill>
                  <a:schemeClr val="tx1"/>
                </a:solidFill>
                <a:effectLst/>
                <a:latin typeface="+mn-lt"/>
                <a:ea typeface="+mn-ea"/>
                <a:cs typeface="+mn-cs"/>
              </a:rPr>
              <a:t>Portugisiska är det officiella språket i Angola. Vi börjar med att säga god dag på portugisiska: bom dia.</a:t>
            </a:r>
          </a:p>
          <a:p>
            <a:endParaRPr lang="fi-FI" dirty="0">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6</a:t>
            </a:fld>
            <a:endParaRPr lang="fi-FI"/>
          </a:p>
        </p:txBody>
      </p:sp>
    </p:spTree>
    <p:extLst>
      <p:ext uri="{BB962C8B-B14F-4D97-AF65-F5344CB8AC3E}">
        <p14:creationId xmlns:p14="http://schemas.microsoft.com/office/powerpoint/2010/main" val="339890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r>
              <a:rPr lang="sv-FI" sz="1100" b="1" kern="1200" dirty="0">
                <a:solidFill>
                  <a:schemeClr val="tx1"/>
                </a:solidFill>
                <a:effectLst/>
                <a:latin typeface="+mn-lt"/>
                <a:ea typeface="+mn-ea"/>
                <a:cs typeface="+mn-cs"/>
              </a:rPr>
              <a:t>Dia 7: Vad behöver barn på olika håll i världen för att ha ett bra liv? </a:t>
            </a:r>
            <a:r>
              <a:rPr lang="sv-FI" sz="1100" kern="1200" dirty="0">
                <a:solidFill>
                  <a:schemeClr val="tx1"/>
                </a:solidFill>
                <a:effectLst/>
                <a:latin typeface="+mn-lt"/>
                <a:ea typeface="+mn-ea"/>
                <a:cs typeface="+mn-cs"/>
              </a:rPr>
              <a:t>Med hjälp av denna dia funderar vi tillsammans på vad världens barn behöver för att ha ett gott liv. Bilderna ger tips. Vad annat kommer barnen på än det som syns på bilderna? Bilderna är tagna på våra arbetsområden på olika håll i världen: kompisar-Palestina, familj-Bolivia, hem-Tanzania, att lära sig-Pakistan, lek/spel-Bolivia, mat-Angola. Det är också bra att notera att t.ex. ett hem annanstans i världen kan se väldigt annorlunda ut än ett finskt hem.</a:t>
            </a:r>
          </a:p>
          <a:p>
            <a:r>
              <a:rPr lang="sv-FI" sz="1100" b="1" kern="1200" dirty="0">
                <a:solidFill>
                  <a:schemeClr val="tx1"/>
                </a:solidFill>
                <a:effectLst/>
                <a:latin typeface="+mn-lt"/>
                <a:ea typeface="+mn-ea"/>
                <a:cs typeface="+mn-cs"/>
              </a:rPr>
              <a:t>Varför hjälper vi?</a:t>
            </a:r>
            <a:r>
              <a:rPr lang="sv-FI" sz="1100" kern="1200" dirty="0">
                <a:solidFill>
                  <a:schemeClr val="tx1"/>
                </a:solidFill>
                <a:effectLst/>
                <a:latin typeface="+mn-lt"/>
                <a:ea typeface="+mn-ea"/>
                <a:cs typeface="+mn-cs"/>
              </a:rPr>
              <a:t> Många barn i världen saknar mycket av det som nämndes. Jesus hjälpte de hungriga och sjuka, därför att alla människor har lika värde. Ett gott liv tillhör alla. Han visade genom sitt exempel hur vi ska ta hand om varandra. Nu reser vi till Angola för att se vilken hjälp barnen har fått.</a:t>
            </a:r>
          </a:p>
        </p:txBody>
      </p:sp>
      <p:sp>
        <p:nvSpPr>
          <p:cNvPr id="4" name="Dian numeron paikkamerkki 3"/>
          <p:cNvSpPr>
            <a:spLocks noGrp="1"/>
          </p:cNvSpPr>
          <p:nvPr>
            <p:ph type="sldNum" sz="quarter" idx="5"/>
          </p:nvPr>
        </p:nvSpPr>
        <p:spPr/>
        <p:txBody>
          <a:bodyPr/>
          <a:lstStyle/>
          <a:p>
            <a:fld id="{E11D93AC-B404-49D0-8023-AE547DA31C40}" type="slidenum">
              <a:rPr lang="fi-FI" smtClean="0"/>
              <a:pPr/>
              <a:t>7</a:t>
            </a:fld>
            <a:endParaRPr lang="fi-FI"/>
          </a:p>
        </p:txBody>
      </p:sp>
    </p:spTree>
    <p:extLst>
      <p:ext uri="{BB962C8B-B14F-4D97-AF65-F5344CB8AC3E}">
        <p14:creationId xmlns:p14="http://schemas.microsoft.com/office/powerpoint/2010/main" val="240995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lang="sv-FI" sz="1100" b="1" u="none" kern="1200" dirty="0">
                <a:solidFill>
                  <a:schemeClr val="tx1"/>
                </a:solidFill>
                <a:effectLst/>
                <a:latin typeface="+mn-lt"/>
                <a:ea typeface="+mn-ea"/>
                <a:cs typeface="+mn-cs"/>
              </a:rPr>
              <a:t>Dia 8. Var ligger Angola? </a:t>
            </a:r>
            <a:r>
              <a:rPr lang="sv-FI" sz="1100" u="none" kern="1200" dirty="0">
                <a:solidFill>
                  <a:schemeClr val="tx1"/>
                </a:solidFill>
                <a:effectLst/>
                <a:latin typeface="+mn-lt"/>
                <a:ea typeface="+mn-ea"/>
                <a:cs typeface="+mn-cs"/>
              </a:rPr>
              <a:t>Vi kollar på kartan. Vi bekantar oss med Angolas flagga; den pryds av en röjkniv, ett kugghjul och en stjärna. Vi bekantar oss med </a:t>
            </a:r>
            <a:r>
              <a:rPr lang="sv-FI" sz="1100" u="sng" kern="1200" dirty="0">
                <a:solidFill>
                  <a:schemeClr val="tx1"/>
                </a:solidFill>
                <a:effectLst/>
                <a:latin typeface="+mn-lt"/>
                <a:ea typeface="+mn-ea"/>
                <a:cs typeface="+mn-cs"/>
              </a:rPr>
              <a:t>j</a:t>
            </a:r>
            <a:r>
              <a:rPr lang="sv-FI" sz="1100" kern="1200" dirty="0">
                <a:solidFill>
                  <a:schemeClr val="tx1"/>
                </a:solidFill>
                <a:effectLst/>
                <a:latin typeface="+mn-lt"/>
                <a:ea typeface="+mn-ea"/>
                <a:cs typeface="+mn-cs"/>
              </a:rPr>
              <a:t>ättesabelantilopen som är landets </a:t>
            </a:r>
            <a:r>
              <a:rPr lang="sv-FI" sz="1100" u="none" kern="1200" dirty="0">
                <a:solidFill>
                  <a:schemeClr val="tx1"/>
                </a:solidFill>
                <a:effectLst/>
                <a:latin typeface="+mn-lt"/>
                <a:ea typeface="+mn-ea"/>
                <a:cs typeface="+mn-cs"/>
              </a:rPr>
              <a:t>nationaldjur. </a:t>
            </a:r>
            <a:r>
              <a:rPr lang="sv-FI" sz="1100" kern="1200" dirty="0">
                <a:solidFill>
                  <a:schemeClr val="tx1"/>
                </a:solidFill>
                <a:effectLst/>
                <a:latin typeface="+mn-lt"/>
                <a:ea typeface="+mn-ea"/>
                <a:cs typeface="+mn-cs"/>
              </a:rPr>
              <a:t>Jättesabelantilopen är mycket ovanlig. Det är en skyddad art, som endast förekommer på ett litet område i Angola, där man försöker få stammen att återhämta sig. Djuret är det nationella fotbollslagets maskot och ingår i flygbolagets logo. Vi kan försöka minnas djurets namn. Antilopen har gömts i några dior, vi ber barnen vara uppmärksamma. I denna dia finns en länk till färgläggningsuppgifter. Bilderna på flaggan och antilopen kan printas och delas ut till barnen. Länkarna hittas också nedan:</a:t>
            </a:r>
            <a:endParaRPr lang="fi-FI" b="0" dirty="0"/>
          </a:p>
          <a:p>
            <a:endParaRPr lang="fi-FI" b="0" dirty="0"/>
          </a:p>
          <a:p>
            <a:r>
              <a:rPr lang="fi-FI" dirty="0">
                <a:hlinkClick r:id="rId3"/>
              </a:rPr>
              <a:t>http://www.supercoloring.com/coloring-pages/flag-of-angola</a:t>
            </a:r>
            <a:endParaRPr lang="fi-FI" b="0" dirty="0"/>
          </a:p>
          <a:p>
            <a:endParaRPr lang="fi-FI" b="0" dirty="0"/>
          </a:p>
          <a:p>
            <a:pPr marL="0" marR="0" lvl="0" indent="0" algn="l" defTabSz="810433" rtl="0" eaLnBrk="1" fontAlgn="auto" latinLnBrk="0" hangingPunct="1">
              <a:lnSpc>
                <a:spcPct val="100000"/>
              </a:lnSpc>
              <a:spcBef>
                <a:spcPts val="0"/>
              </a:spcBef>
              <a:spcAft>
                <a:spcPts val="0"/>
              </a:spcAft>
              <a:buClrTx/>
              <a:buSzTx/>
              <a:buFontTx/>
              <a:buNone/>
              <a:tabLst/>
              <a:defRPr/>
            </a:pPr>
            <a:r>
              <a:rPr lang="fi-FI" dirty="0">
                <a:hlinkClick r:id="rId4"/>
              </a:rPr>
              <a:t>http://www.supercoloring.com/pages/giant-sable-antelope?version=print</a:t>
            </a:r>
            <a:endParaRPr lang="fi-FI" dirty="0"/>
          </a:p>
          <a:p>
            <a:pPr marL="0" marR="0" lvl="0" indent="0" algn="l" defTabSz="810433" rtl="0" eaLnBrk="1" fontAlgn="auto" latinLnBrk="0" hangingPunct="1">
              <a:lnSpc>
                <a:spcPct val="100000"/>
              </a:lnSpc>
              <a:spcBef>
                <a:spcPts val="0"/>
              </a:spcBef>
              <a:spcAft>
                <a:spcPts val="0"/>
              </a:spcAft>
              <a:buClrTx/>
              <a:buSzTx/>
              <a:buFontTx/>
              <a:buNone/>
              <a:tabLst/>
              <a:defRPr/>
            </a:pPr>
            <a:endParaRPr lang="fi-FI" dirty="0"/>
          </a:p>
          <a:p>
            <a:pPr marL="0" marR="0" lvl="0" indent="0" algn="l" defTabSz="810433" rtl="0" eaLnBrk="1" fontAlgn="auto" latinLnBrk="0" hangingPunct="1">
              <a:lnSpc>
                <a:spcPct val="100000"/>
              </a:lnSpc>
              <a:spcBef>
                <a:spcPts val="0"/>
              </a:spcBef>
              <a:spcAft>
                <a:spcPts val="0"/>
              </a:spcAft>
              <a:buClrTx/>
              <a:buSzTx/>
              <a:buFontTx/>
              <a:buNone/>
              <a:tabLst/>
              <a:defRPr/>
            </a:pPr>
            <a:endParaRPr lang="x-none" dirty="0"/>
          </a:p>
          <a:p>
            <a:endParaRPr lang="fi-FI" sz="1100" kern="1200" dirty="0">
              <a:solidFill>
                <a:schemeClr val="tx1"/>
              </a:solidFill>
              <a:effectLst/>
              <a:latin typeface="+mn-lt"/>
              <a:ea typeface="+mn-ea"/>
              <a:cs typeface="+mn-cs"/>
            </a:endParaRPr>
          </a:p>
          <a:p>
            <a:endParaRPr lang="fi-FI" b="1" dirty="0"/>
          </a:p>
        </p:txBody>
      </p:sp>
      <p:sp>
        <p:nvSpPr>
          <p:cNvPr id="4" name="Dian numeron paikkamerkki 3"/>
          <p:cNvSpPr>
            <a:spLocks noGrp="1"/>
          </p:cNvSpPr>
          <p:nvPr>
            <p:ph type="sldNum" sz="quarter" idx="5"/>
          </p:nvPr>
        </p:nvSpPr>
        <p:spPr/>
        <p:txBody>
          <a:bodyPr/>
          <a:lstStyle/>
          <a:p>
            <a:fld id="{E11D93AC-B404-49D0-8023-AE547DA31C40}" type="slidenum">
              <a:rPr lang="fi-FI" smtClean="0"/>
              <a:pPr/>
              <a:t>8</a:t>
            </a:fld>
            <a:endParaRPr lang="fi-FI"/>
          </a:p>
        </p:txBody>
      </p:sp>
    </p:spTree>
    <p:extLst>
      <p:ext uri="{BB962C8B-B14F-4D97-AF65-F5344CB8AC3E}">
        <p14:creationId xmlns:p14="http://schemas.microsoft.com/office/powerpoint/2010/main" val="401944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r>
              <a:rPr lang="sv-FI" sz="1100" b="1" kern="1200" dirty="0">
                <a:solidFill>
                  <a:schemeClr val="tx1"/>
                </a:solidFill>
                <a:effectLst/>
                <a:latin typeface="+mn-lt"/>
                <a:ea typeface="+mn-ea"/>
                <a:cs typeface="+mn-cs"/>
              </a:rPr>
              <a:t>Dia 9 Hur ser en dagisdag ut i Angola? </a:t>
            </a:r>
            <a:r>
              <a:rPr lang="sv-FI" sz="1100" kern="1200" dirty="0">
                <a:solidFill>
                  <a:schemeClr val="tx1"/>
                </a:solidFill>
                <a:effectLst/>
                <a:latin typeface="+mn-lt"/>
                <a:ea typeface="+mn-ea"/>
                <a:cs typeface="+mn-cs"/>
              </a:rPr>
              <a:t>Diorna kommer fram en i taget genom ett klick. OBS! Bild 6 är en liten bild av en antilop som hoppar till bild 4. Märker barnen detta? Bilderna är från två olika daghem. Diskutera bilderna tillsammans. Vad tror barnen att händer på dem? Vad är lika som i Finland? Vad skiljer åt?</a:t>
            </a:r>
          </a:p>
          <a:p>
            <a:r>
              <a:rPr lang="sv-FI" sz="1100" kern="1200" dirty="0">
                <a:solidFill>
                  <a:schemeClr val="tx1"/>
                </a:solidFill>
                <a:effectLst/>
                <a:latin typeface="+mn-lt"/>
                <a:ea typeface="+mn-ea"/>
                <a:cs typeface="+mn-cs"/>
              </a:rPr>
              <a:t>En del av barnen i Angola har för lite att äta. Alla föräldrar har inte råd att skicka barnen till dagis för att lära sig nya saker. Därför vill vi hjälpa barnen i Angola så att det kan gå i dagis. </a:t>
            </a:r>
          </a:p>
          <a:p>
            <a:r>
              <a:rPr lang="sv-FI" sz="1100" kern="1200" dirty="0">
                <a:solidFill>
                  <a:schemeClr val="tx1"/>
                </a:solidFill>
                <a:effectLst/>
                <a:latin typeface="+mn-lt"/>
                <a:ea typeface="+mn-ea"/>
                <a:cs typeface="+mn-cs"/>
              </a:rPr>
              <a:t>Vi bekantar oss med deras vardag. Tror du att jättesabelantilopen har kommit till daghemmet?</a:t>
            </a:r>
            <a:br>
              <a:rPr lang="sv-FI" sz="1100" kern="1200" dirty="0">
                <a:solidFill>
                  <a:schemeClr val="tx1"/>
                </a:solidFill>
                <a:effectLst/>
                <a:latin typeface="+mn-lt"/>
                <a:ea typeface="+mn-ea"/>
                <a:cs typeface="+mn-cs"/>
              </a:rPr>
            </a:br>
            <a:endParaRPr lang="sv-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Bild 1: Dagen börjar med morgonbön och utdelning av maskmedel. På bilden ser man en skötare ge maskmedel åt barnen. Man kan få mask av rå fisk eller rått kött. Barnens livsmiljö är smutsig, därför är det lätt att drabbas av mask.</a:t>
            </a:r>
          </a:p>
          <a:p>
            <a:r>
              <a:rPr lang="sv-FI" sz="1100" kern="1200" dirty="0">
                <a:solidFill>
                  <a:schemeClr val="tx1"/>
                </a:solidFill>
                <a:effectLst/>
                <a:latin typeface="+mn-lt"/>
                <a:ea typeface="+mn-ea"/>
                <a:cs typeface="+mn-cs"/>
              </a:rPr>
              <a:t>Bild 2: Här äts morgongröt, gröten är lagad på majs.</a:t>
            </a:r>
          </a:p>
          <a:p>
            <a:r>
              <a:rPr lang="sv-FI" sz="1100" kern="1200" dirty="0">
                <a:solidFill>
                  <a:schemeClr val="tx1"/>
                </a:solidFill>
                <a:effectLst/>
                <a:latin typeface="+mn-lt"/>
                <a:ea typeface="+mn-ea"/>
                <a:cs typeface="+mn-cs"/>
              </a:rPr>
              <a:t>Bild 3: Efter frukosten får barnen teckna och rita. Då kan de också lära sig bokstäver och siffror eller sjunga tillsammans.</a:t>
            </a:r>
          </a:p>
          <a:p>
            <a:r>
              <a:rPr lang="sv-FI" sz="1100" kern="1200" dirty="0">
                <a:solidFill>
                  <a:schemeClr val="tx1"/>
                </a:solidFill>
                <a:effectLst/>
                <a:latin typeface="+mn-lt"/>
                <a:ea typeface="+mn-ea"/>
                <a:cs typeface="+mn-cs"/>
              </a:rPr>
              <a:t>Bild 4: Dags att gå ut.  På daghemmets gård finns gungor och en rutschbana.</a:t>
            </a:r>
          </a:p>
          <a:p>
            <a:r>
              <a:rPr lang="sv-FI" sz="1100" kern="1200" dirty="0">
                <a:solidFill>
                  <a:schemeClr val="tx1"/>
                </a:solidFill>
                <a:effectLst/>
                <a:latin typeface="+mn-lt"/>
                <a:ea typeface="+mn-ea"/>
                <a:cs typeface="+mn-cs"/>
              </a:rPr>
              <a:t>Bild 5: Lunch; ofta serveras det ris eller spagetti med sås.</a:t>
            </a:r>
          </a:p>
          <a:p>
            <a:r>
              <a:rPr lang="sv-FI" sz="1100" kern="1200" dirty="0">
                <a:solidFill>
                  <a:schemeClr val="tx1"/>
                </a:solidFill>
                <a:effectLst/>
                <a:latin typeface="+mn-lt"/>
                <a:ea typeface="+mn-ea"/>
                <a:cs typeface="+mn-cs"/>
              </a:rPr>
              <a:t>Bild 6: Antilop (Vi låter barnen upptäcka den, ifall de inte märker antilopen undersöker vi bilden tillsammans)</a:t>
            </a:r>
          </a:p>
          <a:p>
            <a:r>
              <a:rPr lang="sv-FI" sz="1100" kern="1200" dirty="0">
                <a:solidFill>
                  <a:schemeClr val="tx1"/>
                </a:solidFill>
                <a:effectLst/>
                <a:latin typeface="+mn-lt"/>
                <a:ea typeface="+mn-ea"/>
                <a:cs typeface="+mn-cs"/>
              </a:rPr>
              <a:t>Bild 7: Efter maten är det dags för en eftermiddagslur</a:t>
            </a:r>
          </a:p>
          <a:p>
            <a:r>
              <a:rPr lang="sv-FI" sz="1100" kern="1200" dirty="0">
                <a:solidFill>
                  <a:schemeClr val="tx1"/>
                </a:solidFill>
                <a:effectLst/>
                <a:latin typeface="+mn-lt"/>
                <a:ea typeface="+mn-ea"/>
                <a:cs typeface="+mn-cs"/>
              </a:rPr>
              <a:t>Bild 8: Innan det är dags att fara hem leker barnen både inne och utomhus</a:t>
            </a:r>
          </a:p>
          <a:p>
            <a:endParaRPr lang="sv-FI" sz="1100" kern="1200" dirty="0">
              <a:solidFill>
                <a:schemeClr val="tx1"/>
              </a:solidFill>
              <a:effectLst/>
              <a:latin typeface="+mn-lt"/>
              <a:ea typeface="+mn-ea"/>
              <a:cs typeface="+mn-cs"/>
            </a:endParaRPr>
          </a:p>
          <a:p>
            <a:r>
              <a:rPr lang="sv-FI" sz="1100" b="1" kern="1200" dirty="0">
                <a:solidFill>
                  <a:schemeClr val="tx1"/>
                </a:solidFill>
                <a:effectLst/>
                <a:latin typeface="+mn-lt"/>
                <a:ea typeface="+mn-ea"/>
                <a:cs typeface="+mn-cs"/>
              </a:rPr>
              <a:t>Barn från Angola:</a:t>
            </a:r>
            <a:endParaRPr lang="sv-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Här kommer exempel på typiska </a:t>
            </a:r>
            <a:r>
              <a:rPr lang="sv-FI" sz="1100" kern="1200" dirty="0" err="1">
                <a:solidFill>
                  <a:schemeClr val="tx1"/>
                </a:solidFill>
                <a:effectLst/>
                <a:latin typeface="+mn-lt"/>
                <a:ea typeface="+mn-ea"/>
                <a:cs typeface="+mn-cs"/>
              </a:rPr>
              <a:t>angolesiska</a:t>
            </a:r>
            <a:r>
              <a:rPr lang="sv-FI" sz="1100" kern="1200" dirty="0">
                <a:solidFill>
                  <a:schemeClr val="tx1"/>
                </a:solidFill>
                <a:effectLst/>
                <a:latin typeface="+mn-lt"/>
                <a:ea typeface="+mn-ea"/>
                <a:cs typeface="+mn-cs"/>
              </a:rPr>
              <a:t> barnnamn och -aktiviteter. Vilka av dessa barnaktiviteter är typiska också i Finland? Vilka av dessa aktiviteter sysslar</a:t>
            </a:r>
            <a:r>
              <a:rPr lang="sv-FI" sz="1100" b="1" kern="1200" dirty="0">
                <a:solidFill>
                  <a:schemeClr val="tx1"/>
                </a:solidFill>
                <a:effectLst/>
                <a:latin typeface="+mn-lt"/>
                <a:ea typeface="+mn-ea"/>
                <a:cs typeface="+mn-cs"/>
              </a:rPr>
              <a:t> inte</a:t>
            </a:r>
            <a:r>
              <a:rPr lang="sv-FI" sz="1100" kern="1200" dirty="0">
                <a:solidFill>
                  <a:schemeClr val="tx1"/>
                </a:solidFill>
                <a:effectLst/>
                <a:latin typeface="+mn-lt"/>
                <a:ea typeface="+mn-ea"/>
                <a:cs typeface="+mn-cs"/>
              </a:rPr>
              <a:t> finska barn med?</a:t>
            </a:r>
          </a:p>
          <a:p>
            <a:r>
              <a:rPr lang="sv-FI" sz="1100" kern="1200" dirty="0" err="1">
                <a:solidFill>
                  <a:schemeClr val="tx1"/>
                </a:solidFill>
                <a:effectLst/>
                <a:latin typeface="+mn-lt"/>
                <a:ea typeface="+mn-ea"/>
                <a:cs typeface="+mn-cs"/>
              </a:rPr>
              <a:t>Domingas</a:t>
            </a:r>
            <a:r>
              <a:rPr lang="sv-FI" sz="1100" kern="1200" dirty="0">
                <a:solidFill>
                  <a:schemeClr val="tx1"/>
                </a:solidFill>
                <a:effectLst/>
                <a:latin typeface="+mn-lt"/>
                <a:ea typeface="+mn-ea"/>
                <a:cs typeface="+mn-cs"/>
              </a:rPr>
              <a:t>, 5 år, gillar att öva sig på att skriva bokstäver</a:t>
            </a:r>
          </a:p>
          <a:p>
            <a:r>
              <a:rPr lang="sv-FI" sz="1100" kern="1200" dirty="0" err="1">
                <a:solidFill>
                  <a:schemeClr val="tx1"/>
                </a:solidFill>
                <a:effectLst/>
                <a:latin typeface="+mn-lt"/>
                <a:ea typeface="+mn-ea"/>
                <a:cs typeface="+mn-cs"/>
              </a:rPr>
              <a:t>Dionísio</a:t>
            </a:r>
            <a:r>
              <a:rPr lang="sv-FI" sz="1100" kern="1200" dirty="0">
                <a:solidFill>
                  <a:schemeClr val="tx1"/>
                </a:solidFill>
                <a:effectLst/>
                <a:latin typeface="+mn-lt"/>
                <a:ea typeface="+mn-ea"/>
                <a:cs typeface="+mn-cs"/>
              </a:rPr>
              <a:t>, 4 år, gillar att leka i lekparken. </a:t>
            </a:r>
          </a:p>
          <a:p>
            <a:r>
              <a:rPr lang="sv-FI" sz="1100" kern="1200" dirty="0" err="1">
                <a:solidFill>
                  <a:schemeClr val="tx1"/>
                </a:solidFill>
                <a:effectLst/>
                <a:latin typeface="+mn-lt"/>
                <a:ea typeface="+mn-ea"/>
                <a:cs typeface="+mn-cs"/>
              </a:rPr>
              <a:t>Katumbela</a:t>
            </a:r>
            <a:r>
              <a:rPr lang="sv-FI" sz="1100" kern="1200" dirty="0">
                <a:solidFill>
                  <a:schemeClr val="tx1"/>
                </a:solidFill>
                <a:effectLst/>
                <a:latin typeface="+mn-lt"/>
                <a:ea typeface="+mn-ea"/>
                <a:cs typeface="+mn-cs"/>
              </a:rPr>
              <a:t>, 3 år, skulle gärna stanna i dagiset och slippa gå den 5 kilometer långa vägen hem längs bergssidan.</a:t>
            </a:r>
          </a:p>
          <a:p>
            <a:r>
              <a:rPr lang="sv-FI" sz="1100" kern="1200" dirty="0" err="1">
                <a:solidFill>
                  <a:schemeClr val="tx1"/>
                </a:solidFill>
                <a:effectLst/>
                <a:latin typeface="+mn-lt"/>
                <a:ea typeface="+mn-ea"/>
                <a:cs typeface="+mn-cs"/>
              </a:rPr>
              <a:t>Laurinda</a:t>
            </a:r>
            <a:r>
              <a:rPr lang="sv-FI" sz="1100" kern="1200" dirty="0">
                <a:solidFill>
                  <a:schemeClr val="tx1"/>
                </a:solidFill>
                <a:effectLst/>
                <a:latin typeface="+mn-lt"/>
                <a:ea typeface="+mn-ea"/>
                <a:cs typeface="+mn-cs"/>
              </a:rPr>
              <a:t>, 5 år, går gärna varje morgon till dagiset trots att vägen dit är lång.</a:t>
            </a:r>
          </a:p>
          <a:p>
            <a:r>
              <a:rPr lang="sv-FI" sz="1100" kern="1200" dirty="0" err="1">
                <a:solidFill>
                  <a:schemeClr val="tx1"/>
                </a:solidFill>
                <a:effectLst/>
                <a:latin typeface="+mn-lt"/>
                <a:ea typeface="+mn-ea"/>
                <a:cs typeface="+mn-cs"/>
              </a:rPr>
              <a:t>Josè</a:t>
            </a:r>
            <a:r>
              <a:rPr lang="sv-FI" sz="1100" kern="1200" dirty="0">
                <a:solidFill>
                  <a:schemeClr val="tx1"/>
                </a:solidFill>
                <a:effectLst/>
                <a:latin typeface="+mn-lt"/>
                <a:ea typeface="+mn-ea"/>
                <a:cs typeface="+mn-cs"/>
              </a:rPr>
              <a:t>, 4 år, leker gärna med bilar gjorda av returflaskor</a:t>
            </a:r>
          </a:p>
          <a:p>
            <a:r>
              <a:rPr lang="sv-FI" sz="1100" kern="1200" dirty="0">
                <a:solidFill>
                  <a:schemeClr val="tx1"/>
                </a:solidFill>
                <a:effectLst/>
                <a:latin typeface="+mn-lt"/>
                <a:ea typeface="+mn-ea"/>
                <a:cs typeface="+mn-cs"/>
              </a:rPr>
              <a:t>Ana, 4 år, jagar gärna frigående höns</a:t>
            </a:r>
          </a:p>
          <a:p>
            <a:pPr marL="0" marR="0" lvl="0" indent="0" algn="l" defTabSz="810433" rtl="0" eaLnBrk="1" fontAlgn="auto" latinLnBrk="0" hangingPunct="1">
              <a:lnSpc>
                <a:spcPct val="100000"/>
              </a:lnSpc>
              <a:spcBef>
                <a:spcPts val="0"/>
              </a:spcBef>
              <a:spcAft>
                <a:spcPts val="0"/>
              </a:spcAft>
              <a:buClrTx/>
              <a:buSzTx/>
              <a:buFontTx/>
              <a:buNone/>
              <a:tabLst/>
              <a:defRPr/>
            </a:pPr>
            <a:endParaRPr lang="fi-FI" sz="1100" kern="1200" dirty="0">
              <a:solidFill>
                <a:schemeClr val="tx1"/>
              </a:solidFill>
              <a:effectLst/>
              <a:latin typeface="+mn-lt"/>
              <a:ea typeface="+mn-ea"/>
              <a:cs typeface="+mn-cs"/>
            </a:endParaRPr>
          </a:p>
          <a:p>
            <a:r>
              <a:rPr lang="fi-FI" sz="1100" kern="1200" dirty="0">
                <a:solidFill>
                  <a:schemeClr val="tx1"/>
                </a:solidFill>
                <a:effectLst/>
                <a:latin typeface="+mn-lt"/>
                <a:ea typeface="+mn-ea"/>
                <a:cs typeface="+mn-cs"/>
              </a:rPr>
              <a:t> </a:t>
            </a:r>
          </a:p>
          <a:p>
            <a:endParaRPr lang="fi-FI" dirty="0"/>
          </a:p>
        </p:txBody>
      </p:sp>
      <p:sp>
        <p:nvSpPr>
          <p:cNvPr id="4" name="Dian numeron paikkamerkki 3"/>
          <p:cNvSpPr>
            <a:spLocks noGrp="1"/>
          </p:cNvSpPr>
          <p:nvPr>
            <p:ph type="sldNum" sz="quarter" idx="5"/>
          </p:nvPr>
        </p:nvSpPr>
        <p:spPr/>
        <p:txBody>
          <a:bodyPr/>
          <a:lstStyle/>
          <a:p>
            <a:fld id="{E11D93AC-B404-49D0-8023-AE547DA31C40}" type="slidenum">
              <a:rPr lang="fi-FI" smtClean="0"/>
              <a:pPr/>
              <a:t>9</a:t>
            </a:fld>
            <a:endParaRPr lang="fi-FI"/>
          </a:p>
        </p:txBody>
      </p:sp>
    </p:spTree>
    <p:extLst>
      <p:ext uri="{BB962C8B-B14F-4D97-AF65-F5344CB8AC3E}">
        <p14:creationId xmlns:p14="http://schemas.microsoft.com/office/powerpoint/2010/main" val="2744457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r>
              <a:rPr lang="sv-FI" sz="1100" b="1" kern="1200" dirty="0">
                <a:solidFill>
                  <a:schemeClr val="tx1"/>
                </a:solidFill>
                <a:effectLst/>
                <a:latin typeface="+mn-lt"/>
                <a:ea typeface="+mn-ea"/>
                <a:cs typeface="+mn-cs"/>
              </a:rPr>
              <a:t>Dia 10 Varför går också de vuxna till skolan</a:t>
            </a:r>
            <a:r>
              <a:rPr lang="sv-FI" sz="1100" kern="1200" dirty="0">
                <a:solidFill>
                  <a:schemeClr val="tx1"/>
                </a:solidFill>
                <a:effectLst/>
                <a:latin typeface="+mn-lt"/>
                <a:ea typeface="+mn-ea"/>
                <a:cs typeface="+mn-cs"/>
              </a:rPr>
              <a:t>? Förutom barnen behöver också de vuxna kunskap. Vuxna kvinnor och män, som levt en stor del av sitt liv som analfabeter, får lära sig att läsa och skriva. Kunskaperna ger dem självkänsla och en upplevelse av att även de kan lära sig. Det är viktigt att kunna läsa, och få ett betyg. Det är roligt att lära sig, vilket syns på bilden där eleverna ger tummen upp! Även någon som inte hör till gänget har smugit sig in i klassen...</a:t>
            </a:r>
          </a:p>
          <a:p>
            <a:r>
              <a:rPr lang="sv-FI" sz="1100" kern="1200" dirty="0">
                <a:solidFill>
                  <a:schemeClr val="tx1"/>
                </a:solidFill>
                <a:effectLst/>
                <a:latin typeface="+mn-lt"/>
                <a:ea typeface="+mn-ea"/>
                <a:cs typeface="+mn-cs"/>
              </a:rPr>
              <a:t>I Angola börjar läsåret i februari. Barnen börjar skolan som 6-åringar, men för alla är det inte möjligt.</a:t>
            </a:r>
          </a:p>
          <a:p>
            <a:endParaRPr lang="sv-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Vad har du lärt dig på daghemmet eller i </a:t>
            </a:r>
            <a:r>
              <a:rPr lang="sv-FI" sz="1100" kern="1200" dirty="0" err="1">
                <a:solidFill>
                  <a:schemeClr val="tx1"/>
                </a:solidFill>
                <a:effectLst/>
                <a:latin typeface="+mn-lt"/>
                <a:ea typeface="+mn-ea"/>
                <a:cs typeface="+mn-cs"/>
              </a:rPr>
              <a:t>dagklubben</a:t>
            </a:r>
            <a:r>
              <a:rPr lang="sv-FI" sz="1100" kern="1200" dirty="0">
                <a:solidFill>
                  <a:schemeClr val="tx1"/>
                </a:solidFill>
                <a:effectLst/>
                <a:latin typeface="+mn-lt"/>
                <a:ea typeface="+mn-ea"/>
                <a:cs typeface="+mn-cs"/>
              </a:rPr>
              <a:t>? Vad skulle du vilja lära dig? </a:t>
            </a:r>
            <a:r>
              <a:rPr lang="fi-FI" sz="1100" kern="1200" dirty="0" err="1">
                <a:solidFill>
                  <a:schemeClr val="tx1"/>
                </a:solidFill>
                <a:effectLst/>
                <a:latin typeface="+mn-lt"/>
                <a:ea typeface="+mn-ea"/>
                <a:cs typeface="+mn-cs"/>
              </a:rPr>
              <a:t>Vad</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lär</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man</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sig</a:t>
            </a:r>
            <a:r>
              <a:rPr lang="fi-FI" sz="1100" kern="1200" dirty="0">
                <a:solidFill>
                  <a:schemeClr val="tx1"/>
                </a:solidFill>
                <a:effectLst/>
                <a:latin typeface="+mn-lt"/>
                <a:ea typeface="+mn-ea"/>
                <a:cs typeface="+mn-cs"/>
              </a:rPr>
              <a:t> i </a:t>
            </a:r>
            <a:r>
              <a:rPr lang="fi-FI" sz="1100" kern="1200" dirty="0" err="1">
                <a:solidFill>
                  <a:schemeClr val="tx1"/>
                </a:solidFill>
                <a:effectLst/>
                <a:latin typeface="+mn-lt"/>
                <a:ea typeface="+mn-ea"/>
                <a:cs typeface="+mn-cs"/>
              </a:rPr>
              <a:t>skolan</a:t>
            </a:r>
            <a:r>
              <a:rPr lang="fi-FI" sz="1100" kern="1200" dirty="0">
                <a:solidFill>
                  <a:schemeClr val="tx1"/>
                </a:solidFill>
                <a:effectLst/>
                <a:latin typeface="+mn-lt"/>
                <a:ea typeface="+mn-ea"/>
                <a:cs typeface="+mn-cs"/>
              </a:rPr>
              <a:t>?</a:t>
            </a:r>
          </a:p>
          <a:p>
            <a:endParaRPr lang="sv-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Vi kan lära oss några ord på portugisiska:</a:t>
            </a:r>
          </a:p>
          <a:p>
            <a:r>
              <a:rPr lang="sv-FI" sz="1100" kern="1200" dirty="0">
                <a:solidFill>
                  <a:schemeClr val="tx1"/>
                </a:solidFill>
                <a:effectLst/>
                <a:latin typeface="+mn-lt"/>
                <a:ea typeface="+mn-ea"/>
                <a:cs typeface="+mn-cs"/>
              </a:rPr>
              <a:t>Tack - </a:t>
            </a:r>
            <a:r>
              <a:rPr lang="sv-FI" sz="1100" kern="1200" dirty="0" err="1">
                <a:solidFill>
                  <a:schemeClr val="tx1"/>
                </a:solidFill>
                <a:effectLst/>
                <a:latin typeface="+mn-lt"/>
                <a:ea typeface="+mn-ea"/>
                <a:cs typeface="+mn-cs"/>
              </a:rPr>
              <a:t>Obrigado</a:t>
            </a:r>
            <a:endParaRPr lang="sv-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Nej - </a:t>
            </a:r>
            <a:r>
              <a:rPr lang="sv-FI" sz="1100" kern="1200" dirty="0" err="1">
                <a:solidFill>
                  <a:schemeClr val="tx1"/>
                </a:solidFill>
                <a:effectLst/>
                <a:latin typeface="+mn-lt"/>
                <a:ea typeface="+mn-ea"/>
                <a:cs typeface="+mn-cs"/>
              </a:rPr>
              <a:t>não</a:t>
            </a:r>
            <a:endParaRPr lang="sv-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Ja - sim</a:t>
            </a:r>
          </a:p>
          <a:p>
            <a:r>
              <a:rPr lang="sv-FI" sz="1100" kern="1200" dirty="0">
                <a:solidFill>
                  <a:schemeClr val="tx1"/>
                </a:solidFill>
                <a:effectLst/>
                <a:latin typeface="+mn-lt"/>
                <a:ea typeface="+mn-ea"/>
                <a:cs typeface="+mn-cs"/>
              </a:rPr>
              <a:t>Du är vacker- </a:t>
            </a:r>
            <a:r>
              <a:rPr lang="sv-FI" sz="1100" kern="1200" dirty="0" err="1">
                <a:solidFill>
                  <a:schemeClr val="tx1"/>
                </a:solidFill>
                <a:effectLst/>
                <a:latin typeface="+mn-lt"/>
                <a:ea typeface="+mn-ea"/>
                <a:cs typeface="+mn-cs"/>
              </a:rPr>
              <a:t>es</a:t>
            </a:r>
            <a:r>
              <a:rPr lang="sv-FI" sz="1100" kern="1200" dirty="0">
                <a:solidFill>
                  <a:schemeClr val="tx1"/>
                </a:solidFill>
                <a:effectLst/>
                <a:latin typeface="+mn-lt"/>
                <a:ea typeface="+mn-ea"/>
                <a:cs typeface="+mn-cs"/>
              </a:rPr>
              <a:t> </a:t>
            </a:r>
            <a:r>
              <a:rPr lang="sv-FI" sz="1100" kern="1200" dirty="0" err="1">
                <a:solidFill>
                  <a:schemeClr val="tx1"/>
                </a:solidFill>
                <a:effectLst/>
                <a:latin typeface="+mn-lt"/>
                <a:ea typeface="+mn-ea"/>
                <a:cs typeface="+mn-cs"/>
              </a:rPr>
              <a:t>bonito</a:t>
            </a:r>
            <a:endParaRPr lang="sv-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Gud älskar - Deus </a:t>
            </a:r>
            <a:r>
              <a:rPr lang="sv-FI" sz="1100" kern="1200" dirty="0" err="1">
                <a:solidFill>
                  <a:schemeClr val="tx1"/>
                </a:solidFill>
                <a:effectLst/>
                <a:latin typeface="+mn-lt"/>
                <a:ea typeface="+mn-ea"/>
                <a:cs typeface="+mn-cs"/>
              </a:rPr>
              <a:t>ama</a:t>
            </a:r>
            <a:endParaRPr lang="sv-FI" sz="11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E11D93AC-B404-49D0-8023-AE547DA31C40}" type="slidenum">
              <a:rPr lang="fi-FI" smtClean="0"/>
              <a:pPr/>
              <a:t>10</a:t>
            </a:fld>
            <a:endParaRPr lang="fi-FI"/>
          </a:p>
        </p:txBody>
      </p:sp>
    </p:spTree>
    <p:extLst>
      <p:ext uri="{BB962C8B-B14F-4D97-AF65-F5344CB8AC3E}">
        <p14:creationId xmlns:p14="http://schemas.microsoft.com/office/powerpoint/2010/main" val="1913382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lang="fi-FI" sz="1100" b="1" kern="1200" dirty="0">
                <a:solidFill>
                  <a:schemeClr val="tx1"/>
                </a:solidFill>
                <a:effectLst/>
                <a:latin typeface="+mn-lt"/>
                <a:ea typeface="+mn-ea"/>
                <a:cs typeface="+mn-cs"/>
              </a:rPr>
              <a:t>Dia 11 </a:t>
            </a:r>
            <a:r>
              <a:rPr lang="sv-FI" sz="1100" b="1" kern="1200" dirty="0">
                <a:solidFill>
                  <a:schemeClr val="tx1"/>
                </a:solidFill>
                <a:effectLst/>
                <a:latin typeface="+mn-lt"/>
                <a:ea typeface="+mn-ea"/>
                <a:cs typeface="+mn-cs"/>
              </a:rPr>
              <a:t>Vad är mathjälp? </a:t>
            </a:r>
            <a:r>
              <a:rPr lang="sv-FI" sz="1100" kern="1200" dirty="0">
                <a:solidFill>
                  <a:schemeClr val="tx1"/>
                </a:solidFill>
                <a:effectLst/>
                <a:latin typeface="+mn-lt"/>
                <a:ea typeface="+mn-ea"/>
                <a:cs typeface="+mn-cs"/>
              </a:rPr>
              <a:t>Ibland lever familjer i så utmanande situationer att de behöver hjälp. Torkan i slutet av år 2019 gjorde livet svårt för många, och i december samma år levererades mathjälp och utsäde till den torkdrabbade regionen </a:t>
            </a:r>
            <a:r>
              <a:rPr lang="sv-FI" sz="1100" kern="1200" dirty="0" err="1">
                <a:solidFill>
                  <a:schemeClr val="tx1"/>
                </a:solidFill>
                <a:effectLst/>
                <a:latin typeface="+mn-lt"/>
                <a:ea typeface="+mn-ea"/>
                <a:cs typeface="+mn-cs"/>
              </a:rPr>
              <a:t>Kunene</a:t>
            </a:r>
            <a:r>
              <a:rPr lang="sv-FI" sz="1100" kern="1200" dirty="0">
                <a:solidFill>
                  <a:schemeClr val="tx1"/>
                </a:solidFill>
                <a:effectLst/>
                <a:latin typeface="+mn-lt"/>
                <a:ea typeface="+mn-ea"/>
                <a:cs typeface="+mn-cs"/>
              </a:rPr>
              <a:t>. De som var allra mest i behov av mathjälp, fick i samband med behovskarteringen var sitt armband att bära som tecken på deras hjälpbehov. </a:t>
            </a:r>
            <a:r>
              <a:rPr lang="fi-FI" sz="1100" kern="1200" dirty="0">
                <a:solidFill>
                  <a:schemeClr val="tx1"/>
                </a:solidFill>
                <a:effectLst/>
                <a:latin typeface="+mn-lt"/>
                <a:ea typeface="+mn-ea"/>
                <a:cs typeface="+mn-cs"/>
              </a:rPr>
              <a:t>De </a:t>
            </a:r>
            <a:r>
              <a:rPr lang="fi-FI" sz="1100" kern="1200" dirty="0" err="1">
                <a:solidFill>
                  <a:schemeClr val="tx1"/>
                </a:solidFill>
                <a:effectLst/>
                <a:latin typeface="+mn-lt"/>
                <a:ea typeface="+mn-ea"/>
                <a:cs typeface="+mn-cs"/>
              </a:rPr>
              <a:t>tilldelades</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mat</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och</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utsäde</a:t>
            </a:r>
            <a:r>
              <a:rPr lang="fi-FI" sz="1100" kern="1200" dirty="0">
                <a:solidFill>
                  <a:schemeClr val="tx1"/>
                </a:solidFill>
                <a:effectLst/>
                <a:latin typeface="+mn-lt"/>
                <a:ea typeface="+mn-ea"/>
                <a:cs typeface="+mn-cs"/>
              </a:rPr>
              <a:t> i </a:t>
            </a:r>
            <a:r>
              <a:rPr lang="fi-FI" sz="1100" kern="1200" dirty="0" err="1">
                <a:solidFill>
                  <a:schemeClr val="tx1"/>
                </a:solidFill>
                <a:effectLst/>
                <a:latin typeface="+mn-lt"/>
                <a:ea typeface="+mn-ea"/>
                <a:cs typeface="+mn-cs"/>
              </a:rPr>
              <a:t>utbyte</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mot</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armbandet</a:t>
            </a:r>
            <a:r>
              <a:rPr lang="fi-FI" sz="1100" kern="1200" dirty="0">
                <a:solidFill>
                  <a:schemeClr val="tx1"/>
                </a:solidFill>
                <a:effectLst/>
                <a:latin typeface="+mn-lt"/>
                <a:ea typeface="+mn-ea"/>
                <a:cs typeface="+mn-cs"/>
              </a:rPr>
              <a:t>. </a:t>
            </a:r>
            <a:endParaRPr lang="sv-FI" sz="11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11</a:t>
            </a:fld>
            <a:endParaRPr lang="fi-FI"/>
          </a:p>
        </p:txBody>
      </p:sp>
    </p:spTree>
    <p:extLst>
      <p:ext uri="{BB962C8B-B14F-4D97-AF65-F5344CB8AC3E}">
        <p14:creationId xmlns:p14="http://schemas.microsoft.com/office/powerpoint/2010/main" val="3154456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r>
              <a:rPr lang="sv-FI" sz="1100" b="1" kern="1200" dirty="0">
                <a:solidFill>
                  <a:schemeClr val="tx1"/>
                </a:solidFill>
                <a:effectLst/>
                <a:latin typeface="+mn-lt"/>
                <a:ea typeface="+mn-ea"/>
                <a:cs typeface="+mn-cs"/>
              </a:rPr>
              <a:t>Dia 12 Hurdan hjälp har dessa människor fått? Varför är det så viktigt att få ett personbevis?</a:t>
            </a:r>
            <a:endParaRPr lang="sv-FI" sz="1100" kern="1200" dirty="0">
              <a:solidFill>
                <a:schemeClr val="tx1"/>
              </a:solidFill>
              <a:effectLst/>
              <a:latin typeface="+mn-lt"/>
              <a:ea typeface="+mn-ea"/>
              <a:cs typeface="+mn-cs"/>
            </a:endParaRPr>
          </a:p>
          <a:p>
            <a:r>
              <a:rPr lang="sv-FI" sz="1100" b="1" kern="1200" dirty="0" err="1">
                <a:solidFill>
                  <a:schemeClr val="tx1"/>
                </a:solidFill>
                <a:effectLst/>
                <a:latin typeface="+mn-lt"/>
                <a:ea typeface="+mn-ea"/>
                <a:cs typeface="+mn-cs"/>
              </a:rPr>
              <a:t>Elisia</a:t>
            </a:r>
            <a:r>
              <a:rPr lang="sv-FI" sz="1100" b="1" kern="1200" dirty="0">
                <a:solidFill>
                  <a:schemeClr val="tx1"/>
                </a:solidFill>
                <a:effectLst/>
                <a:latin typeface="+mn-lt"/>
                <a:ea typeface="+mn-ea"/>
                <a:cs typeface="+mn-cs"/>
              </a:rPr>
              <a:t> Felicia Lucas</a:t>
            </a:r>
            <a:r>
              <a:rPr lang="sv-FI" sz="1100" kern="1200" dirty="0">
                <a:solidFill>
                  <a:schemeClr val="tx1"/>
                </a:solidFill>
                <a:effectLst/>
                <a:latin typeface="+mn-lt"/>
                <a:ea typeface="+mn-ea"/>
                <a:cs typeface="+mn-cs"/>
              </a:rPr>
              <a:t> (40) söner </a:t>
            </a:r>
            <a:r>
              <a:rPr lang="sv-FI" sz="1100" b="1" kern="1200" dirty="0">
                <a:solidFill>
                  <a:schemeClr val="tx1"/>
                </a:solidFill>
                <a:effectLst/>
                <a:latin typeface="+mn-lt"/>
                <a:ea typeface="+mn-ea"/>
                <a:cs typeface="+mn-cs"/>
              </a:rPr>
              <a:t>João</a:t>
            </a:r>
            <a:r>
              <a:rPr lang="sv-FI" sz="1100" kern="1200" dirty="0">
                <a:solidFill>
                  <a:schemeClr val="tx1"/>
                </a:solidFill>
                <a:effectLst/>
                <a:latin typeface="+mn-lt"/>
                <a:ea typeface="+mn-ea"/>
                <a:cs typeface="+mn-cs"/>
              </a:rPr>
              <a:t> och </a:t>
            </a:r>
            <a:r>
              <a:rPr lang="sv-FI" sz="1100" b="1" kern="1200" dirty="0" err="1">
                <a:solidFill>
                  <a:schemeClr val="tx1"/>
                </a:solidFill>
                <a:effectLst/>
                <a:latin typeface="+mn-lt"/>
                <a:ea typeface="+mn-ea"/>
                <a:cs typeface="+mn-cs"/>
              </a:rPr>
              <a:t>Maravilho</a:t>
            </a:r>
            <a:r>
              <a:rPr lang="sv-FI" sz="1100" b="1" kern="1200" dirty="0">
                <a:solidFill>
                  <a:schemeClr val="tx1"/>
                </a:solidFill>
                <a:effectLst/>
                <a:latin typeface="+mn-lt"/>
                <a:ea typeface="+mn-ea"/>
                <a:cs typeface="+mn-cs"/>
              </a:rPr>
              <a:t> </a:t>
            </a:r>
            <a:r>
              <a:rPr lang="sv-FI" sz="1100" b="1" kern="1200" dirty="0" err="1">
                <a:solidFill>
                  <a:schemeClr val="tx1"/>
                </a:solidFill>
                <a:effectLst/>
                <a:latin typeface="+mn-lt"/>
                <a:ea typeface="+mn-ea"/>
                <a:cs typeface="+mn-cs"/>
              </a:rPr>
              <a:t>Barros</a:t>
            </a:r>
            <a:r>
              <a:rPr lang="sv-FI" sz="1100" kern="1200" dirty="0">
                <a:solidFill>
                  <a:schemeClr val="tx1"/>
                </a:solidFill>
                <a:effectLst/>
                <a:latin typeface="+mn-lt"/>
                <a:ea typeface="+mn-ea"/>
                <a:cs typeface="+mn-cs"/>
              </a:rPr>
              <a:t> går i skolan. Dottern </a:t>
            </a:r>
            <a:r>
              <a:rPr lang="sv-FI" sz="1100" b="1" kern="1200" dirty="0">
                <a:solidFill>
                  <a:schemeClr val="tx1"/>
                </a:solidFill>
                <a:effectLst/>
                <a:latin typeface="+mn-lt"/>
                <a:ea typeface="+mn-ea"/>
                <a:cs typeface="+mn-cs"/>
              </a:rPr>
              <a:t>Regina Tanga</a:t>
            </a:r>
            <a:r>
              <a:rPr lang="sv-FI" sz="1100" kern="1200" dirty="0">
                <a:solidFill>
                  <a:schemeClr val="tx1"/>
                </a:solidFill>
                <a:effectLst/>
                <a:latin typeface="+mn-lt"/>
                <a:ea typeface="+mn-ea"/>
                <a:cs typeface="+mn-cs"/>
              </a:rPr>
              <a:t> (4) och barnbarnet </a:t>
            </a:r>
            <a:r>
              <a:rPr lang="sv-FI" sz="1100" b="1" kern="1200" dirty="0">
                <a:solidFill>
                  <a:schemeClr val="tx1"/>
                </a:solidFill>
                <a:effectLst/>
                <a:latin typeface="+mn-lt"/>
                <a:ea typeface="+mn-ea"/>
                <a:cs typeface="+mn-cs"/>
              </a:rPr>
              <a:t>Aurora </a:t>
            </a:r>
            <a:r>
              <a:rPr lang="sv-FI" sz="1100" b="1" kern="1200" dirty="0" err="1">
                <a:solidFill>
                  <a:schemeClr val="tx1"/>
                </a:solidFill>
                <a:effectLst/>
                <a:latin typeface="+mn-lt"/>
                <a:ea typeface="+mn-ea"/>
                <a:cs typeface="+mn-cs"/>
              </a:rPr>
              <a:t>Domingas</a:t>
            </a:r>
            <a:r>
              <a:rPr lang="sv-FI" sz="1100" kern="1200" dirty="0">
                <a:solidFill>
                  <a:schemeClr val="tx1"/>
                </a:solidFill>
                <a:effectLst/>
                <a:latin typeface="+mn-lt"/>
                <a:ea typeface="+mn-ea"/>
                <a:cs typeface="+mn-cs"/>
              </a:rPr>
              <a:t> (5) går på projektets daghem i verksamhetscentret </a:t>
            </a:r>
            <a:r>
              <a:rPr lang="sv-FI" sz="1100" kern="1200" dirty="0" err="1">
                <a:solidFill>
                  <a:schemeClr val="tx1"/>
                </a:solidFill>
                <a:effectLst/>
                <a:latin typeface="+mn-lt"/>
                <a:ea typeface="+mn-ea"/>
                <a:cs typeface="+mn-cs"/>
              </a:rPr>
              <a:t>Calumbiro</a:t>
            </a:r>
            <a:r>
              <a:rPr lang="sv-FI" sz="1100" kern="1200" dirty="0">
                <a:solidFill>
                  <a:schemeClr val="tx1"/>
                </a:solidFill>
                <a:effectLst/>
                <a:latin typeface="+mn-lt"/>
                <a:ea typeface="+mn-ea"/>
                <a:cs typeface="+mn-cs"/>
              </a:rPr>
              <a:t>. </a:t>
            </a:r>
            <a:r>
              <a:rPr lang="sv-FI" sz="1100" kern="1200" dirty="0" err="1">
                <a:solidFill>
                  <a:schemeClr val="tx1"/>
                </a:solidFill>
                <a:effectLst/>
                <a:latin typeface="+mn-lt"/>
                <a:ea typeface="+mn-ea"/>
                <a:cs typeface="+mn-cs"/>
              </a:rPr>
              <a:t>Elisia</a:t>
            </a:r>
            <a:r>
              <a:rPr lang="sv-FI" sz="1100" kern="1200" dirty="0">
                <a:solidFill>
                  <a:schemeClr val="tx1"/>
                </a:solidFill>
                <a:effectLst/>
                <a:latin typeface="+mn-lt"/>
                <a:ea typeface="+mn-ea"/>
                <a:cs typeface="+mn-cs"/>
              </a:rPr>
              <a:t> har också tilldelats mediciner för sina barn och fått hjälp med att registrera barnen och skaffa personbevis. Barnen behöver identitetshandlingar för att kunna börja i skolan. Största delen av barnen i Angola saknar personbevis. Det är dyrt att registrera sig, och för att kunna göra det måste man veta vilka myndigheter man ska besöka och hur man anhåller om personbevis. Målet med projektet </a:t>
            </a:r>
            <a:r>
              <a:rPr lang="sv-FI" sz="1100" i="1" kern="1200" dirty="0">
                <a:solidFill>
                  <a:schemeClr val="tx1"/>
                </a:solidFill>
                <a:effectLst/>
                <a:latin typeface="+mn-lt"/>
                <a:ea typeface="+mn-ea"/>
                <a:cs typeface="+mn-cs"/>
              </a:rPr>
              <a:t>Ett lyckligt barn</a:t>
            </a:r>
            <a:r>
              <a:rPr lang="sv-FI" sz="1100" kern="1200" dirty="0">
                <a:solidFill>
                  <a:schemeClr val="tx1"/>
                </a:solidFill>
                <a:effectLst/>
                <a:latin typeface="+mn-lt"/>
                <a:ea typeface="+mn-ea"/>
                <a:cs typeface="+mn-cs"/>
              </a:rPr>
              <a:t> är att alla daghemsbarn får identitetsbevis, och får chansen att börja i skolan.</a:t>
            </a:r>
          </a:p>
          <a:p>
            <a:r>
              <a:rPr lang="sv-FI" sz="1100" b="1" kern="1200" dirty="0">
                <a:solidFill>
                  <a:schemeClr val="tx1"/>
                </a:solidFill>
                <a:effectLst/>
                <a:latin typeface="+mn-lt"/>
                <a:ea typeface="+mn-ea"/>
                <a:cs typeface="+mn-cs"/>
              </a:rPr>
              <a:t>Helena</a:t>
            </a:r>
            <a:r>
              <a:rPr lang="sv-FI" sz="1100" kern="1200" dirty="0">
                <a:solidFill>
                  <a:schemeClr val="tx1"/>
                </a:solidFill>
                <a:effectLst/>
                <a:latin typeface="+mn-lt"/>
                <a:ea typeface="+mn-ea"/>
                <a:cs typeface="+mn-cs"/>
              </a:rPr>
              <a:t> och ettåriga</a:t>
            </a:r>
            <a:r>
              <a:rPr lang="sv-FI" sz="1100" b="1" kern="1200" dirty="0">
                <a:solidFill>
                  <a:schemeClr val="tx1"/>
                </a:solidFill>
                <a:effectLst/>
                <a:latin typeface="+mn-lt"/>
                <a:ea typeface="+mn-ea"/>
                <a:cs typeface="+mn-cs"/>
              </a:rPr>
              <a:t> Manuel</a:t>
            </a:r>
            <a:r>
              <a:rPr lang="sv-FI" sz="1100" kern="1200" dirty="0">
                <a:solidFill>
                  <a:schemeClr val="tx1"/>
                </a:solidFill>
                <a:effectLst/>
                <a:latin typeface="+mn-lt"/>
                <a:ea typeface="+mn-ea"/>
                <a:cs typeface="+mn-cs"/>
              </a:rPr>
              <a:t> har fått mathjälp. Under våren 2020 har man startat ett projekt som har som mål att få undernärda bebisar (6 mån-2 år) att växa normalt. Stöd ges till 15 familjer bosatta på svårtillgängliga platser på landsbygden. Familjerna får 3 ägg per dag, varav minst två är för bebin/barnet, vitaminer och mediciner tillkommer. </a:t>
            </a:r>
            <a:r>
              <a:rPr lang="fi-FI" sz="1100" kern="1200" dirty="0" err="1">
                <a:solidFill>
                  <a:schemeClr val="tx1"/>
                </a:solidFill>
                <a:effectLst/>
                <a:latin typeface="+mn-lt"/>
                <a:ea typeface="+mn-ea"/>
                <a:cs typeface="+mn-cs"/>
              </a:rPr>
              <a:t>Leveransen</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sker</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veckovis</a:t>
            </a:r>
            <a:r>
              <a:rPr lang="fi-FI" sz="1100" kern="1200" dirty="0">
                <a:solidFill>
                  <a:schemeClr val="tx1"/>
                </a:solidFill>
                <a:effectLst/>
                <a:latin typeface="+mn-lt"/>
                <a:ea typeface="+mn-ea"/>
                <a:cs typeface="+mn-cs"/>
              </a:rPr>
              <a:t>.</a:t>
            </a:r>
          </a:p>
          <a:p>
            <a:r>
              <a:rPr lang="sv-FI" sz="1100" kern="1200" dirty="0">
                <a:solidFill>
                  <a:schemeClr val="tx1"/>
                </a:solidFill>
                <a:effectLst/>
                <a:latin typeface="+mn-lt"/>
                <a:ea typeface="+mn-ea"/>
                <a:cs typeface="+mn-cs"/>
              </a:rPr>
              <a:t>Två lokalanställda besöker familjerna en gång i veckan för att se att alla mår bra. Resan går till fots längs steniga och branta stigar. Därtill tar mamman bebin varannan vecka till verksamhetscentret för vägning och kontroll.</a:t>
            </a:r>
          </a:p>
          <a:p>
            <a:endParaRPr lang="fi-FI" dirty="0">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12</a:t>
            </a:fld>
            <a:endParaRPr lang="fi-FI"/>
          </a:p>
        </p:txBody>
      </p:sp>
    </p:spTree>
    <p:extLst>
      <p:ext uri="{BB962C8B-B14F-4D97-AF65-F5344CB8AC3E}">
        <p14:creationId xmlns:p14="http://schemas.microsoft.com/office/powerpoint/2010/main" val="3663059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r>
              <a:rPr lang="sv-FI" sz="1100" b="1" kern="1200" dirty="0">
                <a:solidFill>
                  <a:schemeClr val="tx1"/>
                </a:solidFill>
                <a:effectLst/>
                <a:latin typeface="+mn-lt"/>
                <a:ea typeface="+mn-ea"/>
                <a:cs typeface="+mn-cs"/>
              </a:rPr>
              <a:t>Dia 13 Vilken typ av hjälp har mamman i storfamiljen fått?</a:t>
            </a:r>
            <a:endParaRPr lang="sv-FI" sz="1100" kern="1200" dirty="0">
              <a:solidFill>
                <a:schemeClr val="tx1"/>
              </a:solidFill>
              <a:effectLst/>
              <a:latin typeface="+mn-lt"/>
              <a:ea typeface="+mn-ea"/>
              <a:cs typeface="+mn-cs"/>
            </a:endParaRPr>
          </a:p>
          <a:p>
            <a:r>
              <a:rPr lang="sv-FI" sz="1100" b="1" kern="1200" dirty="0">
                <a:solidFill>
                  <a:schemeClr val="tx1"/>
                </a:solidFill>
                <a:effectLst/>
                <a:latin typeface="+mn-lt"/>
                <a:ea typeface="+mn-ea"/>
                <a:cs typeface="+mn-cs"/>
              </a:rPr>
              <a:t>Lourdes </a:t>
            </a:r>
            <a:r>
              <a:rPr lang="sv-FI" sz="1100" b="1" kern="1200" dirty="0" err="1">
                <a:solidFill>
                  <a:schemeClr val="tx1"/>
                </a:solidFill>
                <a:effectLst/>
                <a:latin typeface="+mn-lt"/>
                <a:ea typeface="+mn-ea"/>
                <a:cs typeface="+mn-cs"/>
              </a:rPr>
              <a:t>Ndjauka</a:t>
            </a:r>
            <a:r>
              <a:rPr lang="sv-FI" sz="1100" b="1" kern="1200" dirty="0">
                <a:solidFill>
                  <a:schemeClr val="tx1"/>
                </a:solidFill>
                <a:effectLst/>
                <a:latin typeface="+mn-lt"/>
                <a:ea typeface="+mn-ea"/>
                <a:cs typeface="+mn-cs"/>
              </a:rPr>
              <a:t> </a:t>
            </a:r>
            <a:r>
              <a:rPr lang="sv-FI" sz="1100" kern="1200" dirty="0">
                <a:solidFill>
                  <a:schemeClr val="tx1"/>
                </a:solidFill>
                <a:effectLst/>
                <a:latin typeface="+mn-lt"/>
                <a:ea typeface="+mn-ea"/>
                <a:cs typeface="+mn-cs"/>
              </a:rPr>
              <a:t>(47)</a:t>
            </a:r>
            <a:r>
              <a:rPr lang="sv-FI" sz="1100" b="1" kern="1200" dirty="0">
                <a:solidFill>
                  <a:schemeClr val="tx1"/>
                </a:solidFill>
                <a:effectLst/>
                <a:latin typeface="+mn-lt"/>
                <a:ea typeface="+mn-ea"/>
                <a:cs typeface="+mn-cs"/>
              </a:rPr>
              <a:t> </a:t>
            </a:r>
            <a:r>
              <a:rPr lang="sv-FI" sz="1100" kern="1200" dirty="0">
                <a:solidFill>
                  <a:schemeClr val="tx1"/>
                </a:solidFill>
                <a:effectLst/>
                <a:latin typeface="+mn-lt"/>
                <a:ea typeface="+mn-ea"/>
                <a:cs typeface="+mn-cs"/>
              </a:rPr>
              <a:t>har sju barn och fem barnbarn. Hon bor med två av sina barn och sitt femåriga barnbarn. Det yngsta av hennes barn går i tionde klassen, och deltar i eftermiddagsverksamheten. Barnbarnen är på daghem. </a:t>
            </a:r>
          </a:p>
          <a:p>
            <a:r>
              <a:rPr lang="sv-FI" sz="1100" kern="1200" dirty="0">
                <a:solidFill>
                  <a:schemeClr val="tx1"/>
                </a:solidFill>
                <a:effectLst/>
                <a:latin typeface="+mn-lt"/>
                <a:ea typeface="+mn-ea"/>
                <a:cs typeface="+mn-cs"/>
              </a:rPr>
              <a:t>Lourdes fick höra om projektet </a:t>
            </a:r>
            <a:r>
              <a:rPr lang="sv-FI" sz="1100" i="1" kern="1200" dirty="0">
                <a:solidFill>
                  <a:schemeClr val="tx1"/>
                </a:solidFill>
                <a:effectLst/>
                <a:latin typeface="+mn-lt"/>
                <a:ea typeface="+mn-ea"/>
                <a:cs typeface="+mn-cs"/>
              </a:rPr>
              <a:t>Ett lyckligt barn</a:t>
            </a:r>
            <a:r>
              <a:rPr lang="sv-FI" sz="1100" kern="1200" dirty="0">
                <a:solidFill>
                  <a:schemeClr val="tx1"/>
                </a:solidFill>
                <a:effectLst/>
                <a:latin typeface="+mn-lt"/>
                <a:ea typeface="+mn-ea"/>
                <a:cs typeface="+mn-cs"/>
              </a:rPr>
              <a:t> då de anställda åkte från hem till hem och berättade om programmet. Lourdes fick hjälp med att registrera sina barn. Hon har själv lärt sig läsa och skriva vid verksamhetscentret. Hon har också fått mathjälp och ekonomiskt stöd. Man kan också få läkarhjälp. </a:t>
            </a:r>
          </a:p>
          <a:p>
            <a:r>
              <a:rPr lang="sv-FI" sz="1100" kern="1200" dirty="0">
                <a:solidFill>
                  <a:schemeClr val="tx1"/>
                </a:solidFill>
                <a:effectLst/>
                <a:latin typeface="+mn-lt"/>
                <a:ea typeface="+mn-ea"/>
                <a:cs typeface="+mn-cs"/>
              </a:rPr>
              <a:t>Lourdes deltar i gudstjänster och en bibelgrupp vid centret.  –Vi behöver bön och Guds ord, säger Lourdes.</a:t>
            </a:r>
            <a:br>
              <a:rPr lang="sv-FI" sz="1100" kern="1200" dirty="0">
                <a:solidFill>
                  <a:schemeClr val="tx1"/>
                </a:solidFill>
                <a:effectLst/>
                <a:latin typeface="+mn-lt"/>
                <a:ea typeface="+mn-ea"/>
                <a:cs typeface="+mn-cs"/>
              </a:rPr>
            </a:br>
            <a:endParaRPr lang="sv-FI" sz="1100" kern="1200" dirty="0">
              <a:solidFill>
                <a:schemeClr val="tx1"/>
              </a:solidFill>
              <a:effectLst/>
              <a:latin typeface="+mn-lt"/>
              <a:ea typeface="+mn-ea"/>
              <a:cs typeface="+mn-cs"/>
            </a:endParaRPr>
          </a:p>
          <a:p>
            <a:r>
              <a:rPr lang="sv-FI" sz="1100" kern="1200" dirty="0">
                <a:solidFill>
                  <a:schemeClr val="tx1"/>
                </a:solidFill>
                <a:effectLst/>
                <a:latin typeface="+mn-lt"/>
                <a:ea typeface="+mn-ea"/>
                <a:cs typeface="+mn-cs"/>
              </a:rPr>
              <a:t>Vilka utrymmen ser du på bild? Vad gör man i dem?</a:t>
            </a:r>
          </a:p>
        </p:txBody>
      </p:sp>
      <p:sp>
        <p:nvSpPr>
          <p:cNvPr id="4" name="Dian numeron paikkamerkki 3"/>
          <p:cNvSpPr>
            <a:spLocks noGrp="1"/>
          </p:cNvSpPr>
          <p:nvPr>
            <p:ph type="sldNum" sz="quarter" idx="5"/>
          </p:nvPr>
        </p:nvSpPr>
        <p:spPr/>
        <p:txBody>
          <a:bodyPr/>
          <a:lstStyle/>
          <a:p>
            <a:fld id="{E11D93AC-B404-49D0-8023-AE547DA31C40}" type="slidenum">
              <a:rPr lang="fi-FI" smtClean="0"/>
              <a:pPr/>
              <a:t>13</a:t>
            </a:fld>
            <a:endParaRPr lang="fi-FI"/>
          </a:p>
        </p:txBody>
      </p:sp>
    </p:spTree>
    <p:extLst>
      <p:ext uri="{BB962C8B-B14F-4D97-AF65-F5344CB8AC3E}">
        <p14:creationId xmlns:p14="http://schemas.microsoft.com/office/powerpoint/2010/main" val="678514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1A4BE019-567A-41FF-82E9-1778EB234293}"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12" name="Freeform 6"/>
          <p:cNvSpPr>
            <a:spLocks noEditPoints="1"/>
          </p:cNvSpPr>
          <p:nvPr userDrawn="1"/>
        </p:nvSpPr>
        <p:spPr bwMode="auto">
          <a:xfrm>
            <a:off x="1819276" y="2125983"/>
            <a:ext cx="3215879" cy="888683"/>
          </a:xfrm>
          <a:custGeom>
            <a:avLst/>
            <a:gdLst>
              <a:gd name="T0" fmla="*/ 4951 w 5402"/>
              <a:gd name="T1" fmla="*/ 210 h 1243"/>
              <a:gd name="T2" fmla="*/ 4772 w 5402"/>
              <a:gd name="T3" fmla="*/ 194 h 1243"/>
              <a:gd name="T4" fmla="*/ 4884 w 5402"/>
              <a:gd name="T5" fmla="*/ 253 h 1243"/>
              <a:gd name="T6" fmla="*/ 1427 w 5402"/>
              <a:gd name="T7" fmla="*/ 153 h 1243"/>
              <a:gd name="T8" fmla="*/ 1257 w 5402"/>
              <a:gd name="T9" fmla="*/ 146 h 1243"/>
              <a:gd name="T10" fmla="*/ 1518 w 5402"/>
              <a:gd name="T11" fmla="*/ 333 h 1243"/>
              <a:gd name="T12" fmla="*/ 1305 w 5402"/>
              <a:gd name="T13" fmla="*/ 526 h 1243"/>
              <a:gd name="T14" fmla="*/ 1277 w 5402"/>
              <a:gd name="T15" fmla="*/ 423 h 1243"/>
              <a:gd name="T16" fmla="*/ 1411 w 5402"/>
              <a:gd name="T17" fmla="*/ 344 h 1243"/>
              <a:gd name="T18" fmla="*/ 1165 w 5402"/>
              <a:gd name="T19" fmla="*/ 118 h 1243"/>
              <a:gd name="T20" fmla="*/ 1457 w 5402"/>
              <a:gd name="T21" fmla="*/ 35 h 1243"/>
              <a:gd name="T22" fmla="*/ 1791 w 5402"/>
              <a:gd name="T23" fmla="*/ 433 h 1243"/>
              <a:gd name="T24" fmla="*/ 1947 w 5402"/>
              <a:gd name="T25" fmla="*/ 461 h 1243"/>
              <a:gd name="T26" fmla="*/ 1619 w 5402"/>
              <a:gd name="T27" fmla="*/ 437 h 1243"/>
              <a:gd name="T28" fmla="*/ 2533 w 5402"/>
              <a:gd name="T29" fmla="*/ 109 h 1243"/>
              <a:gd name="T30" fmla="*/ 2472 w 5402"/>
              <a:gd name="T31" fmla="*/ 480 h 1243"/>
              <a:gd name="T32" fmla="*/ 2120 w 5402"/>
              <a:gd name="T33" fmla="*/ 439 h 1243"/>
              <a:gd name="T34" fmla="*/ 2147 w 5402"/>
              <a:gd name="T35" fmla="*/ 62 h 1243"/>
              <a:gd name="T36" fmla="*/ 2464 w 5402"/>
              <a:gd name="T37" fmla="*/ 338 h 1243"/>
              <a:gd name="T38" fmla="*/ 2362 w 5402"/>
              <a:gd name="T39" fmla="*/ 101 h 1243"/>
              <a:gd name="T40" fmla="*/ 2161 w 5402"/>
              <a:gd name="T41" fmla="*/ 275 h 1243"/>
              <a:gd name="T42" fmla="*/ 2753 w 5402"/>
              <a:gd name="T43" fmla="*/ 165 h 1243"/>
              <a:gd name="T44" fmla="*/ 4176 w 5402"/>
              <a:gd name="T45" fmla="*/ 517 h 1243"/>
              <a:gd name="T46" fmla="*/ 539 w 5402"/>
              <a:gd name="T47" fmla="*/ 615 h 1243"/>
              <a:gd name="T48" fmla="*/ 456 w 5402"/>
              <a:gd name="T49" fmla="*/ 677 h 1243"/>
              <a:gd name="T50" fmla="*/ 763 w 5402"/>
              <a:gd name="T51" fmla="*/ 611 h 1243"/>
              <a:gd name="T52" fmla="*/ 686 w 5402"/>
              <a:gd name="T53" fmla="*/ 680 h 1243"/>
              <a:gd name="T54" fmla="*/ 1015 w 5402"/>
              <a:gd name="T55" fmla="*/ 929 h 1243"/>
              <a:gd name="T56" fmla="*/ 2714 w 5402"/>
              <a:gd name="T57" fmla="*/ 725 h 1243"/>
              <a:gd name="T58" fmla="*/ 2850 w 5402"/>
              <a:gd name="T59" fmla="*/ 821 h 1243"/>
              <a:gd name="T60" fmla="*/ 3053 w 5402"/>
              <a:gd name="T61" fmla="*/ 986 h 1243"/>
              <a:gd name="T62" fmla="*/ 2963 w 5402"/>
              <a:gd name="T63" fmla="*/ 1237 h 1243"/>
              <a:gd name="T64" fmla="*/ 2805 w 5402"/>
              <a:gd name="T65" fmla="*/ 1078 h 1243"/>
              <a:gd name="T66" fmla="*/ 2994 w 5402"/>
              <a:gd name="T67" fmla="*/ 1099 h 1243"/>
              <a:gd name="T68" fmla="*/ 2732 w 5402"/>
              <a:gd name="T69" fmla="*/ 901 h 1243"/>
              <a:gd name="T70" fmla="*/ 2939 w 5402"/>
              <a:gd name="T71" fmla="*/ 717 h 1243"/>
              <a:gd name="T72" fmla="*/ 3386 w 5402"/>
              <a:gd name="T73" fmla="*/ 812 h 1243"/>
              <a:gd name="T74" fmla="*/ 3279 w 5402"/>
              <a:gd name="T75" fmla="*/ 909 h 1243"/>
              <a:gd name="T76" fmla="*/ 3510 w 5402"/>
              <a:gd name="T77" fmla="*/ 1150 h 1243"/>
              <a:gd name="T78" fmla="*/ 3214 w 5402"/>
              <a:gd name="T79" fmla="*/ 1207 h 1243"/>
              <a:gd name="T80" fmla="*/ 3353 w 5402"/>
              <a:gd name="T81" fmla="*/ 1155 h 1243"/>
              <a:gd name="T82" fmla="*/ 3293 w 5402"/>
              <a:gd name="T83" fmla="*/ 1018 h 1243"/>
              <a:gd name="T84" fmla="*/ 3219 w 5402"/>
              <a:gd name="T85" fmla="*/ 755 h 1243"/>
              <a:gd name="T86" fmla="*/ 3512 w 5402"/>
              <a:gd name="T87" fmla="*/ 824 h 1243"/>
              <a:gd name="T88" fmla="*/ 4161 w 5402"/>
              <a:gd name="T89" fmla="*/ 1140 h 1243"/>
              <a:gd name="T90" fmla="*/ 4376 w 5402"/>
              <a:gd name="T91" fmla="*/ 1143 h 1243"/>
              <a:gd name="T92" fmla="*/ 4051 w 5402"/>
              <a:gd name="T93" fmla="*/ 1182 h 1243"/>
              <a:gd name="T94" fmla="*/ 4804 w 5402"/>
              <a:gd name="T95" fmla="*/ 760 h 1243"/>
              <a:gd name="T96" fmla="*/ 4860 w 5402"/>
              <a:gd name="T97" fmla="*/ 1232 h 1243"/>
              <a:gd name="T98" fmla="*/ 4720 w 5402"/>
              <a:gd name="T99" fmla="*/ 819 h 1243"/>
              <a:gd name="T100" fmla="*/ 4489 w 5402"/>
              <a:gd name="T101" fmla="*/ 252 h 1243"/>
              <a:gd name="T102" fmla="*/ 4682 w 5402"/>
              <a:gd name="T103" fmla="*/ 13 h 1243"/>
              <a:gd name="T104" fmla="*/ 4743 w 5402"/>
              <a:gd name="T105" fmla="*/ 162 h 1243"/>
              <a:gd name="T106" fmla="*/ 4552 w 5402"/>
              <a:gd name="T107" fmla="*/ 227 h 1243"/>
              <a:gd name="T108" fmla="*/ 4687 w 5402"/>
              <a:gd name="T109" fmla="*/ 221 h 1243"/>
              <a:gd name="T110" fmla="*/ 4600 w 5402"/>
              <a:gd name="T111" fmla="*/ 243 h 1243"/>
              <a:gd name="T112" fmla="*/ 4694 w 5402"/>
              <a:gd name="T113" fmla="*/ 43 h 1243"/>
              <a:gd name="T114" fmla="*/ 5162 w 5402"/>
              <a:gd name="T115" fmla="*/ 55 h 1243"/>
              <a:gd name="T116" fmla="*/ 5013 w 5402"/>
              <a:gd name="T117" fmla="*/ 257 h 1243"/>
              <a:gd name="T118" fmla="*/ 4982 w 5402"/>
              <a:gd name="T119" fmla="*/ 131 h 1243"/>
              <a:gd name="T120" fmla="*/ 5103 w 5402"/>
              <a:gd name="T121" fmla="*/ 128 h 1243"/>
              <a:gd name="T122" fmla="*/ 5050 w 5402"/>
              <a:gd name="T123" fmla="*/ 12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02" h="1243">
                <a:moveTo>
                  <a:pt x="4916" y="12"/>
                </a:moveTo>
                <a:lnTo>
                  <a:pt x="4936" y="12"/>
                </a:lnTo>
                <a:lnTo>
                  <a:pt x="4936" y="73"/>
                </a:lnTo>
                <a:lnTo>
                  <a:pt x="4813" y="73"/>
                </a:lnTo>
                <a:lnTo>
                  <a:pt x="4806" y="104"/>
                </a:lnTo>
                <a:lnTo>
                  <a:pt x="4812" y="103"/>
                </a:lnTo>
                <a:lnTo>
                  <a:pt x="4830" y="102"/>
                </a:lnTo>
                <a:lnTo>
                  <a:pt x="4841" y="102"/>
                </a:lnTo>
                <a:lnTo>
                  <a:pt x="4854" y="102"/>
                </a:lnTo>
                <a:lnTo>
                  <a:pt x="4860" y="103"/>
                </a:lnTo>
                <a:lnTo>
                  <a:pt x="4867" y="104"/>
                </a:lnTo>
                <a:lnTo>
                  <a:pt x="4881" y="106"/>
                </a:lnTo>
                <a:lnTo>
                  <a:pt x="4895" y="109"/>
                </a:lnTo>
                <a:lnTo>
                  <a:pt x="4898" y="110"/>
                </a:lnTo>
                <a:lnTo>
                  <a:pt x="4902" y="111"/>
                </a:lnTo>
                <a:lnTo>
                  <a:pt x="4909" y="114"/>
                </a:lnTo>
                <a:lnTo>
                  <a:pt x="4915" y="116"/>
                </a:lnTo>
                <a:lnTo>
                  <a:pt x="4921" y="121"/>
                </a:lnTo>
                <a:lnTo>
                  <a:pt x="4928" y="125"/>
                </a:lnTo>
                <a:lnTo>
                  <a:pt x="4933" y="129"/>
                </a:lnTo>
                <a:lnTo>
                  <a:pt x="4938" y="133"/>
                </a:lnTo>
                <a:lnTo>
                  <a:pt x="4942" y="139"/>
                </a:lnTo>
                <a:lnTo>
                  <a:pt x="4944" y="141"/>
                </a:lnTo>
                <a:lnTo>
                  <a:pt x="4946" y="144"/>
                </a:lnTo>
                <a:lnTo>
                  <a:pt x="4949" y="152"/>
                </a:lnTo>
                <a:lnTo>
                  <a:pt x="4952" y="159"/>
                </a:lnTo>
                <a:lnTo>
                  <a:pt x="4955" y="166"/>
                </a:lnTo>
                <a:lnTo>
                  <a:pt x="4956" y="175"/>
                </a:lnTo>
                <a:lnTo>
                  <a:pt x="4957" y="184"/>
                </a:lnTo>
                <a:lnTo>
                  <a:pt x="4956" y="193"/>
                </a:lnTo>
                <a:lnTo>
                  <a:pt x="4955" y="202"/>
                </a:lnTo>
                <a:lnTo>
                  <a:pt x="4951" y="210"/>
                </a:lnTo>
                <a:lnTo>
                  <a:pt x="4948" y="217"/>
                </a:lnTo>
                <a:lnTo>
                  <a:pt x="4944" y="225"/>
                </a:lnTo>
                <a:lnTo>
                  <a:pt x="4939" y="232"/>
                </a:lnTo>
                <a:lnTo>
                  <a:pt x="4934" y="238"/>
                </a:lnTo>
                <a:lnTo>
                  <a:pt x="4926" y="243"/>
                </a:lnTo>
                <a:lnTo>
                  <a:pt x="4919" y="249"/>
                </a:lnTo>
                <a:lnTo>
                  <a:pt x="4912" y="254"/>
                </a:lnTo>
                <a:lnTo>
                  <a:pt x="4903" y="258"/>
                </a:lnTo>
                <a:lnTo>
                  <a:pt x="4894" y="261"/>
                </a:lnTo>
                <a:lnTo>
                  <a:pt x="4884" y="263"/>
                </a:lnTo>
                <a:lnTo>
                  <a:pt x="4873" y="265"/>
                </a:lnTo>
                <a:lnTo>
                  <a:pt x="4863" y="266"/>
                </a:lnTo>
                <a:lnTo>
                  <a:pt x="4853" y="267"/>
                </a:lnTo>
                <a:lnTo>
                  <a:pt x="4843" y="266"/>
                </a:lnTo>
                <a:lnTo>
                  <a:pt x="4835" y="265"/>
                </a:lnTo>
                <a:lnTo>
                  <a:pt x="4827" y="264"/>
                </a:lnTo>
                <a:lnTo>
                  <a:pt x="4818" y="262"/>
                </a:lnTo>
                <a:lnTo>
                  <a:pt x="4811" y="260"/>
                </a:lnTo>
                <a:lnTo>
                  <a:pt x="4804" y="257"/>
                </a:lnTo>
                <a:lnTo>
                  <a:pt x="4798" y="254"/>
                </a:lnTo>
                <a:lnTo>
                  <a:pt x="4791" y="251"/>
                </a:lnTo>
                <a:lnTo>
                  <a:pt x="4786" y="246"/>
                </a:lnTo>
                <a:lnTo>
                  <a:pt x="4781" y="243"/>
                </a:lnTo>
                <a:lnTo>
                  <a:pt x="4777" y="238"/>
                </a:lnTo>
                <a:lnTo>
                  <a:pt x="4774" y="234"/>
                </a:lnTo>
                <a:lnTo>
                  <a:pt x="4770" y="229"/>
                </a:lnTo>
                <a:lnTo>
                  <a:pt x="4768" y="225"/>
                </a:lnTo>
                <a:lnTo>
                  <a:pt x="4767" y="219"/>
                </a:lnTo>
                <a:lnTo>
                  <a:pt x="4766" y="214"/>
                </a:lnTo>
                <a:lnTo>
                  <a:pt x="4767" y="207"/>
                </a:lnTo>
                <a:lnTo>
                  <a:pt x="4769" y="201"/>
                </a:lnTo>
                <a:lnTo>
                  <a:pt x="4772" y="194"/>
                </a:lnTo>
                <a:lnTo>
                  <a:pt x="4776" y="189"/>
                </a:lnTo>
                <a:lnTo>
                  <a:pt x="4781" y="185"/>
                </a:lnTo>
                <a:lnTo>
                  <a:pt x="4786" y="182"/>
                </a:lnTo>
                <a:lnTo>
                  <a:pt x="4792" y="180"/>
                </a:lnTo>
                <a:lnTo>
                  <a:pt x="4800" y="179"/>
                </a:lnTo>
                <a:lnTo>
                  <a:pt x="4804" y="180"/>
                </a:lnTo>
                <a:lnTo>
                  <a:pt x="4808" y="180"/>
                </a:lnTo>
                <a:lnTo>
                  <a:pt x="4812" y="181"/>
                </a:lnTo>
                <a:lnTo>
                  <a:pt x="4815" y="182"/>
                </a:lnTo>
                <a:lnTo>
                  <a:pt x="4819" y="184"/>
                </a:lnTo>
                <a:lnTo>
                  <a:pt x="4822" y="186"/>
                </a:lnTo>
                <a:lnTo>
                  <a:pt x="4826" y="188"/>
                </a:lnTo>
                <a:lnTo>
                  <a:pt x="4828" y="191"/>
                </a:lnTo>
                <a:lnTo>
                  <a:pt x="4832" y="199"/>
                </a:lnTo>
                <a:lnTo>
                  <a:pt x="4834" y="203"/>
                </a:lnTo>
                <a:lnTo>
                  <a:pt x="4835" y="208"/>
                </a:lnTo>
                <a:lnTo>
                  <a:pt x="4836" y="213"/>
                </a:lnTo>
                <a:lnTo>
                  <a:pt x="4837" y="219"/>
                </a:lnTo>
                <a:lnTo>
                  <a:pt x="4838" y="226"/>
                </a:lnTo>
                <a:lnTo>
                  <a:pt x="4838" y="233"/>
                </a:lnTo>
                <a:lnTo>
                  <a:pt x="4838" y="238"/>
                </a:lnTo>
                <a:lnTo>
                  <a:pt x="4839" y="243"/>
                </a:lnTo>
                <a:lnTo>
                  <a:pt x="4841" y="247"/>
                </a:lnTo>
                <a:lnTo>
                  <a:pt x="4844" y="252"/>
                </a:lnTo>
                <a:lnTo>
                  <a:pt x="4847" y="254"/>
                </a:lnTo>
                <a:lnTo>
                  <a:pt x="4852" y="256"/>
                </a:lnTo>
                <a:lnTo>
                  <a:pt x="4857" y="258"/>
                </a:lnTo>
                <a:lnTo>
                  <a:pt x="4863" y="258"/>
                </a:lnTo>
                <a:lnTo>
                  <a:pt x="4870" y="257"/>
                </a:lnTo>
                <a:lnTo>
                  <a:pt x="4878" y="256"/>
                </a:lnTo>
                <a:lnTo>
                  <a:pt x="4881" y="254"/>
                </a:lnTo>
                <a:lnTo>
                  <a:pt x="4884" y="253"/>
                </a:lnTo>
                <a:lnTo>
                  <a:pt x="4890" y="249"/>
                </a:lnTo>
                <a:lnTo>
                  <a:pt x="4892" y="245"/>
                </a:lnTo>
                <a:lnTo>
                  <a:pt x="4895" y="242"/>
                </a:lnTo>
                <a:lnTo>
                  <a:pt x="4897" y="239"/>
                </a:lnTo>
                <a:lnTo>
                  <a:pt x="4898" y="236"/>
                </a:lnTo>
                <a:lnTo>
                  <a:pt x="4902" y="228"/>
                </a:lnTo>
                <a:lnTo>
                  <a:pt x="4902" y="224"/>
                </a:lnTo>
                <a:lnTo>
                  <a:pt x="4903" y="218"/>
                </a:lnTo>
                <a:lnTo>
                  <a:pt x="4902" y="210"/>
                </a:lnTo>
                <a:lnTo>
                  <a:pt x="4900" y="203"/>
                </a:lnTo>
                <a:lnTo>
                  <a:pt x="4899" y="199"/>
                </a:lnTo>
                <a:lnTo>
                  <a:pt x="4898" y="195"/>
                </a:lnTo>
                <a:lnTo>
                  <a:pt x="4894" y="188"/>
                </a:lnTo>
                <a:lnTo>
                  <a:pt x="4890" y="182"/>
                </a:lnTo>
                <a:lnTo>
                  <a:pt x="4886" y="176"/>
                </a:lnTo>
                <a:lnTo>
                  <a:pt x="4880" y="170"/>
                </a:lnTo>
                <a:lnTo>
                  <a:pt x="4872" y="165"/>
                </a:lnTo>
                <a:lnTo>
                  <a:pt x="4865" y="161"/>
                </a:lnTo>
                <a:lnTo>
                  <a:pt x="4856" y="158"/>
                </a:lnTo>
                <a:lnTo>
                  <a:pt x="4846" y="155"/>
                </a:lnTo>
                <a:lnTo>
                  <a:pt x="4836" y="153"/>
                </a:lnTo>
                <a:lnTo>
                  <a:pt x="4831" y="152"/>
                </a:lnTo>
                <a:lnTo>
                  <a:pt x="4825" y="151"/>
                </a:lnTo>
                <a:lnTo>
                  <a:pt x="4813" y="150"/>
                </a:lnTo>
                <a:lnTo>
                  <a:pt x="4800" y="150"/>
                </a:lnTo>
                <a:lnTo>
                  <a:pt x="4786" y="151"/>
                </a:lnTo>
                <a:lnTo>
                  <a:pt x="4800" y="86"/>
                </a:lnTo>
                <a:lnTo>
                  <a:pt x="4808" y="48"/>
                </a:lnTo>
                <a:lnTo>
                  <a:pt x="4815" y="12"/>
                </a:lnTo>
                <a:lnTo>
                  <a:pt x="4916" y="12"/>
                </a:lnTo>
                <a:close/>
                <a:moveTo>
                  <a:pt x="1428" y="159"/>
                </a:moveTo>
                <a:lnTo>
                  <a:pt x="1427" y="153"/>
                </a:lnTo>
                <a:lnTo>
                  <a:pt x="1426" y="148"/>
                </a:lnTo>
                <a:lnTo>
                  <a:pt x="1421" y="136"/>
                </a:lnTo>
                <a:lnTo>
                  <a:pt x="1418" y="130"/>
                </a:lnTo>
                <a:lnTo>
                  <a:pt x="1414" y="124"/>
                </a:lnTo>
                <a:lnTo>
                  <a:pt x="1409" y="117"/>
                </a:lnTo>
                <a:lnTo>
                  <a:pt x="1404" y="112"/>
                </a:lnTo>
                <a:lnTo>
                  <a:pt x="1399" y="107"/>
                </a:lnTo>
                <a:lnTo>
                  <a:pt x="1396" y="105"/>
                </a:lnTo>
                <a:lnTo>
                  <a:pt x="1393" y="103"/>
                </a:lnTo>
                <a:lnTo>
                  <a:pt x="1385" y="98"/>
                </a:lnTo>
                <a:lnTo>
                  <a:pt x="1377" y="95"/>
                </a:lnTo>
                <a:lnTo>
                  <a:pt x="1369" y="91"/>
                </a:lnTo>
                <a:lnTo>
                  <a:pt x="1358" y="89"/>
                </a:lnTo>
                <a:lnTo>
                  <a:pt x="1348" y="87"/>
                </a:lnTo>
                <a:lnTo>
                  <a:pt x="1336" y="87"/>
                </a:lnTo>
                <a:lnTo>
                  <a:pt x="1327" y="87"/>
                </a:lnTo>
                <a:lnTo>
                  <a:pt x="1319" y="88"/>
                </a:lnTo>
                <a:lnTo>
                  <a:pt x="1311" y="90"/>
                </a:lnTo>
                <a:lnTo>
                  <a:pt x="1307" y="91"/>
                </a:lnTo>
                <a:lnTo>
                  <a:pt x="1303" y="92"/>
                </a:lnTo>
                <a:lnTo>
                  <a:pt x="1297" y="96"/>
                </a:lnTo>
                <a:lnTo>
                  <a:pt x="1290" y="99"/>
                </a:lnTo>
                <a:lnTo>
                  <a:pt x="1288" y="101"/>
                </a:lnTo>
                <a:lnTo>
                  <a:pt x="1284" y="103"/>
                </a:lnTo>
                <a:lnTo>
                  <a:pt x="1278" y="107"/>
                </a:lnTo>
                <a:lnTo>
                  <a:pt x="1274" y="111"/>
                </a:lnTo>
                <a:lnTo>
                  <a:pt x="1270" y="116"/>
                </a:lnTo>
                <a:lnTo>
                  <a:pt x="1266" y="122"/>
                </a:lnTo>
                <a:lnTo>
                  <a:pt x="1263" y="127"/>
                </a:lnTo>
                <a:lnTo>
                  <a:pt x="1260" y="133"/>
                </a:lnTo>
                <a:lnTo>
                  <a:pt x="1258" y="139"/>
                </a:lnTo>
                <a:lnTo>
                  <a:pt x="1257" y="146"/>
                </a:lnTo>
                <a:lnTo>
                  <a:pt x="1257" y="152"/>
                </a:lnTo>
                <a:lnTo>
                  <a:pt x="1257" y="161"/>
                </a:lnTo>
                <a:lnTo>
                  <a:pt x="1258" y="166"/>
                </a:lnTo>
                <a:lnTo>
                  <a:pt x="1260" y="172"/>
                </a:lnTo>
                <a:lnTo>
                  <a:pt x="1263" y="176"/>
                </a:lnTo>
                <a:lnTo>
                  <a:pt x="1265" y="180"/>
                </a:lnTo>
                <a:lnTo>
                  <a:pt x="1268" y="184"/>
                </a:lnTo>
                <a:lnTo>
                  <a:pt x="1271" y="188"/>
                </a:lnTo>
                <a:lnTo>
                  <a:pt x="1274" y="191"/>
                </a:lnTo>
                <a:lnTo>
                  <a:pt x="1278" y="194"/>
                </a:lnTo>
                <a:lnTo>
                  <a:pt x="1282" y="198"/>
                </a:lnTo>
                <a:lnTo>
                  <a:pt x="1288" y="201"/>
                </a:lnTo>
                <a:lnTo>
                  <a:pt x="1293" y="203"/>
                </a:lnTo>
                <a:lnTo>
                  <a:pt x="1299" y="205"/>
                </a:lnTo>
                <a:lnTo>
                  <a:pt x="1311" y="209"/>
                </a:lnTo>
                <a:lnTo>
                  <a:pt x="1382" y="222"/>
                </a:lnTo>
                <a:lnTo>
                  <a:pt x="1392" y="224"/>
                </a:lnTo>
                <a:lnTo>
                  <a:pt x="1400" y="226"/>
                </a:lnTo>
                <a:lnTo>
                  <a:pt x="1415" y="231"/>
                </a:lnTo>
                <a:lnTo>
                  <a:pt x="1430" y="236"/>
                </a:lnTo>
                <a:lnTo>
                  <a:pt x="1444" y="243"/>
                </a:lnTo>
                <a:lnTo>
                  <a:pt x="1456" y="251"/>
                </a:lnTo>
                <a:lnTo>
                  <a:pt x="1467" y="259"/>
                </a:lnTo>
                <a:lnTo>
                  <a:pt x="1479" y="267"/>
                </a:lnTo>
                <a:lnTo>
                  <a:pt x="1488" y="277"/>
                </a:lnTo>
                <a:lnTo>
                  <a:pt x="1497" y="287"/>
                </a:lnTo>
                <a:lnTo>
                  <a:pt x="1504" y="297"/>
                </a:lnTo>
                <a:lnTo>
                  <a:pt x="1507" y="303"/>
                </a:lnTo>
                <a:lnTo>
                  <a:pt x="1510" y="309"/>
                </a:lnTo>
                <a:lnTo>
                  <a:pt x="1515" y="320"/>
                </a:lnTo>
                <a:lnTo>
                  <a:pt x="1517" y="327"/>
                </a:lnTo>
                <a:lnTo>
                  <a:pt x="1518" y="333"/>
                </a:lnTo>
                <a:lnTo>
                  <a:pt x="1522" y="345"/>
                </a:lnTo>
                <a:lnTo>
                  <a:pt x="1524" y="358"/>
                </a:lnTo>
                <a:lnTo>
                  <a:pt x="1524" y="371"/>
                </a:lnTo>
                <a:lnTo>
                  <a:pt x="1524" y="386"/>
                </a:lnTo>
                <a:lnTo>
                  <a:pt x="1522" y="400"/>
                </a:lnTo>
                <a:lnTo>
                  <a:pt x="1517" y="415"/>
                </a:lnTo>
                <a:lnTo>
                  <a:pt x="1515" y="422"/>
                </a:lnTo>
                <a:lnTo>
                  <a:pt x="1512" y="428"/>
                </a:lnTo>
                <a:lnTo>
                  <a:pt x="1509" y="436"/>
                </a:lnTo>
                <a:lnTo>
                  <a:pt x="1505" y="442"/>
                </a:lnTo>
                <a:lnTo>
                  <a:pt x="1502" y="449"/>
                </a:lnTo>
                <a:lnTo>
                  <a:pt x="1498" y="456"/>
                </a:lnTo>
                <a:lnTo>
                  <a:pt x="1492" y="462"/>
                </a:lnTo>
                <a:lnTo>
                  <a:pt x="1488" y="467"/>
                </a:lnTo>
                <a:lnTo>
                  <a:pt x="1482" y="473"/>
                </a:lnTo>
                <a:lnTo>
                  <a:pt x="1477" y="479"/>
                </a:lnTo>
                <a:lnTo>
                  <a:pt x="1464" y="490"/>
                </a:lnTo>
                <a:lnTo>
                  <a:pt x="1451" y="499"/>
                </a:lnTo>
                <a:lnTo>
                  <a:pt x="1436" y="508"/>
                </a:lnTo>
                <a:lnTo>
                  <a:pt x="1428" y="511"/>
                </a:lnTo>
                <a:lnTo>
                  <a:pt x="1420" y="515"/>
                </a:lnTo>
                <a:lnTo>
                  <a:pt x="1411" y="518"/>
                </a:lnTo>
                <a:lnTo>
                  <a:pt x="1402" y="520"/>
                </a:lnTo>
                <a:lnTo>
                  <a:pt x="1393" y="522"/>
                </a:lnTo>
                <a:lnTo>
                  <a:pt x="1383" y="524"/>
                </a:lnTo>
                <a:lnTo>
                  <a:pt x="1373" y="526"/>
                </a:lnTo>
                <a:lnTo>
                  <a:pt x="1362" y="527"/>
                </a:lnTo>
                <a:lnTo>
                  <a:pt x="1352" y="527"/>
                </a:lnTo>
                <a:lnTo>
                  <a:pt x="1342" y="528"/>
                </a:lnTo>
                <a:lnTo>
                  <a:pt x="1329" y="527"/>
                </a:lnTo>
                <a:lnTo>
                  <a:pt x="1317" y="527"/>
                </a:lnTo>
                <a:lnTo>
                  <a:pt x="1305" y="526"/>
                </a:lnTo>
                <a:lnTo>
                  <a:pt x="1295" y="524"/>
                </a:lnTo>
                <a:lnTo>
                  <a:pt x="1283" y="522"/>
                </a:lnTo>
                <a:lnTo>
                  <a:pt x="1273" y="520"/>
                </a:lnTo>
                <a:lnTo>
                  <a:pt x="1264" y="517"/>
                </a:lnTo>
                <a:lnTo>
                  <a:pt x="1254" y="514"/>
                </a:lnTo>
                <a:lnTo>
                  <a:pt x="1245" y="510"/>
                </a:lnTo>
                <a:lnTo>
                  <a:pt x="1237" y="505"/>
                </a:lnTo>
                <a:lnTo>
                  <a:pt x="1221" y="497"/>
                </a:lnTo>
                <a:lnTo>
                  <a:pt x="1213" y="492"/>
                </a:lnTo>
                <a:lnTo>
                  <a:pt x="1206" y="487"/>
                </a:lnTo>
                <a:lnTo>
                  <a:pt x="1193" y="475"/>
                </a:lnTo>
                <a:lnTo>
                  <a:pt x="1187" y="470"/>
                </a:lnTo>
                <a:lnTo>
                  <a:pt x="1181" y="464"/>
                </a:lnTo>
                <a:lnTo>
                  <a:pt x="1171" y="451"/>
                </a:lnTo>
                <a:lnTo>
                  <a:pt x="1167" y="445"/>
                </a:lnTo>
                <a:lnTo>
                  <a:pt x="1163" y="438"/>
                </a:lnTo>
                <a:lnTo>
                  <a:pt x="1155" y="424"/>
                </a:lnTo>
                <a:lnTo>
                  <a:pt x="1150" y="411"/>
                </a:lnTo>
                <a:lnTo>
                  <a:pt x="1145" y="397"/>
                </a:lnTo>
                <a:lnTo>
                  <a:pt x="1142" y="383"/>
                </a:lnTo>
                <a:lnTo>
                  <a:pt x="1140" y="369"/>
                </a:lnTo>
                <a:lnTo>
                  <a:pt x="1231" y="345"/>
                </a:lnTo>
                <a:lnTo>
                  <a:pt x="1232" y="355"/>
                </a:lnTo>
                <a:lnTo>
                  <a:pt x="1234" y="364"/>
                </a:lnTo>
                <a:lnTo>
                  <a:pt x="1237" y="372"/>
                </a:lnTo>
                <a:lnTo>
                  <a:pt x="1241" y="381"/>
                </a:lnTo>
                <a:lnTo>
                  <a:pt x="1245" y="389"/>
                </a:lnTo>
                <a:lnTo>
                  <a:pt x="1249" y="397"/>
                </a:lnTo>
                <a:lnTo>
                  <a:pt x="1255" y="405"/>
                </a:lnTo>
                <a:lnTo>
                  <a:pt x="1262" y="412"/>
                </a:lnTo>
                <a:lnTo>
                  <a:pt x="1269" y="418"/>
                </a:lnTo>
                <a:lnTo>
                  <a:pt x="1277" y="423"/>
                </a:lnTo>
                <a:lnTo>
                  <a:pt x="1285" y="428"/>
                </a:lnTo>
                <a:lnTo>
                  <a:pt x="1295" y="433"/>
                </a:lnTo>
                <a:lnTo>
                  <a:pt x="1305" y="436"/>
                </a:lnTo>
                <a:lnTo>
                  <a:pt x="1311" y="437"/>
                </a:lnTo>
                <a:lnTo>
                  <a:pt x="1317" y="438"/>
                </a:lnTo>
                <a:lnTo>
                  <a:pt x="1323" y="439"/>
                </a:lnTo>
                <a:lnTo>
                  <a:pt x="1329" y="440"/>
                </a:lnTo>
                <a:lnTo>
                  <a:pt x="1342" y="440"/>
                </a:lnTo>
                <a:lnTo>
                  <a:pt x="1352" y="440"/>
                </a:lnTo>
                <a:lnTo>
                  <a:pt x="1360" y="439"/>
                </a:lnTo>
                <a:lnTo>
                  <a:pt x="1369" y="438"/>
                </a:lnTo>
                <a:lnTo>
                  <a:pt x="1377" y="436"/>
                </a:lnTo>
                <a:lnTo>
                  <a:pt x="1384" y="433"/>
                </a:lnTo>
                <a:lnTo>
                  <a:pt x="1387" y="432"/>
                </a:lnTo>
                <a:lnTo>
                  <a:pt x="1392" y="430"/>
                </a:lnTo>
                <a:lnTo>
                  <a:pt x="1398" y="426"/>
                </a:lnTo>
                <a:lnTo>
                  <a:pt x="1403" y="422"/>
                </a:lnTo>
                <a:lnTo>
                  <a:pt x="1408" y="418"/>
                </a:lnTo>
                <a:lnTo>
                  <a:pt x="1412" y="413"/>
                </a:lnTo>
                <a:lnTo>
                  <a:pt x="1415" y="408"/>
                </a:lnTo>
                <a:lnTo>
                  <a:pt x="1419" y="402"/>
                </a:lnTo>
                <a:lnTo>
                  <a:pt x="1421" y="397"/>
                </a:lnTo>
                <a:lnTo>
                  <a:pt x="1423" y="391"/>
                </a:lnTo>
                <a:lnTo>
                  <a:pt x="1424" y="385"/>
                </a:lnTo>
                <a:lnTo>
                  <a:pt x="1424" y="377"/>
                </a:lnTo>
                <a:lnTo>
                  <a:pt x="1424" y="372"/>
                </a:lnTo>
                <a:lnTo>
                  <a:pt x="1423" y="367"/>
                </a:lnTo>
                <a:lnTo>
                  <a:pt x="1422" y="362"/>
                </a:lnTo>
                <a:lnTo>
                  <a:pt x="1420" y="358"/>
                </a:lnTo>
                <a:lnTo>
                  <a:pt x="1418" y="353"/>
                </a:lnTo>
                <a:lnTo>
                  <a:pt x="1415" y="348"/>
                </a:lnTo>
                <a:lnTo>
                  <a:pt x="1411" y="344"/>
                </a:lnTo>
                <a:lnTo>
                  <a:pt x="1408" y="340"/>
                </a:lnTo>
                <a:lnTo>
                  <a:pt x="1404" y="336"/>
                </a:lnTo>
                <a:lnTo>
                  <a:pt x="1400" y="333"/>
                </a:lnTo>
                <a:lnTo>
                  <a:pt x="1395" y="330"/>
                </a:lnTo>
                <a:lnTo>
                  <a:pt x="1388" y="327"/>
                </a:lnTo>
                <a:lnTo>
                  <a:pt x="1377" y="321"/>
                </a:lnTo>
                <a:lnTo>
                  <a:pt x="1370" y="319"/>
                </a:lnTo>
                <a:lnTo>
                  <a:pt x="1362" y="318"/>
                </a:lnTo>
                <a:lnTo>
                  <a:pt x="1292" y="304"/>
                </a:lnTo>
                <a:lnTo>
                  <a:pt x="1277" y="301"/>
                </a:lnTo>
                <a:lnTo>
                  <a:pt x="1263" y="295"/>
                </a:lnTo>
                <a:lnTo>
                  <a:pt x="1250" y="291"/>
                </a:lnTo>
                <a:lnTo>
                  <a:pt x="1238" y="285"/>
                </a:lnTo>
                <a:lnTo>
                  <a:pt x="1225" y="278"/>
                </a:lnTo>
                <a:lnTo>
                  <a:pt x="1215" y="270"/>
                </a:lnTo>
                <a:lnTo>
                  <a:pt x="1204" y="262"/>
                </a:lnTo>
                <a:lnTo>
                  <a:pt x="1195" y="254"/>
                </a:lnTo>
                <a:lnTo>
                  <a:pt x="1187" y="244"/>
                </a:lnTo>
                <a:lnTo>
                  <a:pt x="1179" y="234"/>
                </a:lnTo>
                <a:lnTo>
                  <a:pt x="1173" y="222"/>
                </a:lnTo>
                <a:lnTo>
                  <a:pt x="1169" y="211"/>
                </a:lnTo>
                <a:lnTo>
                  <a:pt x="1165" y="199"/>
                </a:lnTo>
                <a:lnTo>
                  <a:pt x="1163" y="192"/>
                </a:lnTo>
                <a:lnTo>
                  <a:pt x="1162" y="186"/>
                </a:lnTo>
                <a:lnTo>
                  <a:pt x="1160" y="173"/>
                </a:lnTo>
                <a:lnTo>
                  <a:pt x="1160" y="165"/>
                </a:lnTo>
                <a:lnTo>
                  <a:pt x="1159" y="159"/>
                </a:lnTo>
                <a:lnTo>
                  <a:pt x="1160" y="151"/>
                </a:lnTo>
                <a:lnTo>
                  <a:pt x="1160" y="142"/>
                </a:lnTo>
                <a:lnTo>
                  <a:pt x="1161" y="134"/>
                </a:lnTo>
                <a:lnTo>
                  <a:pt x="1163" y="126"/>
                </a:lnTo>
                <a:lnTo>
                  <a:pt x="1165" y="118"/>
                </a:lnTo>
                <a:lnTo>
                  <a:pt x="1167" y="110"/>
                </a:lnTo>
                <a:lnTo>
                  <a:pt x="1170" y="103"/>
                </a:lnTo>
                <a:lnTo>
                  <a:pt x="1173" y="96"/>
                </a:lnTo>
                <a:lnTo>
                  <a:pt x="1176" y="88"/>
                </a:lnTo>
                <a:lnTo>
                  <a:pt x="1180" y="82"/>
                </a:lnTo>
                <a:lnTo>
                  <a:pt x="1190" y="69"/>
                </a:lnTo>
                <a:lnTo>
                  <a:pt x="1200" y="57"/>
                </a:lnTo>
                <a:lnTo>
                  <a:pt x="1212" y="46"/>
                </a:lnTo>
                <a:lnTo>
                  <a:pt x="1218" y="40"/>
                </a:lnTo>
                <a:lnTo>
                  <a:pt x="1224" y="35"/>
                </a:lnTo>
                <a:lnTo>
                  <a:pt x="1238" y="27"/>
                </a:lnTo>
                <a:lnTo>
                  <a:pt x="1245" y="23"/>
                </a:lnTo>
                <a:lnTo>
                  <a:pt x="1252" y="19"/>
                </a:lnTo>
                <a:lnTo>
                  <a:pt x="1259" y="15"/>
                </a:lnTo>
                <a:lnTo>
                  <a:pt x="1268" y="12"/>
                </a:lnTo>
                <a:lnTo>
                  <a:pt x="1275" y="9"/>
                </a:lnTo>
                <a:lnTo>
                  <a:pt x="1283" y="7"/>
                </a:lnTo>
                <a:lnTo>
                  <a:pt x="1300" y="3"/>
                </a:lnTo>
                <a:lnTo>
                  <a:pt x="1309" y="2"/>
                </a:lnTo>
                <a:lnTo>
                  <a:pt x="1318" y="1"/>
                </a:lnTo>
                <a:lnTo>
                  <a:pt x="1335" y="0"/>
                </a:lnTo>
                <a:lnTo>
                  <a:pt x="1347" y="0"/>
                </a:lnTo>
                <a:lnTo>
                  <a:pt x="1357" y="1"/>
                </a:lnTo>
                <a:lnTo>
                  <a:pt x="1368" y="2"/>
                </a:lnTo>
                <a:lnTo>
                  <a:pt x="1378" y="3"/>
                </a:lnTo>
                <a:lnTo>
                  <a:pt x="1387" y="5"/>
                </a:lnTo>
                <a:lnTo>
                  <a:pt x="1397" y="7"/>
                </a:lnTo>
                <a:lnTo>
                  <a:pt x="1414" y="12"/>
                </a:lnTo>
                <a:lnTo>
                  <a:pt x="1430" y="19"/>
                </a:lnTo>
                <a:lnTo>
                  <a:pt x="1444" y="27"/>
                </a:lnTo>
                <a:lnTo>
                  <a:pt x="1451" y="31"/>
                </a:lnTo>
                <a:lnTo>
                  <a:pt x="1457" y="35"/>
                </a:lnTo>
                <a:lnTo>
                  <a:pt x="1462" y="39"/>
                </a:lnTo>
                <a:lnTo>
                  <a:pt x="1468" y="45"/>
                </a:lnTo>
                <a:lnTo>
                  <a:pt x="1474" y="49"/>
                </a:lnTo>
                <a:lnTo>
                  <a:pt x="1478" y="54"/>
                </a:lnTo>
                <a:lnTo>
                  <a:pt x="1487" y="64"/>
                </a:lnTo>
                <a:lnTo>
                  <a:pt x="1494" y="76"/>
                </a:lnTo>
                <a:lnTo>
                  <a:pt x="1501" y="87"/>
                </a:lnTo>
                <a:lnTo>
                  <a:pt x="1507" y="98"/>
                </a:lnTo>
                <a:lnTo>
                  <a:pt x="1511" y="109"/>
                </a:lnTo>
                <a:lnTo>
                  <a:pt x="1514" y="121"/>
                </a:lnTo>
                <a:lnTo>
                  <a:pt x="1517" y="131"/>
                </a:lnTo>
                <a:lnTo>
                  <a:pt x="1428" y="159"/>
                </a:lnTo>
                <a:close/>
                <a:moveTo>
                  <a:pt x="1596" y="338"/>
                </a:moveTo>
                <a:lnTo>
                  <a:pt x="1596" y="10"/>
                </a:lnTo>
                <a:lnTo>
                  <a:pt x="1695" y="10"/>
                </a:lnTo>
                <a:lnTo>
                  <a:pt x="1695" y="331"/>
                </a:lnTo>
                <a:lnTo>
                  <a:pt x="1695" y="343"/>
                </a:lnTo>
                <a:lnTo>
                  <a:pt x="1696" y="355"/>
                </a:lnTo>
                <a:lnTo>
                  <a:pt x="1698" y="365"/>
                </a:lnTo>
                <a:lnTo>
                  <a:pt x="1701" y="374"/>
                </a:lnTo>
                <a:lnTo>
                  <a:pt x="1706" y="384"/>
                </a:lnTo>
                <a:lnTo>
                  <a:pt x="1710" y="392"/>
                </a:lnTo>
                <a:lnTo>
                  <a:pt x="1715" y="399"/>
                </a:lnTo>
                <a:lnTo>
                  <a:pt x="1720" y="407"/>
                </a:lnTo>
                <a:lnTo>
                  <a:pt x="1727" y="413"/>
                </a:lnTo>
                <a:lnTo>
                  <a:pt x="1735" y="418"/>
                </a:lnTo>
                <a:lnTo>
                  <a:pt x="1742" y="422"/>
                </a:lnTo>
                <a:lnTo>
                  <a:pt x="1750" y="425"/>
                </a:lnTo>
                <a:lnTo>
                  <a:pt x="1760" y="428"/>
                </a:lnTo>
                <a:lnTo>
                  <a:pt x="1769" y="431"/>
                </a:lnTo>
                <a:lnTo>
                  <a:pt x="1779" y="432"/>
                </a:lnTo>
                <a:lnTo>
                  <a:pt x="1791" y="433"/>
                </a:lnTo>
                <a:lnTo>
                  <a:pt x="1801" y="432"/>
                </a:lnTo>
                <a:lnTo>
                  <a:pt x="1812" y="431"/>
                </a:lnTo>
                <a:lnTo>
                  <a:pt x="1822" y="428"/>
                </a:lnTo>
                <a:lnTo>
                  <a:pt x="1830" y="425"/>
                </a:lnTo>
                <a:lnTo>
                  <a:pt x="1840" y="422"/>
                </a:lnTo>
                <a:lnTo>
                  <a:pt x="1847" y="418"/>
                </a:lnTo>
                <a:lnTo>
                  <a:pt x="1854" y="413"/>
                </a:lnTo>
                <a:lnTo>
                  <a:pt x="1862" y="407"/>
                </a:lnTo>
                <a:lnTo>
                  <a:pt x="1867" y="399"/>
                </a:lnTo>
                <a:lnTo>
                  <a:pt x="1872" y="392"/>
                </a:lnTo>
                <a:lnTo>
                  <a:pt x="1876" y="384"/>
                </a:lnTo>
                <a:lnTo>
                  <a:pt x="1880" y="374"/>
                </a:lnTo>
                <a:lnTo>
                  <a:pt x="1883" y="365"/>
                </a:lnTo>
                <a:lnTo>
                  <a:pt x="1886" y="355"/>
                </a:lnTo>
                <a:lnTo>
                  <a:pt x="1887" y="343"/>
                </a:lnTo>
                <a:lnTo>
                  <a:pt x="1887" y="331"/>
                </a:lnTo>
                <a:lnTo>
                  <a:pt x="1887" y="10"/>
                </a:lnTo>
                <a:lnTo>
                  <a:pt x="1985" y="10"/>
                </a:lnTo>
                <a:lnTo>
                  <a:pt x="1985" y="338"/>
                </a:lnTo>
                <a:lnTo>
                  <a:pt x="1985" y="349"/>
                </a:lnTo>
                <a:lnTo>
                  <a:pt x="1984" y="361"/>
                </a:lnTo>
                <a:lnTo>
                  <a:pt x="1983" y="371"/>
                </a:lnTo>
                <a:lnTo>
                  <a:pt x="1981" y="382"/>
                </a:lnTo>
                <a:lnTo>
                  <a:pt x="1979" y="392"/>
                </a:lnTo>
                <a:lnTo>
                  <a:pt x="1977" y="401"/>
                </a:lnTo>
                <a:lnTo>
                  <a:pt x="1974" y="411"/>
                </a:lnTo>
                <a:lnTo>
                  <a:pt x="1970" y="420"/>
                </a:lnTo>
                <a:lnTo>
                  <a:pt x="1967" y="428"/>
                </a:lnTo>
                <a:lnTo>
                  <a:pt x="1962" y="437"/>
                </a:lnTo>
                <a:lnTo>
                  <a:pt x="1957" y="445"/>
                </a:lnTo>
                <a:lnTo>
                  <a:pt x="1952" y="452"/>
                </a:lnTo>
                <a:lnTo>
                  <a:pt x="1947" y="461"/>
                </a:lnTo>
                <a:lnTo>
                  <a:pt x="1942" y="467"/>
                </a:lnTo>
                <a:lnTo>
                  <a:pt x="1935" y="473"/>
                </a:lnTo>
                <a:lnTo>
                  <a:pt x="1928" y="479"/>
                </a:lnTo>
                <a:lnTo>
                  <a:pt x="1915" y="491"/>
                </a:lnTo>
                <a:lnTo>
                  <a:pt x="1907" y="496"/>
                </a:lnTo>
                <a:lnTo>
                  <a:pt x="1900" y="501"/>
                </a:lnTo>
                <a:lnTo>
                  <a:pt x="1892" y="505"/>
                </a:lnTo>
                <a:lnTo>
                  <a:pt x="1883" y="510"/>
                </a:lnTo>
                <a:lnTo>
                  <a:pt x="1875" y="513"/>
                </a:lnTo>
                <a:lnTo>
                  <a:pt x="1867" y="516"/>
                </a:lnTo>
                <a:lnTo>
                  <a:pt x="1857" y="519"/>
                </a:lnTo>
                <a:lnTo>
                  <a:pt x="1849" y="522"/>
                </a:lnTo>
                <a:lnTo>
                  <a:pt x="1830" y="525"/>
                </a:lnTo>
                <a:lnTo>
                  <a:pt x="1811" y="528"/>
                </a:lnTo>
                <a:lnTo>
                  <a:pt x="1791" y="528"/>
                </a:lnTo>
                <a:lnTo>
                  <a:pt x="1770" y="528"/>
                </a:lnTo>
                <a:lnTo>
                  <a:pt x="1761" y="527"/>
                </a:lnTo>
                <a:lnTo>
                  <a:pt x="1751" y="525"/>
                </a:lnTo>
                <a:lnTo>
                  <a:pt x="1733" y="522"/>
                </a:lnTo>
                <a:lnTo>
                  <a:pt x="1715" y="516"/>
                </a:lnTo>
                <a:lnTo>
                  <a:pt x="1697" y="510"/>
                </a:lnTo>
                <a:lnTo>
                  <a:pt x="1682" y="501"/>
                </a:lnTo>
                <a:lnTo>
                  <a:pt x="1674" y="496"/>
                </a:lnTo>
                <a:lnTo>
                  <a:pt x="1667" y="491"/>
                </a:lnTo>
                <a:lnTo>
                  <a:pt x="1660" y="486"/>
                </a:lnTo>
                <a:lnTo>
                  <a:pt x="1653" y="479"/>
                </a:lnTo>
                <a:lnTo>
                  <a:pt x="1646" y="473"/>
                </a:lnTo>
                <a:lnTo>
                  <a:pt x="1640" y="467"/>
                </a:lnTo>
                <a:lnTo>
                  <a:pt x="1635" y="461"/>
                </a:lnTo>
                <a:lnTo>
                  <a:pt x="1630" y="452"/>
                </a:lnTo>
                <a:lnTo>
                  <a:pt x="1624" y="445"/>
                </a:lnTo>
                <a:lnTo>
                  <a:pt x="1619" y="437"/>
                </a:lnTo>
                <a:lnTo>
                  <a:pt x="1615" y="428"/>
                </a:lnTo>
                <a:lnTo>
                  <a:pt x="1611" y="420"/>
                </a:lnTo>
                <a:lnTo>
                  <a:pt x="1608" y="411"/>
                </a:lnTo>
                <a:lnTo>
                  <a:pt x="1605" y="401"/>
                </a:lnTo>
                <a:lnTo>
                  <a:pt x="1603" y="392"/>
                </a:lnTo>
                <a:lnTo>
                  <a:pt x="1601" y="382"/>
                </a:lnTo>
                <a:lnTo>
                  <a:pt x="1598" y="371"/>
                </a:lnTo>
                <a:lnTo>
                  <a:pt x="1597" y="361"/>
                </a:lnTo>
                <a:lnTo>
                  <a:pt x="1596" y="349"/>
                </a:lnTo>
                <a:lnTo>
                  <a:pt x="1596" y="338"/>
                </a:lnTo>
                <a:close/>
                <a:moveTo>
                  <a:pt x="2318" y="0"/>
                </a:moveTo>
                <a:lnTo>
                  <a:pt x="2332" y="0"/>
                </a:lnTo>
                <a:lnTo>
                  <a:pt x="2344" y="1"/>
                </a:lnTo>
                <a:lnTo>
                  <a:pt x="2357" y="3"/>
                </a:lnTo>
                <a:lnTo>
                  <a:pt x="2369" y="5"/>
                </a:lnTo>
                <a:lnTo>
                  <a:pt x="2382" y="7"/>
                </a:lnTo>
                <a:lnTo>
                  <a:pt x="2394" y="10"/>
                </a:lnTo>
                <a:lnTo>
                  <a:pt x="2406" y="14"/>
                </a:lnTo>
                <a:lnTo>
                  <a:pt x="2417" y="19"/>
                </a:lnTo>
                <a:lnTo>
                  <a:pt x="2428" y="23"/>
                </a:lnTo>
                <a:lnTo>
                  <a:pt x="2440" y="28"/>
                </a:lnTo>
                <a:lnTo>
                  <a:pt x="2451" y="34"/>
                </a:lnTo>
                <a:lnTo>
                  <a:pt x="2462" y="40"/>
                </a:lnTo>
                <a:lnTo>
                  <a:pt x="2472" y="48"/>
                </a:lnTo>
                <a:lnTo>
                  <a:pt x="2481" y="55"/>
                </a:lnTo>
                <a:lnTo>
                  <a:pt x="2492" y="62"/>
                </a:lnTo>
                <a:lnTo>
                  <a:pt x="2500" y="71"/>
                </a:lnTo>
                <a:lnTo>
                  <a:pt x="2510" y="80"/>
                </a:lnTo>
                <a:lnTo>
                  <a:pt x="2514" y="84"/>
                </a:lnTo>
                <a:lnTo>
                  <a:pt x="2518" y="89"/>
                </a:lnTo>
                <a:lnTo>
                  <a:pt x="2525" y="99"/>
                </a:lnTo>
                <a:lnTo>
                  <a:pt x="2533" y="109"/>
                </a:lnTo>
                <a:lnTo>
                  <a:pt x="2540" y="120"/>
                </a:lnTo>
                <a:lnTo>
                  <a:pt x="2547" y="131"/>
                </a:lnTo>
                <a:lnTo>
                  <a:pt x="2552" y="142"/>
                </a:lnTo>
                <a:lnTo>
                  <a:pt x="2557" y="154"/>
                </a:lnTo>
                <a:lnTo>
                  <a:pt x="2563" y="166"/>
                </a:lnTo>
                <a:lnTo>
                  <a:pt x="2567" y="179"/>
                </a:lnTo>
                <a:lnTo>
                  <a:pt x="2571" y="192"/>
                </a:lnTo>
                <a:lnTo>
                  <a:pt x="2574" y="206"/>
                </a:lnTo>
                <a:lnTo>
                  <a:pt x="2576" y="220"/>
                </a:lnTo>
                <a:lnTo>
                  <a:pt x="2578" y="234"/>
                </a:lnTo>
                <a:lnTo>
                  <a:pt x="2579" y="250"/>
                </a:lnTo>
                <a:lnTo>
                  <a:pt x="2579" y="264"/>
                </a:lnTo>
                <a:lnTo>
                  <a:pt x="2579" y="280"/>
                </a:lnTo>
                <a:lnTo>
                  <a:pt x="2578" y="294"/>
                </a:lnTo>
                <a:lnTo>
                  <a:pt x="2576" y="309"/>
                </a:lnTo>
                <a:lnTo>
                  <a:pt x="2574" y="322"/>
                </a:lnTo>
                <a:lnTo>
                  <a:pt x="2572" y="330"/>
                </a:lnTo>
                <a:lnTo>
                  <a:pt x="2571" y="336"/>
                </a:lnTo>
                <a:lnTo>
                  <a:pt x="2567" y="349"/>
                </a:lnTo>
                <a:lnTo>
                  <a:pt x="2563" y="362"/>
                </a:lnTo>
                <a:lnTo>
                  <a:pt x="2557" y="374"/>
                </a:lnTo>
                <a:lnTo>
                  <a:pt x="2552" y="386"/>
                </a:lnTo>
                <a:lnTo>
                  <a:pt x="2547" y="397"/>
                </a:lnTo>
                <a:lnTo>
                  <a:pt x="2540" y="409"/>
                </a:lnTo>
                <a:lnTo>
                  <a:pt x="2533" y="419"/>
                </a:lnTo>
                <a:lnTo>
                  <a:pt x="2525" y="430"/>
                </a:lnTo>
                <a:lnTo>
                  <a:pt x="2518" y="439"/>
                </a:lnTo>
                <a:lnTo>
                  <a:pt x="2510" y="448"/>
                </a:lnTo>
                <a:lnTo>
                  <a:pt x="2500" y="458"/>
                </a:lnTo>
                <a:lnTo>
                  <a:pt x="2492" y="466"/>
                </a:lnTo>
                <a:lnTo>
                  <a:pt x="2481" y="473"/>
                </a:lnTo>
                <a:lnTo>
                  <a:pt x="2472" y="480"/>
                </a:lnTo>
                <a:lnTo>
                  <a:pt x="2462" y="488"/>
                </a:lnTo>
                <a:lnTo>
                  <a:pt x="2451" y="494"/>
                </a:lnTo>
                <a:lnTo>
                  <a:pt x="2440" y="499"/>
                </a:lnTo>
                <a:lnTo>
                  <a:pt x="2428" y="504"/>
                </a:lnTo>
                <a:lnTo>
                  <a:pt x="2417" y="510"/>
                </a:lnTo>
                <a:lnTo>
                  <a:pt x="2406" y="514"/>
                </a:lnTo>
                <a:lnTo>
                  <a:pt x="2394" y="518"/>
                </a:lnTo>
                <a:lnTo>
                  <a:pt x="2382" y="521"/>
                </a:lnTo>
                <a:lnTo>
                  <a:pt x="2369" y="523"/>
                </a:lnTo>
                <a:lnTo>
                  <a:pt x="2357" y="525"/>
                </a:lnTo>
                <a:lnTo>
                  <a:pt x="2344" y="527"/>
                </a:lnTo>
                <a:lnTo>
                  <a:pt x="2332" y="527"/>
                </a:lnTo>
                <a:lnTo>
                  <a:pt x="2318" y="528"/>
                </a:lnTo>
                <a:lnTo>
                  <a:pt x="2306" y="527"/>
                </a:lnTo>
                <a:lnTo>
                  <a:pt x="2293" y="527"/>
                </a:lnTo>
                <a:lnTo>
                  <a:pt x="2281" y="525"/>
                </a:lnTo>
                <a:lnTo>
                  <a:pt x="2268" y="523"/>
                </a:lnTo>
                <a:lnTo>
                  <a:pt x="2256" y="521"/>
                </a:lnTo>
                <a:lnTo>
                  <a:pt x="2243" y="518"/>
                </a:lnTo>
                <a:lnTo>
                  <a:pt x="2232" y="514"/>
                </a:lnTo>
                <a:lnTo>
                  <a:pt x="2220" y="510"/>
                </a:lnTo>
                <a:lnTo>
                  <a:pt x="2209" y="504"/>
                </a:lnTo>
                <a:lnTo>
                  <a:pt x="2198" y="499"/>
                </a:lnTo>
                <a:lnTo>
                  <a:pt x="2186" y="494"/>
                </a:lnTo>
                <a:lnTo>
                  <a:pt x="2176" y="488"/>
                </a:lnTo>
                <a:lnTo>
                  <a:pt x="2165" y="480"/>
                </a:lnTo>
                <a:lnTo>
                  <a:pt x="2156" y="473"/>
                </a:lnTo>
                <a:lnTo>
                  <a:pt x="2147" y="466"/>
                </a:lnTo>
                <a:lnTo>
                  <a:pt x="2137" y="458"/>
                </a:lnTo>
                <a:lnTo>
                  <a:pt x="2128" y="448"/>
                </a:lnTo>
                <a:lnTo>
                  <a:pt x="2124" y="444"/>
                </a:lnTo>
                <a:lnTo>
                  <a:pt x="2120" y="439"/>
                </a:lnTo>
                <a:lnTo>
                  <a:pt x="2112" y="430"/>
                </a:lnTo>
                <a:lnTo>
                  <a:pt x="2105" y="419"/>
                </a:lnTo>
                <a:lnTo>
                  <a:pt x="2098" y="409"/>
                </a:lnTo>
                <a:lnTo>
                  <a:pt x="2091" y="397"/>
                </a:lnTo>
                <a:lnTo>
                  <a:pt x="2085" y="386"/>
                </a:lnTo>
                <a:lnTo>
                  <a:pt x="2080" y="374"/>
                </a:lnTo>
                <a:lnTo>
                  <a:pt x="2075" y="362"/>
                </a:lnTo>
                <a:lnTo>
                  <a:pt x="2071" y="349"/>
                </a:lnTo>
                <a:lnTo>
                  <a:pt x="2068" y="336"/>
                </a:lnTo>
                <a:lnTo>
                  <a:pt x="2064" y="322"/>
                </a:lnTo>
                <a:lnTo>
                  <a:pt x="2061" y="309"/>
                </a:lnTo>
                <a:lnTo>
                  <a:pt x="2060" y="294"/>
                </a:lnTo>
                <a:lnTo>
                  <a:pt x="2059" y="280"/>
                </a:lnTo>
                <a:lnTo>
                  <a:pt x="2058" y="264"/>
                </a:lnTo>
                <a:lnTo>
                  <a:pt x="2059" y="250"/>
                </a:lnTo>
                <a:lnTo>
                  <a:pt x="2060" y="234"/>
                </a:lnTo>
                <a:lnTo>
                  <a:pt x="2061" y="220"/>
                </a:lnTo>
                <a:lnTo>
                  <a:pt x="2064" y="206"/>
                </a:lnTo>
                <a:lnTo>
                  <a:pt x="2065" y="200"/>
                </a:lnTo>
                <a:lnTo>
                  <a:pt x="2068" y="192"/>
                </a:lnTo>
                <a:lnTo>
                  <a:pt x="2071" y="179"/>
                </a:lnTo>
                <a:lnTo>
                  <a:pt x="2075" y="166"/>
                </a:lnTo>
                <a:lnTo>
                  <a:pt x="2080" y="154"/>
                </a:lnTo>
                <a:lnTo>
                  <a:pt x="2085" y="142"/>
                </a:lnTo>
                <a:lnTo>
                  <a:pt x="2091" y="131"/>
                </a:lnTo>
                <a:lnTo>
                  <a:pt x="2098" y="120"/>
                </a:lnTo>
                <a:lnTo>
                  <a:pt x="2105" y="109"/>
                </a:lnTo>
                <a:lnTo>
                  <a:pt x="2112" y="99"/>
                </a:lnTo>
                <a:lnTo>
                  <a:pt x="2120" y="89"/>
                </a:lnTo>
                <a:lnTo>
                  <a:pt x="2128" y="80"/>
                </a:lnTo>
                <a:lnTo>
                  <a:pt x="2137" y="71"/>
                </a:lnTo>
                <a:lnTo>
                  <a:pt x="2147" y="62"/>
                </a:lnTo>
                <a:lnTo>
                  <a:pt x="2156" y="55"/>
                </a:lnTo>
                <a:lnTo>
                  <a:pt x="2165" y="48"/>
                </a:lnTo>
                <a:lnTo>
                  <a:pt x="2176" y="40"/>
                </a:lnTo>
                <a:lnTo>
                  <a:pt x="2186" y="34"/>
                </a:lnTo>
                <a:lnTo>
                  <a:pt x="2198" y="28"/>
                </a:lnTo>
                <a:lnTo>
                  <a:pt x="2209" y="23"/>
                </a:lnTo>
                <a:lnTo>
                  <a:pt x="2220" y="19"/>
                </a:lnTo>
                <a:lnTo>
                  <a:pt x="2232" y="14"/>
                </a:lnTo>
                <a:lnTo>
                  <a:pt x="2243" y="10"/>
                </a:lnTo>
                <a:lnTo>
                  <a:pt x="2256" y="7"/>
                </a:lnTo>
                <a:lnTo>
                  <a:pt x="2268" y="5"/>
                </a:lnTo>
                <a:lnTo>
                  <a:pt x="2281" y="3"/>
                </a:lnTo>
                <a:lnTo>
                  <a:pt x="2293" y="1"/>
                </a:lnTo>
                <a:lnTo>
                  <a:pt x="2306" y="0"/>
                </a:lnTo>
                <a:lnTo>
                  <a:pt x="2318" y="0"/>
                </a:lnTo>
                <a:close/>
                <a:moveTo>
                  <a:pt x="2318" y="433"/>
                </a:moveTo>
                <a:lnTo>
                  <a:pt x="2334" y="432"/>
                </a:lnTo>
                <a:lnTo>
                  <a:pt x="2348" y="430"/>
                </a:lnTo>
                <a:lnTo>
                  <a:pt x="2362" y="426"/>
                </a:lnTo>
                <a:lnTo>
                  <a:pt x="2376" y="422"/>
                </a:lnTo>
                <a:lnTo>
                  <a:pt x="2390" y="416"/>
                </a:lnTo>
                <a:lnTo>
                  <a:pt x="2397" y="413"/>
                </a:lnTo>
                <a:lnTo>
                  <a:pt x="2403" y="409"/>
                </a:lnTo>
                <a:lnTo>
                  <a:pt x="2416" y="400"/>
                </a:lnTo>
                <a:lnTo>
                  <a:pt x="2427" y="391"/>
                </a:lnTo>
                <a:lnTo>
                  <a:pt x="2433" y="386"/>
                </a:lnTo>
                <a:lnTo>
                  <a:pt x="2438" y="380"/>
                </a:lnTo>
                <a:lnTo>
                  <a:pt x="2443" y="373"/>
                </a:lnTo>
                <a:lnTo>
                  <a:pt x="2447" y="367"/>
                </a:lnTo>
                <a:lnTo>
                  <a:pt x="2452" y="361"/>
                </a:lnTo>
                <a:lnTo>
                  <a:pt x="2456" y="354"/>
                </a:lnTo>
                <a:lnTo>
                  <a:pt x="2464" y="338"/>
                </a:lnTo>
                <a:lnTo>
                  <a:pt x="2467" y="330"/>
                </a:lnTo>
                <a:lnTo>
                  <a:pt x="2469" y="321"/>
                </a:lnTo>
                <a:lnTo>
                  <a:pt x="2471" y="313"/>
                </a:lnTo>
                <a:lnTo>
                  <a:pt x="2473" y="304"/>
                </a:lnTo>
                <a:lnTo>
                  <a:pt x="2475" y="294"/>
                </a:lnTo>
                <a:lnTo>
                  <a:pt x="2476" y="284"/>
                </a:lnTo>
                <a:lnTo>
                  <a:pt x="2477" y="275"/>
                </a:lnTo>
                <a:lnTo>
                  <a:pt x="2477" y="264"/>
                </a:lnTo>
                <a:lnTo>
                  <a:pt x="2477" y="253"/>
                </a:lnTo>
                <a:lnTo>
                  <a:pt x="2476" y="243"/>
                </a:lnTo>
                <a:lnTo>
                  <a:pt x="2475" y="233"/>
                </a:lnTo>
                <a:lnTo>
                  <a:pt x="2473" y="224"/>
                </a:lnTo>
                <a:lnTo>
                  <a:pt x="2471" y="214"/>
                </a:lnTo>
                <a:lnTo>
                  <a:pt x="2469" y="206"/>
                </a:lnTo>
                <a:lnTo>
                  <a:pt x="2464" y="189"/>
                </a:lnTo>
                <a:lnTo>
                  <a:pt x="2460" y="181"/>
                </a:lnTo>
                <a:lnTo>
                  <a:pt x="2456" y="174"/>
                </a:lnTo>
                <a:lnTo>
                  <a:pt x="2452" y="166"/>
                </a:lnTo>
                <a:lnTo>
                  <a:pt x="2447" y="160"/>
                </a:lnTo>
                <a:lnTo>
                  <a:pt x="2443" y="154"/>
                </a:lnTo>
                <a:lnTo>
                  <a:pt x="2438" y="148"/>
                </a:lnTo>
                <a:lnTo>
                  <a:pt x="2427" y="136"/>
                </a:lnTo>
                <a:lnTo>
                  <a:pt x="2421" y="131"/>
                </a:lnTo>
                <a:lnTo>
                  <a:pt x="2416" y="127"/>
                </a:lnTo>
                <a:lnTo>
                  <a:pt x="2410" y="123"/>
                </a:lnTo>
                <a:lnTo>
                  <a:pt x="2403" y="118"/>
                </a:lnTo>
                <a:lnTo>
                  <a:pt x="2397" y="114"/>
                </a:lnTo>
                <a:lnTo>
                  <a:pt x="2390" y="111"/>
                </a:lnTo>
                <a:lnTo>
                  <a:pt x="2384" y="108"/>
                </a:lnTo>
                <a:lnTo>
                  <a:pt x="2376" y="105"/>
                </a:lnTo>
                <a:lnTo>
                  <a:pt x="2369" y="103"/>
                </a:lnTo>
                <a:lnTo>
                  <a:pt x="2362" y="101"/>
                </a:lnTo>
                <a:lnTo>
                  <a:pt x="2356" y="99"/>
                </a:lnTo>
                <a:lnTo>
                  <a:pt x="2348" y="98"/>
                </a:lnTo>
                <a:lnTo>
                  <a:pt x="2341" y="97"/>
                </a:lnTo>
                <a:lnTo>
                  <a:pt x="2334" y="96"/>
                </a:lnTo>
                <a:lnTo>
                  <a:pt x="2325" y="96"/>
                </a:lnTo>
                <a:lnTo>
                  <a:pt x="2318" y="95"/>
                </a:lnTo>
                <a:lnTo>
                  <a:pt x="2304" y="96"/>
                </a:lnTo>
                <a:lnTo>
                  <a:pt x="2289" y="98"/>
                </a:lnTo>
                <a:lnTo>
                  <a:pt x="2282" y="99"/>
                </a:lnTo>
                <a:lnTo>
                  <a:pt x="2276" y="101"/>
                </a:lnTo>
                <a:lnTo>
                  <a:pt x="2261" y="105"/>
                </a:lnTo>
                <a:lnTo>
                  <a:pt x="2247" y="111"/>
                </a:lnTo>
                <a:lnTo>
                  <a:pt x="2241" y="114"/>
                </a:lnTo>
                <a:lnTo>
                  <a:pt x="2234" y="118"/>
                </a:lnTo>
                <a:lnTo>
                  <a:pt x="2222" y="127"/>
                </a:lnTo>
                <a:lnTo>
                  <a:pt x="2210" y="136"/>
                </a:lnTo>
                <a:lnTo>
                  <a:pt x="2205" y="141"/>
                </a:lnTo>
                <a:lnTo>
                  <a:pt x="2200" y="148"/>
                </a:lnTo>
                <a:lnTo>
                  <a:pt x="2194" y="154"/>
                </a:lnTo>
                <a:lnTo>
                  <a:pt x="2190" y="160"/>
                </a:lnTo>
                <a:lnTo>
                  <a:pt x="2186" y="166"/>
                </a:lnTo>
                <a:lnTo>
                  <a:pt x="2182" y="174"/>
                </a:lnTo>
                <a:lnTo>
                  <a:pt x="2175" y="189"/>
                </a:lnTo>
                <a:lnTo>
                  <a:pt x="2172" y="198"/>
                </a:lnTo>
                <a:lnTo>
                  <a:pt x="2168" y="206"/>
                </a:lnTo>
                <a:lnTo>
                  <a:pt x="2166" y="214"/>
                </a:lnTo>
                <a:lnTo>
                  <a:pt x="2164" y="224"/>
                </a:lnTo>
                <a:lnTo>
                  <a:pt x="2163" y="233"/>
                </a:lnTo>
                <a:lnTo>
                  <a:pt x="2161" y="243"/>
                </a:lnTo>
                <a:lnTo>
                  <a:pt x="2161" y="253"/>
                </a:lnTo>
                <a:lnTo>
                  <a:pt x="2161" y="264"/>
                </a:lnTo>
                <a:lnTo>
                  <a:pt x="2161" y="275"/>
                </a:lnTo>
                <a:lnTo>
                  <a:pt x="2161" y="284"/>
                </a:lnTo>
                <a:lnTo>
                  <a:pt x="2163" y="294"/>
                </a:lnTo>
                <a:lnTo>
                  <a:pt x="2164" y="304"/>
                </a:lnTo>
                <a:lnTo>
                  <a:pt x="2166" y="313"/>
                </a:lnTo>
                <a:lnTo>
                  <a:pt x="2168" y="321"/>
                </a:lnTo>
                <a:lnTo>
                  <a:pt x="2175" y="338"/>
                </a:lnTo>
                <a:lnTo>
                  <a:pt x="2178" y="346"/>
                </a:lnTo>
                <a:lnTo>
                  <a:pt x="2182" y="354"/>
                </a:lnTo>
                <a:lnTo>
                  <a:pt x="2186" y="361"/>
                </a:lnTo>
                <a:lnTo>
                  <a:pt x="2190" y="367"/>
                </a:lnTo>
                <a:lnTo>
                  <a:pt x="2194" y="373"/>
                </a:lnTo>
                <a:lnTo>
                  <a:pt x="2200" y="380"/>
                </a:lnTo>
                <a:lnTo>
                  <a:pt x="2210" y="391"/>
                </a:lnTo>
                <a:lnTo>
                  <a:pt x="2216" y="396"/>
                </a:lnTo>
                <a:lnTo>
                  <a:pt x="2222" y="400"/>
                </a:lnTo>
                <a:lnTo>
                  <a:pt x="2228" y="405"/>
                </a:lnTo>
                <a:lnTo>
                  <a:pt x="2234" y="409"/>
                </a:lnTo>
                <a:lnTo>
                  <a:pt x="2241" y="413"/>
                </a:lnTo>
                <a:lnTo>
                  <a:pt x="2247" y="416"/>
                </a:lnTo>
                <a:lnTo>
                  <a:pt x="2261" y="422"/>
                </a:lnTo>
                <a:lnTo>
                  <a:pt x="2268" y="424"/>
                </a:lnTo>
                <a:lnTo>
                  <a:pt x="2276" y="426"/>
                </a:lnTo>
                <a:lnTo>
                  <a:pt x="2289" y="430"/>
                </a:lnTo>
                <a:lnTo>
                  <a:pt x="2296" y="431"/>
                </a:lnTo>
                <a:lnTo>
                  <a:pt x="2304" y="432"/>
                </a:lnTo>
                <a:lnTo>
                  <a:pt x="2311" y="432"/>
                </a:lnTo>
                <a:lnTo>
                  <a:pt x="2318" y="433"/>
                </a:lnTo>
                <a:close/>
                <a:moveTo>
                  <a:pt x="3126" y="517"/>
                </a:moveTo>
                <a:lnTo>
                  <a:pt x="3126" y="162"/>
                </a:lnTo>
                <a:lnTo>
                  <a:pt x="2981" y="517"/>
                </a:lnTo>
                <a:lnTo>
                  <a:pt x="2898" y="517"/>
                </a:lnTo>
                <a:lnTo>
                  <a:pt x="2753" y="165"/>
                </a:lnTo>
                <a:lnTo>
                  <a:pt x="2753" y="517"/>
                </a:lnTo>
                <a:lnTo>
                  <a:pt x="2658" y="517"/>
                </a:lnTo>
                <a:lnTo>
                  <a:pt x="2658" y="10"/>
                </a:lnTo>
                <a:lnTo>
                  <a:pt x="2788" y="10"/>
                </a:lnTo>
                <a:lnTo>
                  <a:pt x="2940" y="376"/>
                </a:lnTo>
                <a:lnTo>
                  <a:pt x="3089" y="10"/>
                </a:lnTo>
                <a:lnTo>
                  <a:pt x="3223" y="10"/>
                </a:lnTo>
                <a:lnTo>
                  <a:pt x="3223" y="517"/>
                </a:lnTo>
                <a:lnTo>
                  <a:pt x="3126" y="517"/>
                </a:lnTo>
                <a:close/>
                <a:moveTo>
                  <a:pt x="3332" y="517"/>
                </a:moveTo>
                <a:lnTo>
                  <a:pt x="3332" y="10"/>
                </a:lnTo>
                <a:lnTo>
                  <a:pt x="3649" y="10"/>
                </a:lnTo>
                <a:lnTo>
                  <a:pt x="3649" y="104"/>
                </a:lnTo>
                <a:lnTo>
                  <a:pt x="3430" y="104"/>
                </a:lnTo>
                <a:lnTo>
                  <a:pt x="3430" y="219"/>
                </a:lnTo>
                <a:lnTo>
                  <a:pt x="3629" y="219"/>
                </a:lnTo>
                <a:lnTo>
                  <a:pt x="3629" y="307"/>
                </a:lnTo>
                <a:lnTo>
                  <a:pt x="3430" y="307"/>
                </a:lnTo>
                <a:lnTo>
                  <a:pt x="3430" y="424"/>
                </a:lnTo>
                <a:lnTo>
                  <a:pt x="3649" y="424"/>
                </a:lnTo>
                <a:lnTo>
                  <a:pt x="3649" y="517"/>
                </a:lnTo>
                <a:lnTo>
                  <a:pt x="3332" y="517"/>
                </a:lnTo>
                <a:close/>
                <a:moveTo>
                  <a:pt x="4072" y="517"/>
                </a:moveTo>
                <a:lnTo>
                  <a:pt x="3842" y="158"/>
                </a:lnTo>
                <a:lnTo>
                  <a:pt x="3842" y="517"/>
                </a:lnTo>
                <a:lnTo>
                  <a:pt x="3743" y="517"/>
                </a:lnTo>
                <a:lnTo>
                  <a:pt x="3743" y="10"/>
                </a:lnTo>
                <a:lnTo>
                  <a:pt x="3866" y="10"/>
                </a:lnTo>
                <a:lnTo>
                  <a:pt x="4077" y="345"/>
                </a:lnTo>
                <a:lnTo>
                  <a:pt x="4077" y="10"/>
                </a:lnTo>
                <a:lnTo>
                  <a:pt x="4176" y="10"/>
                </a:lnTo>
                <a:lnTo>
                  <a:pt x="4176" y="517"/>
                </a:lnTo>
                <a:lnTo>
                  <a:pt x="4072" y="517"/>
                </a:lnTo>
                <a:close/>
                <a:moveTo>
                  <a:pt x="0" y="1232"/>
                </a:moveTo>
                <a:lnTo>
                  <a:pt x="0" y="725"/>
                </a:lnTo>
                <a:lnTo>
                  <a:pt x="99" y="725"/>
                </a:lnTo>
                <a:lnTo>
                  <a:pt x="99" y="1137"/>
                </a:lnTo>
                <a:lnTo>
                  <a:pt x="324" y="1137"/>
                </a:lnTo>
                <a:lnTo>
                  <a:pt x="324" y="1232"/>
                </a:lnTo>
                <a:lnTo>
                  <a:pt x="0" y="1232"/>
                </a:lnTo>
                <a:close/>
                <a:moveTo>
                  <a:pt x="712" y="1116"/>
                </a:moveTo>
                <a:lnTo>
                  <a:pt x="506" y="1116"/>
                </a:lnTo>
                <a:lnTo>
                  <a:pt x="465" y="1232"/>
                </a:lnTo>
                <a:lnTo>
                  <a:pt x="360" y="1232"/>
                </a:lnTo>
                <a:lnTo>
                  <a:pt x="554" y="725"/>
                </a:lnTo>
                <a:lnTo>
                  <a:pt x="669" y="725"/>
                </a:lnTo>
                <a:lnTo>
                  <a:pt x="862" y="1232"/>
                </a:lnTo>
                <a:lnTo>
                  <a:pt x="755" y="1232"/>
                </a:lnTo>
                <a:lnTo>
                  <a:pt x="712" y="1116"/>
                </a:lnTo>
                <a:close/>
                <a:moveTo>
                  <a:pt x="540" y="1026"/>
                </a:moveTo>
                <a:lnTo>
                  <a:pt x="679" y="1026"/>
                </a:lnTo>
                <a:lnTo>
                  <a:pt x="609" y="834"/>
                </a:lnTo>
                <a:lnTo>
                  <a:pt x="540" y="1026"/>
                </a:lnTo>
                <a:close/>
                <a:moveTo>
                  <a:pt x="495" y="592"/>
                </a:moveTo>
                <a:lnTo>
                  <a:pt x="500" y="593"/>
                </a:lnTo>
                <a:lnTo>
                  <a:pt x="505" y="593"/>
                </a:lnTo>
                <a:lnTo>
                  <a:pt x="511" y="595"/>
                </a:lnTo>
                <a:lnTo>
                  <a:pt x="516" y="596"/>
                </a:lnTo>
                <a:lnTo>
                  <a:pt x="520" y="598"/>
                </a:lnTo>
                <a:lnTo>
                  <a:pt x="524" y="601"/>
                </a:lnTo>
                <a:lnTo>
                  <a:pt x="528" y="604"/>
                </a:lnTo>
                <a:lnTo>
                  <a:pt x="532" y="607"/>
                </a:lnTo>
                <a:lnTo>
                  <a:pt x="536" y="611"/>
                </a:lnTo>
                <a:lnTo>
                  <a:pt x="539" y="615"/>
                </a:lnTo>
                <a:lnTo>
                  <a:pt x="541" y="619"/>
                </a:lnTo>
                <a:lnTo>
                  <a:pt x="543" y="624"/>
                </a:lnTo>
                <a:lnTo>
                  <a:pt x="545" y="628"/>
                </a:lnTo>
                <a:lnTo>
                  <a:pt x="546" y="633"/>
                </a:lnTo>
                <a:lnTo>
                  <a:pt x="547" y="639"/>
                </a:lnTo>
                <a:lnTo>
                  <a:pt x="547" y="644"/>
                </a:lnTo>
                <a:lnTo>
                  <a:pt x="547" y="649"/>
                </a:lnTo>
                <a:lnTo>
                  <a:pt x="546" y="654"/>
                </a:lnTo>
                <a:lnTo>
                  <a:pt x="545" y="659"/>
                </a:lnTo>
                <a:lnTo>
                  <a:pt x="543" y="664"/>
                </a:lnTo>
                <a:lnTo>
                  <a:pt x="541" y="669"/>
                </a:lnTo>
                <a:lnTo>
                  <a:pt x="539" y="673"/>
                </a:lnTo>
                <a:lnTo>
                  <a:pt x="536" y="677"/>
                </a:lnTo>
                <a:lnTo>
                  <a:pt x="532" y="680"/>
                </a:lnTo>
                <a:lnTo>
                  <a:pt x="528" y="683"/>
                </a:lnTo>
                <a:lnTo>
                  <a:pt x="524" y="686"/>
                </a:lnTo>
                <a:lnTo>
                  <a:pt x="520" y="690"/>
                </a:lnTo>
                <a:lnTo>
                  <a:pt x="516" y="692"/>
                </a:lnTo>
                <a:lnTo>
                  <a:pt x="514" y="692"/>
                </a:lnTo>
                <a:lnTo>
                  <a:pt x="511" y="693"/>
                </a:lnTo>
                <a:lnTo>
                  <a:pt x="505" y="694"/>
                </a:lnTo>
                <a:lnTo>
                  <a:pt x="500" y="695"/>
                </a:lnTo>
                <a:lnTo>
                  <a:pt x="495" y="695"/>
                </a:lnTo>
                <a:lnTo>
                  <a:pt x="490" y="695"/>
                </a:lnTo>
                <a:lnTo>
                  <a:pt x="485" y="694"/>
                </a:lnTo>
                <a:lnTo>
                  <a:pt x="479" y="693"/>
                </a:lnTo>
                <a:lnTo>
                  <a:pt x="475" y="692"/>
                </a:lnTo>
                <a:lnTo>
                  <a:pt x="470" y="690"/>
                </a:lnTo>
                <a:lnTo>
                  <a:pt x="466" y="686"/>
                </a:lnTo>
                <a:lnTo>
                  <a:pt x="463" y="683"/>
                </a:lnTo>
                <a:lnTo>
                  <a:pt x="459" y="680"/>
                </a:lnTo>
                <a:lnTo>
                  <a:pt x="456" y="677"/>
                </a:lnTo>
                <a:lnTo>
                  <a:pt x="452" y="673"/>
                </a:lnTo>
                <a:lnTo>
                  <a:pt x="450" y="669"/>
                </a:lnTo>
                <a:lnTo>
                  <a:pt x="448" y="664"/>
                </a:lnTo>
                <a:lnTo>
                  <a:pt x="447" y="659"/>
                </a:lnTo>
                <a:lnTo>
                  <a:pt x="445" y="654"/>
                </a:lnTo>
                <a:lnTo>
                  <a:pt x="445" y="649"/>
                </a:lnTo>
                <a:lnTo>
                  <a:pt x="444" y="644"/>
                </a:lnTo>
                <a:lnTo>
                  <a:pt x="445" y="639"/>
                </a:lnTo>
                <a:lnTo>
                  <a:pt x="445" y="633"/>
                </a:lnTo>
                <a:lnTo>
                  <a:pt x="447" y="628"/>
                </a:lnTo>
                <a:lnTo>
                  <a:pt x="448" y="624"/>
                </a:lnTo>
                <a:lnTo>
                  <a:pt x="452" y="615"/>
                </a:lnTo>
                <a:lnTo>
                  <a:pt x="456" y="611"/>
                </a:lnTo>
                <a:lnTo>
                  <a:pt x="459" y="607"/>
                </a:lnTo>
                <a:lnTo>
                  <a:pt x="463" y="604"/>
                </a:lnTo>
                <a:lnTo>
                  <a:pt x="466" y="601"/>
                </a:lnTo>
                <a:lnTo>
                  <a:pt x="470" y="598"/>
                </a:lnTo>
                <a:lnTo>
                  <a:pt x="475" y="596"/>
                </a:lnTo>
                <a:lnTo>
                  <a:pt x="479" y="595"/>
                </a:lnTo>
                <a:lnTo>
                  <a:pt x="485" y="593"/>
                </a:lnTo>
                <a:lnTo>
                  <a:pt x="490" y="593"/>
                </a:lnTo>
                <a:lnTo>
                  <a:pt x="495" y="592"/>
                </a:lnTo>
                <a:close/>
                <a:moveTo>
                  <a:pt x="723" y="592"/>
                </a:moveTo>
                <a:lnTo>
                  <a:pt x="729" y="593"/>
                </a:lnTo>
                <a:lnTo>
                  <a:pt x="734" y="593"/>
                </a:lnTo>
                <a:lnTo>
                  <a:pt x="738" y="595"/>
                </a:lnTo>
                <a:lnTo>
                  <a:pt x="744" y="596"/>
                </a:lnTo>
                <a:lnTo>
                  <a:pt x="748" y="598"/>
                </a:lnTo>
                <a:lnTo>
                  <a:pt x="753" y="601"/>
                </a:lnTo>
                <a:lnTo>
                  <a:pt x="756" y="604"/>
                </a:lnTo>
                <a:lnTo>
                  <a:pt x="760" y="607"/>
                </a:lnTo>
                <a:lnTo>
                  <a:pt x="763" y="611"/>
                </a:lnTo>
                <a:lnTo>
                  <a:pt x="766" y="615"/>
                </a:lnTo>
                <a:lnTo>
                  <a:pt x="769" y="619"/>
                </a:lnTo>
                <a:lnTo>
                  <a:pt x="772" y="624"/>
                </a:lnTo>
                <a:lnTo>
                  <a:pt x="773" y="628"/>
                </a:lnTo>
                <a:lnTo>
                  <a:pt x="774" y="633"/>
                </a:lnTo>
                <a:lnTo>
                  <a:pt x="775" y="639"/>
                </a:lnTo>
                <a:lnTo>
                  <a:pt x="775" y="644"/>
                </a:lnTo>
                <a:lnTo>
                  <a:pt x="775" y="649"/>
                </a:lnTo>
                <a:lnTo>
                  <a:pt x="774" y="654"/>
                </a:lnTo>
                <a:lnTo>
                  <a:pt x="773" y="659"/>
                </a:lnTo>
                <a:lnTo>
                  <a:pt x="772" y="664"/>
                </a:lnTo>
                <a:lnTo>
                  <a:pt x="769" y="669"/>
                </a:lnTo>
                <a:lnTo>
                  <a:pt x="766" y="673"/>
                </a:lnTo>
                <a:lnTo>
                  <a:pt x="763" y="677"/>
                </a:lnTo>
                <a:lnTo>
                  <a:pt x="760" y="680"/>
                </a:lnTo>
                <a:lnTo>
                  <a:pt x="756" y="683"/>
                </a:lnTo>
                <a:lnTo>
                  <a:pt x="753" y="686"/>
                </a:lnTo>
                <a:lnTo>
                  <a:pt x="748" y="690"/>
                </a:lnTo>
                <a:lnTo>
                  <a:pt x="744" y="692"/>
                </a:lnTo>
                <a:lnTo>
                  <a:pt x="742" y="692"/>
                </a:lnTo>
                <a:lnTo>
                  <a:pt x="738" y="693"/>
                </a:lnTo>
                <a:lnTo>
                  <a:pt x="734" y="694"/>
                </a:lnTo>
                <a:lnTo>
                  <a:pt x="729" y="695"/>
                </a:lnTo>
                <a:lnTo>
                  <a:pt x="723" y="695"/>
                </a:lnTo>
                <a:lnTo>
                  <a:pt x="718" y="695"/>
                </a:lnTo>
                <a:lnTo>
                  <a:pt x="712" y="694"/>
                </a:lnTo>
                <a:lnTo>
                  <a:pt x="707" y="693"/>
                </a:lnTo>
                <a:lnTo>
                  <a:pt x="703" y="692"/>
                </a:lnTo>
                <a:lnTo>
                  <a:pt x="698" y="690"/>
                </a:lnTo>
                <a:lnTo>
                  <a:pt x="694" y="686"/>
                </a:lnTo>
                <a:lnTo>
                  <a:pt x="690" y="683"/>
                </a:lnTo>
                <a:lnTo>
                  <a:pt x="686" y="680"/>
                </a:lnTo>
                <a:lnTo>
                  <a:pt x="683" y="677"/>
                </a:lnTo>
                <a:lnTo>
                  <a:pt x="680" y="673"/>
                </a:lnTo>
                <a:lnTo>
                  <a:pt x="678" y="669"/>
                </a:lnTo>
                <a:lnTo>
                  <a:pt x="676" y="664"/>
                </a:lnTo>
                <a:lnTo>
                  <a:pt x="674" y="659"/>
                </a:lnTo>
                <a:lnTo>
                  <a:pt x="673" y="654"/>
                </a:lnTo>
                <a:lnTo>
                  <a:pt x="672" y="649"/>
                </a:lnTo>
                <a:lnTo>
                  <a:pt x="672" y="644"/>
                </a:lnTo>
                <a:lnTo>
                  <a:pt x="672" y="639"/>
                </a:lnTo>
                <a:lnTo>
                  <a:pt x="673" y="633"/>
                </a:lnTo>
                <a:lnTo>
                  <a:pt x="674" y="628"/>
                </a:lnTo>
                <a:lnTo>
                  <a:pt x="676" y="624"/>
                </a:lnTo>
                <a:lnTo>
                  <a:pt x="678" y="619"/>
                </a:lnTo>
                <a:lnTo>
                  <a:pt x="680" y="615"/>
                </a:lnTo>
                <a:lnTo>
                  <a:pt x="683" y="611"/>
                </a:lnTo>
                <a:lnTo>
                  <a:pt x="686" y="607"/>
                </a:lnTo>
                <a:lnTo>
                  <a:pt x="690" y="604"/>
                </a:lnTo>
                <a:lnTo>
                  <a:pt x="694" y="601"/>
                </a:lnTo>
                <a:lnTo>
                  <a:pt x="698" y="598"/>
                </a:lnTo>
                <a:lnTo>
                  <a:pt x="703" y="596"/>
                </a:lnTo>
                <a:lnTo>
                  <a:pt x="707" y="595"/>
                </a:lnTo>
                <a:lnTo>
                  <a:pt x="712" y="593"/>
                </a:lnTo>
                <a:lnTo>
                  <a:pt x="718" y="593"/>
                </a:lnTo>
                <a:lnTo>
                  <a:pt x="723" y="592"/>
                </a:lnTo>
                <a:close/>
                <a:moveTo>
                  <a:pt x="1236" y="1232"/>
                </a:moveTo>
                <a:lnTo>
                  <a:pt x="1236" y="1021"/>
                </a:lnTo>
                <a:lnTo>
                  <a:pt x="1015" y="1021"/>
                </a:lnTo>
                <a:lnTo>
                  <a:pt x="1015" y="1232"/>
                </a:lnTo>
                <a:lnTo>
                  <a:pt x="916" y="1232"/>
                </a:lnTo>
                <a:lnTo>
                  <a:pt x="916" y="725"/>
                </a:lnTo>
                <a:lnTo>
                  <a:pt x="1015" y="725"/>
                </a:lnTo>
                <a:lnTo>
                  <a:pt x="1015" y="929"/>
                </a:lnTo>
                <a:lnTo>
                  <a:pt x="1236" y="929"/>
                </a:lnTo>
                <a:lnTo>
                  <a:pt x="1236" y="725"/>
                </a:lnTo>
                <a:lnTo>
                  <a:pt x="1335" y="725"/>
                </a:lnTo>
                <a:lnTo>
                  <a:pt x="1335" y="1232"/>
                </a:lnTo>
                <a:lnTo>
                  <a:pt x="1236" y="1232"/>
                </a:lnTo>
                <a:close/>
                <a:moveTo>
                  <a:pt x="1442" y="1232"/>
                </a:moveTo>
                <a:lnTo>
                  <a:pt x="1442" y="725"/>
                </a:lnTo>
                <a:lnTo>
                  <a:pt x="1760" y="725"/>
                </a:lnTo>
                <a:lnTo>
                  <a:pt x="1760" y="818"/>
                </a:lnTo>
                <a:lnTo>
                  <a:pt x="1541" y="818"/>
                </a:lnTo>
                <a:lnTo>
                  <a:pt x="1541" y="934"/>
                </a:lnTo>
                <a:lnTo>
                  <a:pt x="1739" y="934"/>
                </a:lnTo>
                <a:lnTo>
                  <a:pt x="1739" y="1021"/>
                </a:lnTo>
                <a:lnTo>
                  <a:pt x="1541" y="1021"/>
                </a:lnTo>
                <a:lnTo>
                  <a:pt x="1541" y="1139"/>
                </a:lnTo>
                <a:lnTo>
                  <a:pt x="1760" y="1139"/>
                </a:lnTo>
                <a:lnTo>
                  <a:pt x="1760" y="1232"/>
                </a:lnTo>
                <a:lnTo>
                  <a:pt x="1442" y="1232"/>
                </a:lnTo>
                <a:close/>
                <a:moveTo>
                  <a:pt x="2068" y="819"/>
                </a:moveTo>
                <a:lnTo>
                  <a:pt x="2068" y="1232"/>
                </a:lnTo>
                <a:lnTo>
                  <a:pt x="1968" y="1232"/>
                </a:lnTo>
                <a:lnTo>
                  <a:pt x="1968" y="819"/>
                </a:lnTo>
                <a:lnTo>
                  <a:pt x="1808" y="819"/>
                </a:lnTo>
                <a:lnTo>
                  <a:pt x="1808" y="725"/>
                </a:lnTo>
                <a:lnTo>
                  <a:pt x="2228" y="725"/>
                </a:lnTo>
                <a:lnTo>
                  <a:pt x="2228" y="819"/>
                </a:lnTo>
                <a:lnTo>
                  <a:pt x="2068" y="819"/>
                </a:lnTo>
                <a:close/>
                <a:moveTo>
                  <a:pt x="2261" y="725"/>
                </a:moveTo>
                <a:lnTo>
                  <a:pt x="2376" y="725"/>
                </a:lnTo>
                <a:lnTo>
                  <a:pt x="2490" y="926"/>
                </a:lnTo>
                <a:lnTo>
                  <a:pt x="2603" y="725"/>
                </a:lnTo>
                <a:lnTo>
                  <a:pt x="2714" y="725"/>
                </a:lnTo>
                <a:lnTo>
                  <a:pt x="2536" y="1018"/>
                </a:lnTo>
                <a:lnTo>
                  <a:pt x="2536" y="1232"/>
                </a:lnTo>
                <a:lnTo>
                  <a:pt x="2437" y="1232"/>
                </a:lnTo>
                <a:lnTo>
                  <a:pt x="2437" y="1018"/>
                </a:lnTo>
                <a:lnTo>
                  <a:pt x="2261" y="725"/>
                </a:lnTo>
                <a:close/>
                <a:moveTo>
                  <a:pt x="2999" y="873"/>
                </a:moveTo>
                <a:lnTo>
                  <a:pt x="2997" y="867"/>
                </a:lnTo>
                <a:lnTo>
                  <a:pt x="2996" y="862"/>
                </a:lnTo>
                <a:lnTo>
                  <a:pt x="2991" y="850"/>
                </a:lnTo>
                <a:lnTo>
                  <a:pt x="2988" y="845"/>
                </a:lnTo>
                <a:lnTo>
                  <a:pt x="2985" y="838"/>
                </a:lnTo>
                <a:lnTo>
                  <a:pt x="2980" y="832"/>
                </a:lnTo>
                <a:lnTo>
                  <a:pt x="2975" y="827"/>
                </a:lnTo>
                <a:lnTo>
                  <a:pt x="2969" y="822"/>
                </a:lnTo>
                <a:lnTo>
                  <a:pt x="2966" y="820"/>
                </a:lnTo>
                <a:lnTo>
                  <a:pt x="2963" y="816"/>
                </a:lnTo>
                <a:lnTo>
                  <a:pt x="2956" y="812"/>
                </a:lnTo>
                <a:lnTo>
                  <a:pt x="2947" y="809"/>
                </a:lnTo>
                <a:lnTo>
                  <a:pt x="2939" y="806"/>
                </a:lnTo>
                <a:lnTo>
                  <a:pt x="2929" y="804"/>
                </a:lnTo>
                <a:lnTo>
                  <a:pt x="2918" y="802"/>
                </a:lnTo>
                <a:lnTo>
                  <a:pt x="2907" y="802"/>
                </a:lnTo>
                <a:lnTo>
                  <a:pt x="2897" y="802"/>
                </a:lnTo>
                <a:lnTo>
                  <a:pt x="2889" y="803"/>
                </a:lnTo>
                <a:lnTo>
                  <a:pt x="2882" y="805"/>
                </a:lnTo>
                <a:lnTo>
                  <a:pt x="2878" y="806"/>
                </a:lnTo>
                <a:lnTo>
                  <a:pt x="2875" y="807"/>
                </a:lnTo>
                <a:lnTo>
                  <a:pt x="2867" y="809"/>
                </a:lnTo>
                <a:lnTo>
                  <a:pt x="2861" y="813"/>
                </a:lnTo>
                <a:lnTo>
                  <a:pt x="2858" y="814"/>
                </a:lnTo>
                <a:lnTo>
                  <a:pt x="2855" y="816"/>
                </a:lnTo>
                <a:lnTo>
                  <a:pt x="2850" y="821"/>
                </a:lnTo>
                <a:lnTo>
                  <a:pt x="2844" y="826"/>
                </a:lnTo>
                <a:lnTo>
                  <a:pt x="2840" y="831"/>
                </a:lnTo>
                <a:lnTo>
                  <a:pt x="2836" y="836"/>
                </a:lnTo>
                <a:lnTo>
                  <a:pt x="2833" y="841"/>
                </a:lnTo>
                <a:lnTo>
                  <a:pt x="2831" y="848"/>
                </a:lnTo>
                <a:lnTo>
                  <a:pt x="2829" y="854"/>
                </a:lnTo>
                <a:lnTo>
                  <a:pt x="2828" y="859"/>
                </a:lnTo>
                <a:lnTo>
                  <a:pt x="2828" y="865"/>
                </a:lnTo>
                <a:lnTo>
                  <a:pt x="2828" y="876"/>
                </a:lnTo>
                <a:lnTo>
                  <a:pt x="2829" y="881"/>
                </a:lnTo>
                <a:lnTo>
                  <a:pt x="2831" y="885"/>
                </a:lnTo>
                <a:lnTo>
                  <a:pt x="2833" y="890"/>
                </a:lnTo>
                <a:lnTo>
                  <a:pt x="2835" y="895"/>
                </a:lnTo>
                <a:lnTo>
                  <a:pt x="2838" y="899"/>
                </a:lnTo>
                <a:lnTo>
                  <a:pt x="2841" y="902"/>
                </a:lnTo>
                <a:lnTo>
                  <a:pt x="2844" y="906"/>
                </a:lnTo>
                <a:lnTo>
                  <a:pt x="2849" y="909"/>
                </a:lnTo>
                <a:lnTo>
                  <a:pt x="2853" y="912"/>
                </a:lnTo>
                <a:lnTo>
                  <a:pt x="2858" y="915"/>
                </a:lnTo>
                <a:lnTo>
                  <a:pt x="2863" y="917"/>
                </a:lnTo>
                <a:lnTo>
                  <a:pt x="2869" y="919"/>
                </a:lnTo>
                <a:lnTo>
                  <a:pt x="2883" y="923"/>
                </a:lnTo>
                <a:lnTo>
                  <a:pt x="2954" y="936"/>
                </a:lnTo>
                <a:lnTo>
                  <a:pt x="2962" y="938"/>
                </a:lnTo>
                <a:lnTo>
                  <a:pt x="2970" y="940"/>
                </a:lnTo>
                <a:lnTo>
                  <a:pt x="2986" y="945"/>
                </a:lnTo>
                <a:lnTo>
                  <a:pt x="3000" y="951"/>
                </a:lnTo>
                <a:lnTo>
                  <a:pt x="3014" y="957"/>
                </a:lnTo>
                <a:lnTo>
                  <a:pt x="3026" y="965"/>
                </a:lnTo>
                <a:lnTo>
                  <a:pt x="3039" y="973"/>
                </a:lnTo>
                <a:lnTo>
                  <a:pt x="3049" y="982"/>
                </a:lnTo>
                <a:lnTo>
                  <a:pt x="3053" y="986"/>
                </a:lnTo>
                <a:lnTo>
                  <a:pt x="3059" y="991"/>
                </a:lnTo>
                <a:lnTo>
                  <a:pt x="3067" y="1002"/>
                </a:lnTo>
                <a:lnTo>
                  <a:pt x="3074" y="1012"/>
                </a:lnTo>
                <a:lnTo>
                  <a:pt x="3077" y="1017"/>
                </a:lnTo>
                <a:lnTo>
                  <a:pt x="3080" y="1024"/>
                </a:lnTo>
                <a:lnTo>
                  <a:pt x="3086" y="1035"/>
                </a:lnTo>
                <a:lnTo>
                  <a:pt x="3088" y="1041"/>
                </a:lnTo>
                <a:lnTo>
                  <a:pt x="3090" y="1047"/>
                </a:lnTo>
                <a:lnTo>
                  <a:pt x="3092" y="1060"/>
                </a:lnTo>
                <a:lnTo>
                  <a:pt x="3094" y="1072"/>
                </a:lnTo>
                <a:lnTo>
                  <a:pt x="3095" y="1086"/>
                </a:lnTo>
                <a:lnTo>
                  <a:pt x="3094" y="1100"/>
                </a:lnTo>
                <a:lnTo>
                  <a:pt x="3092" y="1115"/>
                </a:lnTo>
                <a:lnTo>
                  <a:pt x="3088" y="1130"/>
                </a:lnTo>
                <a:lnTo>
                  <a:pt x="3086" y="1136"/>
                </a:lnTo>
                <a:lnTo>
                  <a:pt x="3083" y="1143"/>
                </a:lnTo>
                <a:lnTo>
                  <a:pt x="3079" y="1150"/>
                </a:lnTo>
                <a:lnTo>
                  <a:pt x="3076" y="1157"/>
                </a:lnTo>
                <a:lnTo>
                  <a:pt x="3072" y="1163"/>
                </a:lnTo>
                <a:lnTo>
                  <a:pt x="3068" y="1170"/>
                </a:lnTo>
                <a:lnTo>
                  <a:pt x="3063" y="1175"/>
                </a:lnTo>
                <a:lnTo>
                  <a:pt x="3059" y="1182"/>
                </a:lnTo>
                <a:lnTo>
                  <a:pt x="3053" y="1188"/>
                </a:lnTo>
                <a:lnTo>
                  <a:pt x="3047" y="1193"/>
                </a:lnTo>
                <a:lnTo>
                  <a:pt x="3035" y="1203"/>
                </a:lnTo>
                <a:lnTo>
                  <a:pt x="3021" y="1214"/>
                </a:lnTo>
                <a:lnTo>
                  <a:pt x="3007" y="1222"/>
                </a:lnTo>
                <a:lnTo>
                  <a:pt x="2998" y="1225"/>
                </a:lnTo>
                <a:lnTo>
                  <a:pt x="2990" y="1228"/>
                </a:lnTo>
                <a:lnTo>
                  <a:pt x="2982" y="1232"/>
                </a:lnTo>
                <a:lnTo>
                  <a:pt x="2972" y="1235"/>
                </a:lnTo>
                <a:lnTo>
                  <a:pt x="2963" y="1237"/>
                </a:lnTo>
                <a:lnTo>
                  <a:pt x="2954" y="1239"/>
                </a:lnTo>
                <a:lnTo>
                  <a:pt x="2943" y="1241"/>
                </a:lnTo>
                <a:lnTo>
                  <a:pt x="2933" y="1242"/>
                </a:lnTo>
                <a:lnTo>
                  <a:pt x="2922" y="1242"/>
                </a:lnTo>
                <a:lnTo>
                  <a:pt x="2912" y="1242"/>
                </a:lnTo>
                <a:lnTo>
                  <a:pt x="2900" y="1242"/>
                </a:lnTo>
                <a:lnTo>
                  <a:pt x="2887" y="1241"/>
                </a:lnTo>
                <a:lnTo>
                  <a:pt x="2876" y="1240"/>
                </a:lnTo>
                <a:lnTo>
                  <a:pt x="2865" y="1239"/>
                </a:lnTo>
                <a:lnTo>
                  <a:pt x="2854" y="1237"/>
                </a:lnTo>
                <a:lnTo>
                  <a:pt x="2844" y="1234"/>
                </a:lnTo>
                <a:lnTo>
                  <a:pt x="2834" y="1232"/>
                </a:lnTo>
                <a:lnTo>
                  <a:pt x="2825" y="1227"/>
                </a:lnTo>
                <a:lnTo>
                  <a:pt x="2815" y="1224"/>
                </a:lnTo>
                <a:lnTo>
                  <a:pt x="2807" y="1220"/>
                </a:lnTo>
                <a:lnTo>
                  <a:pt x="2791" y="1211"/>
                </a:lnTo>
                <a:lnTo>
                  <a:pt x="2784" y="1207"/>
                </a:lnTo>
                <a:lnTo>
                  <a:pt x="2777" y="1201"/>
                </a:lnTo>
                <a:lnTo>
                  <a:pt x="2763" y="1190"/>
                </a:lnTo>
                <a:lnTo>
                  <a:pt x="2758" y="1185"/>
                </a:lnTo>
                <a:lnTo>
                  <a:pt x="2752" y="1179"/>
                </a:lnTo>
                <a:lnTo>
                  <a:pt x="2742" y="1166"/>
                </a:lnTo>
                <a:lnTo>
                  <a:pt x="2737" y="1159"/>
                </a:lnTo>
                <a:lnTo>
                  <a:pt x="2733" y="1152"/>
                </a:lnTo>
                <a:lnTo>
                  <a:pt x="2726" y="1139"/>
                </a:lnTo>
                <a:lnTo>
                  <a:pt x="2721" y="1125"/>
                </a:lnTo>
                <a:lnTo>
                  <a:pt x="2715" y="1111"/>
                </a:lnTo>
                <a:lnTo>
                  <a:pt x="2712" y="1097"/>
                </a:lnTo>
                <a:lnTo>
                  <a:pt x="2710" y="1084"/>
                </a:lnTo>
                <a:lnTo>
                  <a:pt x="2802" y="1060"/>
                </a:lnTo>
                <a:lnTo>
                  <a:pt x="2803" y="1069"/>
                </a:lnTo>
                <a:lnTo>
                  <a:pt x="2805" y="1078"/>
                </a:lnTo>
                <a:lnTo>
                  <a:pt x="2807" y="1087"/>
                </a:lnTo>
                <a:lnTo>
                  <a:pt x="2811" y="1095"/>
                </a:lnTo>
                <a:lnTo>
                  <a:pt x="2815" y="1104"/>
                </a:lnTo>
                <a:lnTo>
                  <a:pt x="2819" y="1112"/>
                </a:lnTo>
                <a:lnTo>
                  <a:pt x="2826" y="1119"/>
                </a:lnTo>
                <a:lnTo>
                  <a:pt x="2832" y="1125"/>
                </a:lnTo>
                <a:lnTo>
                  <a:pt x="2839" y="1132"/>
                </a:lnTo>
                <a:lnTo>
                  <a:pt x="2848" y="1138"/>
                </a:lnTo>
                <a:lnTo>
                  <a:pt x="2856" y="1142"/>
                </a:lnTo>
                <a:lnTo>
                  <a:pt x="2865" y="1146"/>
                </a:lnTo>
                <a:lnTo>
                  <a:pt x="2876" y="1150"/>
                </a:lnTo>
                <a:lnTo>
                  <a:pt x="2882" y="1151"/>
                </a:lnTo>
                <a:lnTo>
                  <a:pt x="2887" y="1152"/>
                </a:lnTo>
                <a:lnTo>
                  <a:pt x="2893" y="1154"/>
                </a:lnTo>
                <a:lnTo>
                  <a:pt x="2900" y="1154"/>
                </a:lnTo>
                <a:lnTo>
                  <a:pt x="2912" y="1155"/>
                </a:lnTo>
                <a:lnTo>
                  <a:pt x="2922" y="1155"/>
                </a:lnTo>
                <a:lnTo>
                  <a:pt x="2931" y="1154"/>
                </a:lnTo>
                <a:lnTo>
                  <a:pt x="2940" y="1151"/>
                </a:lnTo>
                <a:lnTo>
                  <a:pt x="2947" y="1149"/>
                </a:lnTo>
                <a:lnTo>
                  <a:pt x="2955" y="1147"/>
                </a:lnTo>
                <a:lnTo>
                  <a:pt x="2959" y="1146"/>
                </a:lnTo>
                <a:lnTo>
                  <a:pt x="2962" y="1144"/>
                </a:lnTo>
                <a:lnTo>
                  <a:pt x="2968" y="1141"/>
                </a:lnTo>
                <a:lnTo>
                  <a:pt x="2973" y="1137"/>
                </a:lnTo>
                <a:lnTo>
                  <a:pt x="2979" y="1133"/>
                </a:lnTo>
                <a:lnTo>
                  <a:pt x="2983" y="1128"/>
                </a:lnTo>
                <a:lnTo>
                  <a:pt x="2986" y="1122"/>
                </a:lnTo>
                <a:lnTo>
                  <a:pt x="2989" y="1117"/>
                </a:lnTo>
                <a:lnTo>
                  <a:pt x="2991" y="1111"/>
                </a:lnTo>
                <a:lnTo>
                  <a:pt x="2993" y="1106"/>
                </a:lnTo>
                <a:lnTo>
                  <a:pt x="2994" y="1099"/>
                </a:lnTo>
                <a:lnTo>
                  <a:pt x="2994" y="1092"/>
                </a:lnTo>
                <a:lnTo>
                  <a:pt x="2994" y="1087"/>
                </a:lnTo>
                <a:lnTo>
                  <a:pt x="2993" y="1082"/>
                </a:lnTo>
                <a:lnTo>
                  <a:pt x="2992" y="1077"/>
                </a:lnTo>
                <a:lnTo>
                  <a:pt x="2990" y="1071"/>
                </a:lnTo>
                <a:lnTo>
                  <a:pt x="2988" y="1067"/>
                </a:lnTo>
                <a:lnTo>
                  <a:pt x="2986" y="1063"/>
                </a:lnTo>
                <a:lnTo>
                  <a:pt x="2983" y="1058"/>
                </a:lnTo>
                <a:lnTo>
                  <a:pt x="2979" y="1055"/>
                </a:lnTo>
                <a:lnTo>
                  <a:pt x="2974" y="1051"/>
                </a:lnTo>
                <a:lnTo>
                  <a:pt x="2970" y="1047"/>
                </a:lnTo>
                <a:lnTo>
                  <a:pt x="2965" y="1044"/>
                </a:lnTo>
                <a:lnTo>
                  <a:pt x="2959" y="1041"/>
                </a:lnTo>
                <a:lnTo>
                  <a:pt x="2947" y="1036"/>
                </a:lnTo>
                <a:lnTo>
                  <a:pt x="2940" y="1034"/>
                </a:lnTo>
                <a:lnTo>
                  <a:pt x="2933" y="1032"/>
                </a:lnTo>
                <a:lnTo>
                  <a:pt x="2862" y="1018"/>
                </a:lnTo>
                <a:lnTo>
                  <a:pt x="2848" y="1014"/>
                </a:lnTo>
                <a:lnTo>
                  <a:pt x="2834" y="1010"/>
                </a:lnTo>
                <a:lnTo>
                  <a:pt x="2820" y="1005"/>
                </a:lnTo>
                <a:lnTo>
                  <a:pt x="2808" y="1000"/>
                </a:lnTo>
                <a:lnTo>
                  <a:pt x="2796" y="992"/>
                </a:lnTo>
                <a:lnTo>
                  <a:pt x="2785" y="985"/>
                </a:lnTo>
                <a:lnTo>
                  <a:pt x="2775" y="977"/>
                </a:lnTo>
                <a:lnTo>
                  <a:pt x="2765" y="968"/>
                </a:lnTo>
                <a:lnTo>
                  <a:pt x="2757" y="958"/>
                </a:lnTo>
                <a:lnTo>
                  <a:pt x="2751" y="949"/>
                </a:lnTo>
                <a:lnTo>
                  <a:pt x="2745" y="937"/>
                </a:lnTo>
                <a:lnTo>
                  <a:pt x="2739" y="926"/>
                </a:lnTo>
                <a:lnTo>
                  <a:pt x="2735" y="913"/>
                </a:lnTo>
                <a:lnTo>
                  <a:pt x="2733" y="907"/>
                </a:lnTo>
                <a:lnTo>
                  <a:pt x="2732" y="901"/>
                </a:lnTo>
                <a:lnTo>
                  <a:pt x="2730" y="887"/>
                </a:lnTo>
                <a:lnTo>
                  <a:pt x="2730" y="880"/>
                </a:lnTo>
                <a:lnTo>
                  <a:pt x="2730" y="873"/>
                </a:lnTo>
                <a:lnTo>
                  <a:pt x="2730" y="864"/>
                </a:lnTo>
                <a:lnTo>
                  <a:pt x="2730" y="856"/>
                </a:lnTo>
                <a:lnTo>
                  <a:pt x="2732" y="849"/>
                </a:lnTo>
                <a:lnTo>
                  <a:pt x="2733" y="840"/>
                </a:lnTo>
                <a:lnTo>
                  <a:pt x="2735" y="832"/>
                </a:lnTo>
                <a:lnTo>
                  <a:pt x="2737" y="825"/>
                </a:lnTo>
                <a:lnTo>
                  <a:pt x="2740" y="818"/>
                </a:lnTo>
                <a:lnTo>
                  <a:pt x="2744" y="810"/>
                </a:lnTo>
                <a:lnTo>
                  <a:pt x="2748" y="803"/>
                </a:lnTo>
                <a:lnTo>
                  <a:pt x="2751" y="797"/>
                </a:lnTo>
                <a:lnTo>
                  <a:pt x="2760" y="783"/>
                </a:lnTo>
                <a:lnTo>
                  <a:pt x="2771" y="771"/>
                </a:lnTo>
                <a:lnTo>
                  <a:pt x="2782" y="760"/>
                </a:lnTo>
                <a:lnTo>
                  <a:pt x="2788" y="755"/>
                </a:lnTo>
                <a:lnTo>
                  <a:pt x="2794" y="750"/>
                </a:lnTo>
                <a:lnTo>
                  <a:pt x="2808" y="741"/>
                </a:lnTo>
                <a:lnTo>
                  <a:pt x="2815" y="736"/>
                </a:lnTo>
                <a:lnTo>
                  <a:pt x="2823" y="733"/>
                </a:lnTo>
                <a:lnTo>
                  <a:pt x="2830" y="730"/>
                </a:lnTo>
                <a:lnTo>
                  <a:pt x="2838" y="727"/>
                </a:lnTo>
                <a:lnTo>
                  <a:pt x="2846" y="724"/>
                </a:lnTo>
                <a:lnTo>
                  <a:pt x="2854" y="722"/>
                </a:lnTo>
                <a:lnTo>
                  <a:pt x="2871" y="718"/>
                </a:lnTo>
                <a:lnTo>
                  <a:pt x="2880" y="717"/>
                </a:lnTo>
                <a:lnTo>
                  <a:pt x="2888" y="716"/>
                </a:lnTo>
                <a:lnTo>
                  <a:pt x="2906" y="715"/>
                </a:lnTo>
                <a:lnTo>
                  <a:pt x="2917" y="715"/>
                </a:lnTo>
                <a:lnTo>
                  <a:pt x="2929" y="716"/>
                </a:lnTo>
                <a:lnTo>
                  <a:pt x="2939" y="717"/>
                </a:lnTo>
                <a:lnTo>
                  <a:pt x="2948" y="718"/>
                </a:lnTo>
                <a:lnTo>
                  <a:pt x="2958" y="720"/>
                </a:lnTo>
                <a:lnTo>
                  <a:pt x="2967" y="722"/>
                </a:lnTo>
                <a:lnTo>
                  <a:pt x="2985" y="727"/>
                </a:lnTo>
                <a:lnTo>
                  <a:pt x="3000" y="733"/>
                </a:lnTo>
                <a:lnTo>
                  <a:pt x="3014" y="741"/>
                </a:lnTo>
                <a:lnTo>
                  <a:pt x="3021" y="745"/>
                </a:lnTo>
                <a:lnTo>
                  <a:pt x="3027" y="750"/>
                </a:lnTo>
                <a:lnTo>
                  <a:pt x="3033" y="754"/>
                </a:lnTo>
                <a:lnTo>
                  <a:pt x="3039" y="758"/>
                </a:lnTo>
                <a:lnTo>
                  <a:pt x="3044" y="763"/>
                </a:lnTo>
                <a:lnTo>
                  <a:pt x="3048" y="769"/>
                </a:lnTo>
                <a:lnTo>
                  <a:pt x="3058" y="779"/>
                </a:lnTo>
                <a:lnTo>
                  <a:pt x="3065" y="790"/>
                </a:lnTo>
                <a:lnTo>
                  <a:pt x="3071" y="801"/>
                </a:lnTo>
                <a:lnTo>
                  <a:pt x="3077" y="812"/>
                </a:lnTo>
                <a:lnTo>
                  <a:pt x="3082" y="824"/>
                </a:lnTo>
                <a:lnTo>
                  <a:pt x="3085" y="835"/>
                </a:lnTo>
                <a:lnTo>
                  <a:pt x="3088" y="846"/>
                </a:lnTo>
                <a:lnTo>
                  <a:pt x="2999" y="873"/>
                </a:lnTo>
                <a:close/>
                <a:moveTo>
                  <a:pt x="3429" y="873"/>
                </a:moveTo>
                <a:lnTo>
                  <a:pt x="3428" y="867"/>
                </a:lnTo>
                <a:lnTo>
                  <a:pt x="3427" y="862"/>
                </a:lnTo>
                <a:lnTo>
                  <a:pt x="3422" y="850"/>
                </a:lnTo>
                <a:lnTo>
                  <a:pt x="3418" y="845"/>
                </a:lnTo>
                <a:lnTo>
                  <a:pt x="3415" y="838"/>
                </a:lnTo>
                <a:lnTo>
                  <a:pt x="3410" y="832"/>
                </a:lnTo>
                <a:lnTo>
                  <a:pt x="3406" y="827"/>
                </a:lnTo>
                <a:lnTo>
                  <a:pt x="3400" y="822"/>
                </a:lnTo>
                <a:lnTo>
                  <a:pt x="3397" y="820"/>
                </a:lnTo>
                <a:lnTo>
                  <a:pt x="3394" y="816"/>
                </a:lnTo>
                <a:lnTo>
                  <a:pt x="3386" y="812"/>
                </a:lnTo>
                <a:lnTo>
                  <a:pt x="3378" y="809"/>
                </a:lnTo>
                <a:lnTo>
                  <a:pt x="3370" y="806"/>
                </a:lnTo>
                <a:lnTo>
                  <a:pt x="3359" y="804"/>
                </a:lnTo>
                <a:lnTo>
                  <a:pt x="3349" y="802"/>
                </a:lnTo>
                <a:lnTo>
                  <a:pt x="3337" y="802"/>
                </a:lnTo>
                <a:lnTo>
                  <a:pt x="3328" y="802"/>
                </a:lnTo>
                <a:lnTo>
                  <a:pt x="3320" y="803"/>
                </a:lnTo>
                <a:lnTo>
                  <a:pt x="3312" y="805"/>
                </a:lnTo>
                <a:lnTo>
                  <a:pt x="3308" y="806"/>
                </a:lnTo>
                <a:lnTo>
                  <a:pt x="3305" y="807"/>
                </a:lnTo>
                <a:lnTo>
                  <a:pt x="3298" y="809"/>
                </a:lnTo>
                <a:lnTo>
                  <a:pt x="3291" y="813"/>
                </a:lnTo>
                <a:lnTo>
                  <a:pt x="3288" y="814"/>
                </a:lnTo>
                <a:lnTo>
                  <a:pt x="3285" y="816"/>
                </a:lnTo>
                <a:lnTo>
                  <a:pt x="3279" y="821"/>
                </a:lnTo>
                <a:lnTo>
                  <a:pt x="3275" y="826"/>
                </a:lnTo>
                <a:lnTo>
                  <a:pt x="3271" y="831"/>
                </a:lnTo>
                <a:lnTo>
                  <a:pt x="3267" y="836"/>
                </a:lnTo>
                <a:lnTo>
                  <a:pt x="3264" y="841"/>
                </a:lnTo>
                <a:lnTo>
                  <a:pt x="3261" y="848"/>
                </a:lnTo>
                <a:lnTo>
                  <a:pt x="3259" y="854"/>
                </a:lnTo>
                <a:lnTo>
                  <a:pt x="3258" y="859"/>
                </a:lnTo>
                <a:lnTo>
                  <a:pt x="3258" y="865"/>
                </a:lnTo>
                <a:lnTo>
                  <a:pt x="3258" y="876"/>
                </a:lnTo>
                <a:lnTo>
                  <a:pt x="3259" y="881"/>
                </a:lnTo>
                <a:lnTo>
                  <a:pt x="3261" y="885"/>
                </a:lnTo>
                <a:lnTo>
                  <a:pt x="3264" y="890"/>
                </a:lnTo>
                <a:lnTo>
                  <a:pt x="3266" y="895"/>
                </a:lnTo>
                <a:lnTo>
                  <a:pt x="3269" y="899"/>
                </a:lnTo>
                <a:lnTo>
                  <a:pt x="3272" y="902"/>
                </a:lnTo>
                <a:lnTo>
                  <a:pt x="3275" y="906"/>
                </a:lnTo>
                <a:lnTo>
                  <a:pt x="3279" y="909"/>
                </a:lnTo>
                <a:lnTo>
                  <a:pt x="3283" y="912"/>
                </a:lnTo>
                <a:lnTo>
                  <a:pt x="3288" y="915"/>
                </a:lnTo>
                <a:lnTo>
                  <a:pt x="3294" y="917"/>
                </a:lnTo>
                <a:lnTo>
                  <a:pt x="3300" y="919"/>
                </a:lnTo>
                <a:lnTo>
                  <a:pt x="3312" y="923"/>
                </a:lnTo>
                <a:lnTo>
                  <a:pt x="3383" y="936"/>
                </a:lnTo>
                <a:lnTo>
                  <a:pt x="3392" y="938"/>
                </a:lnTo>
                <a:lnTo>
                  <a:pt x="3401" y="940"/>
                </a:lnTo>
                <a:lnTo>
                  <a:pt x="3416" y="945"/>
                </a:lnTo>
                <a:lnTo>
                  <a:pt x="3431" y="951"/>
                </a:lnTo>
                <a:lnTo>
                  <a:pt x="3444" y="957"/>
                </a:lnTo>
                <a:lnTo>
                  <a:pt x="3457" y="965"/>
                </a:lnTo>
                <a:lnTo>
                  <a:pt x="3468" y="973"/>
                </a:lnTo>
                <a:lnTo>
                  <a:pt x="3480" y="982"/>
                </a:lnTo>
                <a:lnTo>
                  <a:pt x="3484" y="986"/>
                </a:lnTo>
                <a:lnTo>
                  <a:pt x="3489" y="991"/>
                </a:lnTo>
                <a:lnTo>
                  <a:pt x="3498" y="1002"/>
                </a:lnTo>
                <a:lnTo>
                  <a:pt x="3505" y="1012"/>
                </a:lnTo>
                <a:lnTo>
                  <a:pt x="3508" y="1017"/>
                </a:lnTo>
                <a:lnTo>
                  <a:pt x="3511" y="1024"/>
                </a:lnTo>
                <a:lnTo>
                  <a:pt x="3516" y="1035"/>
                </a:lnTo>
                <a:lnTo>
                  <a:pt x="3518" y="1041"/>
                </a:lnTo>
                <a:lnTo>
                  <a:pt x="3520" y="1047"/>
                </a:lnTo>
                <a:lnTo>
                  <a:pt x="3522" y="1060"/>
                </a:lnTo>
                <a:lnTo>
                  <a:pt x="3525" y="1072"/>
                </a:lnTo>
                <a:lnTo>
                  <a:pt x="3525" y="1086"/>
                </a:lnTo>
                <a:lnTo>
                  <a:pt x="3525" y="1100"/>
                </a:lnTo>
                <a:lnTo>
                  <a:pt x="3522" y="1115"/>
                </a:lnTo>
                <a:lnTo>
                  <a:pt x="3518" y="1130"/>
                </a:lnTo>
                <a:lnTo>
                  <a:pt x="3516" y="1136"/>
                </a:lnTo>
                <a:lnTo>
                  <a:pt x="3513" y="1143"/>
                </a:lnTo>
                <a:lnTo>
                  <a:pt x="3510" y="1150"/>
                </a:lnTo>
                <a:lnTo>
                  <a:pt x="3507" y="1157"/>
                </a:lnTo>
                <a:lnTo>
                  <a:pt x="3503" y="1163"/>
                </a:lnTo>
                <a:lnTo>
                  <a:pt x="3499" y="1170"/>
                </a:lnTo>
                <a:lnTo>
                  <a:pt x="3493" y="1175"/>
                </a:lnTo>
                <a:lnTo>
                  <a:pt x="3489" y="1182"/>
                </a:lnTo>
                <a:lnTo>
                  <a:pt x="3483" y="1188"/>
                </a:lnTo>
                <a:lnTo>
                  <a:pt x="3478" y="1193"/>
                </a:lnTo>
                <a:lnTo>
                  <a:pt x="3465" y="1203"/>
                </a:lnTo>
                <a:lnTo>
                  <a:pt x="3452" y="1214"/>
                </a:lnTo>
                <a:lnTo>
                  <a:pt x="3437" y="1222"/>
                </a:lnTo>
                <a:lnTo>
                  <a:pt x="3429" y="1225"/>
                </a:lnTo>
                <a:lnTo>
                  <a:pt x="3421" y="1228"/>
                </a:lnTo>
                <a:lnTo>
                  <a:pt x="3412" y="1232"/>
                </a:lnTo>
                <a:lnTo>
                  <a:pt x="3403" y="1235"/>
                </a:lnTo>
                <a:lnTo>
                  <a:pt x="3394" y="1237"/>
                </a:lnTo>
                <a:lnTo>
                  <a:pt x="3384" y="1239"/>
                </a:lnTo>
                <a:lnTo>
                  <a:pt x="3374" y="1241"/>
                </a:lnTo>
                <a:lnTo>
                  <a:pt x="3363" y="1242"/>
                </a:lnTo>
                <a:lnTo>
                  <a:pt x="3353" y="1242"/>
                </a:lnTo>
                <a:lnTo>
                  <a:pt x="3343" y="1242"/>
                </a:lnTo>
                <a:lnTo>
                  <a:pt x="3330" y="1242"/>
                </a:lnTo>
                <a:lnTo>
                  <a:pt x="3318" y="1241"/>
                </a:lnTo>
                <a:lnTo>
                  <a:pt x="3306" y="1240"/>
                </a:lnTo>
                <a:lnTo>
                  <a:pt x="3296" y="1239"/>
                </a:lnTo>
                <a:lnTo>
                  <a:pt x="3284" y="1237"/>
                </a:lnTo>
                <a:lnTo>
                  <a:pt x="3274" y="1234"/>
                </a:lnTo>
                <a:lnTo>
                  <a:pt x="3265" y="1232"/>
                </a:lnTo>
                <a:lnTo>
                  <a:pt x="3255" y="1227"/>
                </a:lnTo>
                <a:lnTo>
                  <a:pt x="3246" y="1224"/>
                </a:lnTo>
                <a:lnTo>
                  <a:pt x="3238" y="1220"/>
                </a:lnTo>
                <a:lnTo>
                  <a:pt x="3222" y="1211"/>
                </a:lnTo>
                <a:lnTo>
                  <a:pt x="3214" y="1207"/>
                </a:lnTo>
                <a:lnTo>
                  <a:pt x="3207" y="1201"/>
                </a:lnTo>
                <a:lnTo>
                  <a:pt x="3194" y="1190"/>
                </a:lnTo>
                <a:lnTo>
                  <a:pt x="3189" y="1185"/>
                </a:lnTo>
                <a:lnTo>
                  <a:pt x="3182" y="1179"/>
                </a:lnTo>
                <a:lnTo>
                  <a:pt x="3173" y="1166"/>
                </a:lnTo>
                <a:lnTo>
                  <a:pt x="3168" y="1159"/>
                </a:lnTo>
                <a:lnTo>
                  <a:pt x="3164" y="1152"/>
                </a:lnTo>
                <a:lnTo>
                  <a:pt x="3156" y="1139"/>
                </a:lnTo>
                <a:lnTo>
                  <a:pt x="3151" y="1125"/>
                </a:lnTo>
                <a:lnTo>
                  <a:pt x="3146" y="1111"/>
                </a:lnTo>
                <a:lnTo>
                  <a:pt x="3143" y="1097"/>
                </a:lnTo>
                <a:lnTo>
                  <a:pt x="3141" y="1084"/>
                </a:lnTo>
                <a:lnTo>
                  <a:pt x="3232" y="1060"/>
                </a:lnTo>
                <a:lnTo>
                  <a:pt x="3233" y="1069"/>
                </a:lnTo>
                <a:lnTo>
                  <a:pt x="3235" y="1078"/>
                </a:lnTo>
                <a:lnTo>
                  <a:pt x="3238" y="1087"/>
                </a:lnTo>
                <a:lnTo>
                  <a:pt x="3242" y="1095"/>
                </a:lnTo>
                <a:lnTo>
                  <a:pt x="3246" y="1104"/>
                </a:lnTo>
                <a:lnTo>
                  <a:pt x="3250" y="1112"/>
                </a:lnTo>
                <a:lnTo>
                  <a:pt x="3256" y="1119"/>
                </a:lnTo>
                <a:lnTo>
                  <a:pt x="3262" y="1125"/>
                </a:lnTo>
                <a:lnTo>
                  <a:pt x="3270" y="1132"/>
                </a:lnTo>
                <a:lnTo>
                  <a:pt x="3278" y="1138"/>
                </a:lnTo>
                <a:lnTo>
                  <a:pt x="3286" y="1142"/>
                </a:lnTo>
                <a:lnTo>
                  <a:pt x="3296" y="1146"/>
                </a:lnTo>
                <a:lnTo>
                  <a:pt x="3306" y="1150"/>
                </a:lnTo>
                <a:lnTo>
                  <a:pt x="3312" y="1151"/>
                </a:lnTo>
                <a:lnTo>
                  <a:pt x="3318" y="1152"/>
                </a:lnTo>
                <a:lnTo>
                  <a:pt x="3324" y="1154"/>
                </a:lnTo>
                <a:lnTo>
                  <a:pt x="3330" y="1154"/>
                </a:lnTo>
                <a:lnTo>
                  <a:pt x="3343" y="1155"/>
                </a:lnTo>
                <a:lnTo>
                  <a:pt x="3353" y="1155"/>
                </a:lnTo>
                <a:lnTo>
                  <a:pt x="3361" y="1154"/>
                </a:lnTo>
                <a:lnTo>
                  <a:pt x="3370" y="1151"/>
                </a:lnTo>
                <a:lnTo>
                  <a:pt x="3378" y="1149"/>
                </a:lnTo>
                <a:lnTo>
                  <a:pt x="3385" y="1147"/>
                </a:lnTo>
                <a:lnTo>
                  <a:pt x="3388" y="1146"/>
                </a:lnTo>
                <a:lnTo>
                  <a:pt x="3392" y="1144"/>
                </a:lnTo>
                <a:lnTo>
                  <a:pt x="3399" y="1141"/>
                </a:lnTo>
                <a:lnTo>
                  <a:pt x="3404" y="1137"/>
                </a:lnTo>
                <a:lnTo>
                  <a:pt x="3409" y="1133"/>
                </a:lnTo>
                <a:lnTo>
                  <a:pt x="3413" y="1128"/>
                </a:lnTo>
                <a:lnTo>
                  <a:pt x="3416" y="1122"/>
                </a:lnTo>
                <a:lnTo>
                  <a:pt x="3420" y="1117"/>
                </a:lnTo>
                <a:lnTo>
                  <a:pt x="3422" y="1111"/>
                </a:lnTo>
                <a:lnTo>
                  <a:pt x="3424" y="1106"/>
                </a:lnTo>
                <a:lnTo>
                  <a:pt x="3425" y="1099"/>
                </a:lnTo>
                <a:lnTo>
                  <a:pt x="3425" y="1092"/>
                </a:lnTo>
                <a:lnTo>
                  <a:pt x="3425" y="1087"/>
                </a:lnTo>
                <a:lnTo>
                  <a:pt x="3424" y="1082"/>
                </a:lnTo>
                <a:lnTo>
                  <a:pt x="3423" y="1077"/>
                </a:lnTo>
                <a:lnTo>
                  <a:pt x="3421" y="1071"/>
                </a:lnTo>
                <a:lnTo>
                  <a:pt x="3418" y="1067"/>
                </a:lnTo>
                <a:lnTo>
                  <a:pt x="3416" y="1063"/>
                </a:lnTo>
                <a:lnTo>
                  <a:pt x="3412" y="1058"/>
                </a:lnTo>
                <a:lnTo>
                  <a:pt x="3409" y="1055"/>
                </a:lnTo>
                <a:lnTo>
                  <a:pt x="3405" y="1051"/>
                </a:lnTo>
                <a:lnTo>
                  <a:pt x="3401" y="1047"/>
                </a:lnTo>
                <a:lnTo>
                  <a:pt x="3396" y="1044"/>
                </a:lnTo>
                <a:lnTo>
                  <a:pt x="3389" y="1041"/>
                </a:lnTo>
                <a:lnTo>
                  <a:pt x="3378" y="1036"/>
                </a:lnTo>
                <a:lnTo>
                  <a:pt x="3371" y="1034"/>
                </a:lnTo>
                <a:lnTo>
                  <a:pt x="3363" y="1032"/>
                </a:lnTo>
                <a:lnTo>
                  <a:pt x="3293" y="1018"/>
                </a:lnTo>
                <a:lnTo>
                  <a:pt x="3278" y="1014"/>
                </a:lnTo>
                <a:lnTo>
                  <a:pt x="3264" y="1010"/>
                </a:lnTo>
                <a:lnTo>
                  <a:pt x="3251" y="1005"/>
                </a:lnTo>
                <a:lnTo>
                  <a:pt x="3239" y="1000"/>
                </a:lnTo>
                <a:lnTo>
                  <a:pt x="3226" y="992"/>
                </a:lnTo>
                <a:lnTo>
                  <a:pt x="3216" y="985"/>
                </a:lnTo>
                <a:lnTo>
                  <a:pt x="3205" y="977"/>
                </a:lnTo>
                <a:lnTo>
                  <a:pt x="3196" y="968"/>
                </a:lnTo>
                <a:lnTo>
                  <a:pt x="3188" y="958"/>
                </a:lnTo>
                <a:lnTo>
                  <a:pt x="3180" y="949"/>
                </a:lnTo>
                <a:lnTo>
                  <a:pt x="3174" y="937"/>
                </a:lnTo>
                <a:lnTo>
                  <a:pt x="3170" y="926"/>
                </a:lnTo>
                <a:lnTo>
                  <a:pt x="3166" y="913"/>
                </a:lnTo>
                <a:lnTo>
                  <a:pt x="3164" y="907"/>
                </a:lnTo>
                <a:lnTo>
                  <a:pt x="3163" y="901"/>
                </a:lnTo>
                <a:lnTo>
                  <a:pt x="3161" y="887"/>
                </a:lnTo>
                <a:lnTo>
                  <a:pt x="3161" y="880"/>
                </a:lnTo>
                <a:lnTo>
                  <a:pt x="3161" y="873"/>
                </a:lnTo>
                <a:lnTo>
                  <a:pt x="3161" y="864"/>
                </a:lnTo>
                <a:lnTo>
                  <a:pt x="3161" y="856"/>
                </a:lnTo>
                <a:lnTo>
                  <a:pt x="3162" y="849"/>
                </a:lnTo>
                <a:lnTo>
                  <a:pt x="3164" y="840"/>
                </a:lnTo>
                <a:lnTo>
                  <a:pt x="3166" y="832"/>
                </a:lnTo>
                <a:lnTo>
                  <a:pt x="3168" y="825"/>
                </a:lnTo>
                <a:lnTo>
                  <a:pt x="3171" y="818"/>
                </a:lnTo>
                <a:lnTo>
                  <a:pt x="3174" y="810"/>
                </a:lnTo>
                <a:lnTo>
                  <a:pt x="3178" y="803"/>
                </a:lnTo>
                <a:lnTo>
                  <a:pt x="3181" y="797"/>
                </a:lnTo>
                <a:lnTo>
                  <a:pt x="3191" y="783"/>
                </a:lnTo>
                <a:lnTo>
                  <a:pt x="3201" y="771"/>
                </a:lnTo>
                <a:lnTo>
                  <a:pt x="3213" y="760"/>
                </a:lnTo>
                <a:lnTo>
                  <a:pt x="3219" y="755"/>
                </a:lnTo>
                <a:lnTo>
                  <a:pt x="3225" y="750"/>
                </a:lnTo>
                <a:lnTo>
                  <a:pt x="3239" y="741"/>
                </a:lnTo>
                <a:lnTo>
                  <a:pt x="3246" y="736"/>
                </a:lnTo>
                <a:lnTo>
                  <a:pt x="3253" y="733"/>
                </a:lnTo>
                <a:lnTo>
                  <a:pt x="3260" y="730"/>
                </a:lnTo>
                <a:lnTo>
                  <a:pt x="3269" y="727"/>
                </a:lnTo>
                <a:lnTo>
                  <a:pt x="3276" y="724"/>
                </a:lnTo>
                <a:lnTo>
                  <a:pt x="3284" y="722"/>
                </a:lnTo>
                <a:lnTo>
                  <a:pt x="3301" y="718"/>
                </a:lnTo>
                <a:lnTo>
                  <a:pt x="3310" y="717"/>
                </a:lnTo>
                <a:lnTo>
                  <a:pt x="3319" y="716"/>
                </a:lnTo>
                <a:lnTo>
                  <a:pt x="3336" y="715"/>
                </a:lnTo>
                <a:lnTo>
                  <a:pt x="3348" y="715"/>
                </a:lnTo>
                <a:lnTo>
                  <a:pt x="3358" y="716"/>
                </a:lnTo>
                <a:lnTo>
                  <a:pt x="3369" y="717"/>
                </a:lnTo>
                <a:lnTo>
                  <a:pt x="3379" y="718"/>
                </a:lnTo>
                <a:lnTo>
                  <a:pt x="3388" y="720"/>
                </a:lnTo>
                <a:lnTo>
                  <a:pt x="3398" y="722"/>
                </a:lnTo>
                <a:lnTo>
                  <a:pt x="3415" y="727"/>
                </a:lnTo>
                <a:lnTo>
                  <a:pt x="3431" y="733"/>
                </a:lnTo>
                <a:lnTo>
                  <a:pt x="3444" y="741"/>
                </a:lnTo>
                <a:lnTo>
                  <a:pt x="3452" y="745"/>
                </a:lnTo>
                <a:lnTo>
                  <a:pt x="3458" y="750"/>
                </a:lnTo>
                <a:lnTo>
                  <a:pt x="3463" y="754"/>
                </a:lnTo>
                <a:lnTo>
                  <a:pt x="3469" y="758"/>
                </a:lnTo>
                <a:lnTo>
                  <a:pt x="3475" y="763"/>
                </a:lnTo>
                <a:lnTo>
                  <a:pt x="3479" y="769"/>
                </a:lnTo>
                <a:lnTo>
                  <a:pt x="3488" y="779"/>
                </a:lnTo>
                <a:lnTo>
                  <a:pt x="3495" y="790"/>
                </a:lnTo>
                <a:lnTo>
                  <a:pt x="3502" y="801"/>
                </a:lnTo>
                <a:lnTo>
                  <a:pt x="3508" y="812"/>
                </a:lnTo>
                <a:lnTo>
                  <a:pt x="3512" y="824"/>
                </a:lnTo>
                <a:lnTo>
                  <a:pt x="3515" y="835"/>
                </a:lnTo>
                <a:lnTo>
                  <a:pt x="3518" y="846"/>
                </a:lnTo>
                <a:lnTo>
                  <a:pt x="3429" y="873"/>
                </a:lnTo>
                <a:close/>
                <a:moveTo>
                  <a:pt x="3605" y="1232"/>
                </a:moveTo>
                <a:lnTo>
                  <a:pt x="3605" y="725"/>
                </a:lnTo>
                <a:lnTo>
                  <a:pt x="3922" y="725"/>
                </a:lnTo>
                <a:lnTo>
                  <a:pt x="3922" y="818"/>
                </a:lnTo>
                <a:lnTo>
                  <a:pt x="3702" y="818"/>
                </a:lnTo>
                <a:lnTo>
                  <a:pt x="3702" y="934"/>
                </a:lnTo>
                <a:lnTo>
                  <a:pt x="3901" y="934"/>
                </a:lnTo>
                <a:lnTo>
                  <a:pt x="3901" y="1021"/>
                </a:lnTo>
                <a:lnTo>
                  <a:pt x="3702" y="1021"/>
                </a:lnTo>
                <a:lnTo>
                  <a:pt x="3702" y="1139"/>
                </a:lnTo>
                <a:lnTo>
                  <a:pt x="3922" y="1139"/>
                </a:lnTo>
                <a:lnTo>
                  <a:pt x="3922" y="1232"/>
                </a:lnTo>
                <a:lnTo>
                  <a:pt x="3605" y="1232"/>
                </a:lnTo>
                <a:close/>
                <a:moveTo>
                  <a:pt x="4006" y="1053"/>
                </a:moveTo>
                <a:lnTo>
                  <a:pt x="4006" y="725"/>
                </a:lnTo>
                <a:lnTo>
                  <a:pt x="4105" y="725"/>
                </a:lnTo>
                <a:lnTo>
                  <a:pt x="4105" y="1045"/>
                </a:lnTo>
                <a:lnTo>
                  <a:pt x="4105" y="1057"/>
                </a:lnTo>
                <a:lnTo>
                  <a:pt x="4106" y="1068"/>
                </a:lnTo>
                <a:lnTo>
                  <a:pt x="4108" y="1080"/>
                </a:lnTo>
                <a:lnTo>
                  <a:pt x="4111" y="1089"/>
                </a:lnTo>
                <a:lnTo>
                  <a:pt x="4115" y="1098"/>
                </a:lnTo>
                <a:lnTo>
                  <a:pt x="4119" y="1107"/>
                </a:lnTo>
                <a:lnTo>
                  <a:pt x="4125" y="1114"/>
                </a:lnTo>
                <a:lnTo>
                  <a:pt x="4131" y="1121"/>
                </a:lnTo>
                <a:lnTo>
                  <a:pt x="4137" y="1126"/>
                </a:lnTo>
                <a:lnTo>
                  <a:pt x="4144" y="1132"/>
                </a:lnTo>
                <a:lnTo>
                  <a:pt x="4153" y="1137"/>
                </a:lnTo>
                <a:lnTo>
                  <a:pt x="4161" y="1140"/>
                </a:lnTo>
                <a:lnTo>
                  <a:pt x="4169" y="1143"/>
                </a:lnTo>
                <a:lnTo>
                  <a:pt x="4180" y="1145"/>
                </a:lnTo>
                <a:lnTo>
                  <a:pt x="4190" y="1146"/>
                </a:lnTo>
                <a:lnTo>
                  <a:pt x="4201" y="1146"/>
                </a:lnTo>
                <a:lnTo>
                  <a:pt x="4211" y="1146"/>
                </a:lnTo>
                <a:lnTo>
                  <a:pt x="4221" y="1145"/>
                </a:lnTo>
                <a:lnTo>
                  <a:pt x="4232" y="1143"/>
                </a:lnTo>
                <a:lnTo>
                  <a:pt x="4241" y="1140"/>
                </a:lnTo>
                <a:lnTo>
                  <a:pt x="4249" y="1137"/>
                </a:lnTo>
                <a:lnTo>
                  <a:pt x="4258" y="1132"/>
                </a:lnTo>
                <a:lnTo>
                  <a:pt x="4265" y="1126"/>
                </a:lnTo>
                <a:lnTo>
                  <a:pt x="4271" y="1121"/>
                </a:lnTo>
                <a:lnTo>
                  <a:pt x="4276" y="1114"/>
                </a:lnTo>
                <a:lnTo>
                  <a:pt x="4282" y="1107"/>
                </a:lnTo>
                <a:lnTo>
                  <a:pt x="4287" y="1098"/>
                </a:lnTo>
                <a:lnTo>
                  <a:pt x="4290" y="1089"/>
                </a:lnTo>
                <a:lnTo>
                  <a:pt x="4293" y="1080"/>
                </a:lnTo>
                <a:lnTo>
                  <a:pt x="4295" y="1068"/>
                </a:lnTo>
                <a:lnTo>
                  <a:pt x="4296" y="1057"/>
                </a:lnTo>
                <a:lnTo>
                  <a:pt x="4297" y="1045"/>
                </a:lnTo>
                <a:lnTo>
                  <a:pt x="4297" y="725"/>
                </a:lnTo>
                <a:lnTo>
                  <a:pt x="4395" y="725"/>
                </a:lnTo>
                <a:lnTo>
                  <a:pt x="4395" y="1053"/>
                </a:lnTo>
                <a:lnTo>
                  <a:pt x="4395" y="1064"/>
                </a:lnTo>
                <a:lnTo>
                  <a:pt x="4394" y="1074"/>
                </a:lnTo>
                <a:lnTo>
                  <a:pt x="4393" y="1086"/>
                </a:lnTo>
                <a:lnTo>
                  <a:pt x="4392" y="1096"/>
                </a:lnTo>
                <a:lnTo>
                  <a:pt x="4390" y="1107"/>
                </a:lnTo>
                <a:lnTo>
                  <a:pt x="4387" y="1116"/>
                </a:lnTo>
                <a:lnTo>
                  <a:pt x="4384" y="1125"/>
                </a:lnTo>
                <a:lnTo>
                  <a:pt x="4380" y="1135"/>
                </a:lnTo>
                <a:lnTo>
                  <a:pt x="4376" y="1143"/>
                </a:lnTo>
                <a:lnTo>
                  <a:pt x="4372" y="1151"/>
                </a:lnTo>
                <a:lnTo>
                  <a:pt x="4367" y="1160"/>
                </a:lnTo>
                <a:lnTo>
                  <a:pt x="4363" y="1167"/>
                </a:lnTo>
                <a:lnTo>
                  <a:pt x="4357" y="1174"/>
                </a:lnTo>
                <a:lnTo>
                  <a:pt x="4351" y="1182"/>
                </a:lnTo>
                <a:lnTo>
                  <a:pt x="4345" y="1188"/>
                </a:lnTo>
                <a:lnTo>
                  <a:pt x="4339" y="1194"/>
                </a:lnTo>
                <a:lnTo>
                  <a:pt x="4324" y="1206"/>
                </a:lnTo>
                <a:lnTo>
                  <a:pt x="4317" y="1211"/>
                </a:lnTo>
                <a:lnTo>
                  <a:pt x="4310" y="1216"/>
                </a:lnTo>
                <a:lnTo>
                  <a:pt x="4301" y="1220"/>
                </a:lnTo>
                <a:lnTo>
                  <a:pt x="4294" y="1224"/>
                </a:lnTo>
                <a:lnTo>
                  <a:pt x="4286" y="1227"/>
                </a:lnTo>
                <a:lnTo>
                  <a:pt x="4276" y="1231"/>
                </a:lnTo>
                <a:lnTo>
                  <a:pt x="4268" y="1234"/>
                </a:lnTo>
                <a:lnTo>
                  <a:pt x="4259" y="1236"/>
                </a:lnTo>
                <a:lnTo>
                  <a:pt x="4240" y="1240"/>
                </a:lnTo>
                <a:lnTo>
                  <a:pt x="4220" y="1242"/>
                </a:lnTo>
                <a:lnTo>
                  <a:pt x="4201" y="1243"/>
                </a:lnTo>
                <a:lnTo>
                  <a:pt x="4181" y="1242"/>
                </a:lnTo>
                <a:lnTo>
                  <a:pt x="4170" y="1241"/>
                </a:lnTo>
                <a:lnTo>
                  <a:pt x="4161" y="1240"/>
                </a:lnTo>
                <a:lnTo>
                  <a:pt x="4142" y="1236"/>
                </a:lnTo>
                <a:lnTo>
                  <a:pt x="4125" y="1231"/>
                </a:lnTo>
                <a:lnTo>
                  <a:pt x="4108" y="1224"/>
                </a:lnTo>
                <a:lnTo>
                  <a:pt x="4091" y="1216"/>
                </a:lnTo>
                <a:lnTo>
                  <a:pt x="4084" y="1211"/>
                </a:lnTo>
                <a:lnTo>
                  <a:pt x="4077" y="1206"/>
                </a:lnTo>
                <a:lnTo>
                  <a:pt x="4070" y="1200"/>
                </a:lnTo>
                <a:lnTo>
                  <a:pt x="4063" y="1194"/>
                </a:lnTo>
                <a:lnTo>
                  <a:pt x="4056" y="1188"/>
                </a:lnTo>
                <a:lnTo>
                  <a:pt x="4051" y="1182"/>
                </a:lnTo>
                <a:lnTo>
                  <a:pt x="4045" y="1174"/>
                </a:lnTo>
                <a:lnTo>
                  <a:pt x="4039" y="1167"/>
                </a:lnTo>
                <a:lnTo>
                  <a:pt x="4034" y="1160"/>
                </a:lnTo>
                <a:lnTo>
                  <a:pt x="4029" y="1151"/>
                </a:lnTo>
                <a:lnTo>
                  <a:pt x="4025" y="1143"/>
                </a:lnTo>
                <a:lnTo>
                  <a:pt x="4022" y="1135"/>
                </a:lnTo>
                <a:lnTo>
                  <a:pt x="4018" y="1125"/>
                </a:lnTo>
                <a:lnTo>
                  <a:pt x="4014" y="1116"/>
                </a:lnTo>
                <a:lnTo>
                  <a:pt x="4012" y="1107"/>
                </a:lnTo>
                <a:lnTo>
                  <a:pt x="4010" y="1096"/>
                </a:lnTo>
                <a:lnTo>
                  <a:pt x="4008" y="1086"/>
                </a:lnTo>
                <a:lnTo>
                  <a:pt x="4007" y="1074"/>
                </a:lnTo>
                <a:lnTo>
                  <a:pt x="4006" y="1064"/>
                </a:lnTo>
                <a:lnTo>
                  <a:pt x="4006" y="1053"/>
                </a:lnTo>
                <a:close/>
                <a:moveTo>
                  <a:pt x="4650" y="1037"/>
                </a:moveTo>
                <a:lnTo>
                  <a:pt x="4599" y="1037"/>
                </a:lnTo>
                <a:lnTo>
                  <a:pt x="4599" y="1232"/>
                </a:lnTo>
                <a:lnTo>
                  <a:pt x="4499" y="1232"/>
                </a:lnTo>
                <a:lnTo>
                  <a:pt x="4499" y="725"/>
                </a:lnTo>
                <a:lnTo>
                  <a:pt x="4698" y="725"/>
                </a:lnTo>
                <a:lnTo>
                  <a:pt x="4707" y="725"/>
                </a:lnTo>
                <a:lnTo>
                  <a:pt x="4715" y="726"/>
                </a:lnTo>
                <a:lnTo>
                  <a:pt x="4724" y="727"/>
                </a:lnTo>
                <a:lnTo>
                  <a:pt x="4733" y="728"/>
                </a:lnTo>
                <a:lnTo>
                  <a:pt x="4749" y="732"/>
                </a:lnTo>
                <a:lnTo>
                  <a:pt x="4757" y="734"/>
                </a:lnTo>
                <a:lnTo>
                  <a:pt x="4764" y="737"/>
                </a:lnTo>
                <a:lnTo>
                  <a:pt x="4772" y="741"/>
                </a:lnTo>
                <a:lnTo>
                  <a:pt x="4779" y="744"/>
                </a:lnTo>
                <a:lnTo>
                  <a:pt x="4785" y="747"/>
                </a:lnTo>
                <a:lnTo>
                  <a:pt x="4791" y="751"/>
                </a:lnTo>
                <a:lnTo>
                  <a:pt x="4804" y="760"/>
                </a:lnTo>
                <a:lnTo>
                  <a:pt x="4815" y="770"/>
                </a:lnTo>
                <a:lnTo>
                  <a:pt x="4825" y="781"/>
                </a:lnTo>
                <a:lnTo>
                  <a:pt x="4834" y="793"/>
                </a:lnTo>
                <a:lnTo>
                  <a:pt x="4841" y="806"/>
                </a:lnTo>
                <a:lnTo>
                  <a:pt x="4844" y="812"/>
                </a:lnTo>
                <a:lnTo>
                  <a:pt x="4847" y="820"/>
                </a:lnTo>
                <a:lnTo>
                  <a:pt x="4853" y="834"/>
                </a:lnTo>
                <a:lnTo>
                  <a:pt x="4856" y="849"/>
                </a:lnTo>
                <a:lnTo>
                  <a:pt x="4857" y="857"/>
                </a:lnTo>
                <a:lnTo>
                  <a:pt x="4858" y="864"/>
                </a:lnTo>
                <a:lnTo>
                  <a:pt x="4859" y="873"/>
                </a:lnTo>
                <a:lnTo>
                  <a:pt x="4859" y="881"/>
                </a:lnTo>
                <a:lnTo>
                  <a:pt x="4858" y="893"/>
                </a:lnTo>
                <a:lnTo>
                  <a:pt x="4857" y="907"/>
                </a:lnTo>
                <a:lnTo>
                  <a:pt x="4856" y="913"/>
                </a:lnTo>
                <a:lnTo>
                  <a:pt x="4855" y="918"/>
                </a:lnTo>
                <a:lnTo>
                  <a:pt x="4852" y="931"/>
                </a:lnTo>
                <a:lnTo>
                  <a:pt x="4847" y="941"/>
                </a:lnTo>
                <a:lnTo>
                  <a:pt x="4842" y="953"/>
                </a:lnTo>
                <a:lnTo>
                  <a:pt x="4836" y="962"/>
                </a:lnTo>
                <a:lnTo>
                  <a:pt x="4830" y="971"/>
                </a:lnTo>
                <a:lnTo>
                  <a:pt x="4822" y="981"/>
                </a:lnTo>
                <a:lnTo>
                  <a:pt x="4814" y="989"/>
                </a:lnTo>
                <a:lnTo>
                  <a:pt x="4806" y="996"/>
                </a:lnTo>
                <a:lnTo>
                  <a:pt x="4795" y="1004"/>
                </a:lnTo>
                <a:lnTo>
                  <a:pt x="4786" y="1010"/>
                </a:lnTo>
                <a:lnTo>
                  <a:pt x="4775" y="1015"/>
                </a:lnTo>
                <a:lnTo>
                  <a:pt x="4769" y="1018"/>
                </a:lnTo>
                <a:lnTo>
                  <a:pt x="4763" y="1020"/>
                </a:lnTo>
                <a:lnTo>
                  <a:pt x="4757" y="1022"/>
                </a:lnTo>
                <a:lnTo>
                  <a:pt x="4751" y="1025"/>
                </a:lnTo>
                <a:lnTo>
                  <a:pt x="4860" y="1232"/>
                </a:lnTo>
                <a:lnTo>
                  <a:pt x="4750" y="1232"/>
                </a:lnTo>
                <a:lnTo>
                  <a:pt x="4650" y="1037"/>
                </a:lnTo>
                <a:close/>
                <a:moveTo>
                  <a:pt x="4679" y="952"/>
                </a:moveTo>
                <a:lnTo>
                  <a:pt x="4688" y="952"/>
                </a:lnTo>
                <a:lnTo>
                  <a:pt x="4697" y="951"/>
                </a:lnTo>
                <a:lnTo>
                  <a:pt x="4705" y="949"/>
                </a:lnTo>
                <a:lnTo>
                  <a:pt x="4712" y="947"/>
                </a:lnTo>
                <a:lnTo>
                  <a:pt x="4720" y="943"/>
                </a:lnTo>
                <a:lnTo>
                  <a:pt x="4726" y="940"/>
                </a:lnTo>
                <a:lnTo>
                  <a:pt x="4732" y="936"/>
                </a:lnTo>
                <a:lnTo>
                  <a:pt x="4737" y="932"/>
                </a:lnTo>
                <a:lnTo>
                  <a:pt x="4739" y="930"/>
                </a:lnTo>
                <a:lnTo>
                  <a:pt x="4742" y="927"/>
                </a:lnTo>
                <a:lnTo>
                  <a:pt x="4747" y="922"/>
                </a:lnTo>
                <a:lnTo>
                  <a:pt x="4750" y="916"/>
                </a:lnTo>
                <a:lnTo>
                  <a:pt x="4753" y="910"/>
                </a:lnTo>
                <a:lnTo>
                  <a:pt x="4755" y="904"/>
                </a:lnTo>
                <a:lnTo>
                  <a:pt x="4757" y="897"/>
                </a:lnTo>
                <a:lnTo>
                  <a:pt x="4758" y="889"/>
                </a:lnTo>
                <a:lnTo>
                  <a:pt x="4758" y="882"/>
                </a:lnTo>
                <a:lnTo>
                  <a:pt x="4758" y="874"/>
                </a:lnTo>
                <a:lnTo>
                  <a:pt x="4757" y="866"/>
                </a:lnTo>
                <a:lnTo>
                  <a:pt x="4755" y="859"/>
                </a:lnTo>
                <a:lnTo>
                  <a:pt x="4753" y="853"/>
                </a:lnTo>
                <a:lnTo>
                  <a:pt x="4750" y="847"/>
                </a:lnTo>
                <a:lnTo>
                  <a:pt x="4747" y="840"/>
                </a:lnTo>
                <a:lnTo>
                  <a:pt x="4742" y="835"/>
                </a:lnTo>
                <a:lnTo>
                  <a:pt x="4737" y="830"/>
                </a:lnTo>
                <a:lnTo>
                  <a:pt x="4734" y="828"/>
                </a:lnTo>
                <a:lnTo>
                  <a:pt x="4732" y="826"/>
                </a:lnTo>
                <a:lnTo>
                  <a:pt x="4726" y="822"/>
                </a:lnTo>
                <a:lnTo>
                  <a:pt x="4720" y="819"/>
                </a:lnTo>
                <a:lnTo>
                  <a:pt x="4712" y="815"/>
                </a:lnTo>
                <a:lnTo>
                  <a:pt x="4705" y="813"/>
                </a:lnTo>
                <a:lnTo>
                  <a:pt x="4697" y="812"/>
                </a:lnTo>
                <a:lnTo>
                  <a:pt x="4688" y="811"/>
                </a:lnTo>
                <a:lnTo>
                  <a:pt x="4679" y="811"/>
                </a:lnTo>
                <a:lnTo>
                  <a:pt x="4599" y="811"/>
                </a:lnTo>
                <a:lnTo>
                  <a:pt x="4599" y="952"/>
                </a:lnTo>
                <a:lnTo>
                  <a:pt x="4679" y="952"/>
                </a:lnTo>
                <a:close/>
                <a:moveTo>
                  <a:pt x="5253" y="1116"/>
                </a:moveTo>
                <a:lnTo>
                  <a:pt x="5047" y="1116"/>
                </a:lnTo>
                <a:lnTo>
                  <a:pt x="5004" y="1232"/>
                </a:lnTo>
                <a:lnTo>
                  <a:pt x="4900" y="1232"/>
                </a:lnTo>
                <a:lnTo>
                  <a:pt x="5095" y="725"/>
                </a:lnTo>
                <a:lnTo>
                  <a:pt x="5209" y="725"/>
                </a:lnTo>
                <a:lnTo>
                  <a:pt x="5402" y="1232"/>
                </a:lnTo>
                <a:lnTo>
                  <a:pt x="5295" y="1232"/>
                </a:lnTo>
                <a:lnTo>
                  <a:pt x="5253" y="1116"/>
                </a:lnTo>
                <a:close/>
                <a:moveTo>
                  <a:pt x="5079" y="1026"/>
                </a:moveTo>
                <a:lnTo>
                  <a:pt x="5220" y="1026"/>
                </a:lnTo>
                <a:lnTo>
                  <a:pt x="5150" y="834"/>
                </a:lnTo>
                <a:lnTo>
                  <a:pt x="5079" y="1026"/>
                </a:lnTo>
                <a:close/>
                <a:moveTo>
                  <a:pt x="4489" y="252"/>
                </a:moveTo>
                <a:lnTo>
                  <a:pt x="4528" y="252"/>
                </a:lnTo>
                <a:lnTo>
                  <a:pt x="4528" y="264"/>
                </a:lnTo>
                <a:lnTo>
                  <a:pt x="4370" y="264"/>
                </a:lnTo>
                <a:lnTo>
                  <a:pt x="4370" y="252"/>
                </a:lnTo>
                <a:lnTo>
                  <a:pt x="4410" y="252"/>
                </a:lnTo>
                <a:lnTo>
                  <a:pt x="4411" y="51"/>
                </a:lnTo>
                <a:lnTo>
                  <a:pt x="4377" y="51"/>
                </a:lnTo>
                <a:lnTo>
                  <a:pt x="4377" y="41"/>
                </a:lnTo>
                <a:lnTo>
                  <a:pt x="4489" y="9"/>
                </a:lnTo>
                <a:lnTo>
                  <a:pt x="4489" y="252"/>
                </a:lnTo>
                <a:close/>
                <a:moveTo>
                  <a:pt x="4591" y="140"/>
                </a:moveTo>
                <a:lnTo>
                  <a:pt x="4581" y="133"/>
                </a:lnTo>
                <a:lnTo>
                  <a:pt x="4574" y="126"/>
                </a:lnTo>
                <a:lnTo>
                  <a:pt x="4569" y="120"/>
                </a:lnTo>
                <a:lnTo>
                  <a:pt x="4565" y="112"/>
                </a:lnTo>
                <a:lnTo>
                  <a:pt x="4561" y="105"/>
                </a:lnTo>
                <a:lnTo>
                  <a:pt x="4560" y="98"/>
                </a:lnTo>
                <a:lnTo>
                  <a:pt x="4559" y="90"/>
                </a:lnTo>
                <a:lnTo>
                  <a:pt x="4558" y="83"/>
                </a:lnTo>
                <a:lnTo>
                  <a:pt x="4559" y="75"/>
                </a:lnTo>
                <a:lnTo>
                  <a:pt x="4560" y="67"/>
                </a:lnTo>
                <a:lnTo>
                  <a:pt x="4561" y="63"/>
                </a:lnTo>
                <a:lnTo>
                  <a:pt x="4562" y="60"/>
                </a:lnTo>
                <a:lnTo>
                  <a:pt x="4566" y="53"/>
                </a:lnTo>
                <a:lnTo>
                  <a:pt x="4568" y="50"/>
                </a:lnTo>
                <a:lnTo>
                  <a:pt x="4570" y="47"/>
                </a:lnTo>
                <a:lnTo>
                  <a:pt x="4572" y="44"/>
                </a:lnTo>
                <a:lnTo>
                  <a:pt x="4574" y="40"/>
                </a:lnTo>
                <a:lnTo>
                  <a:pt x="4580" y="35"/>
                </a:lnTo>
                <a:lnTo>
                  <a:pt x="4585" y="30"/>
                </a:lnTo>
                <a:lnTo>
                  <a:pt x="4593" y="25"/>
                </a:lnTo>
                <a:lnTo>
                  <a:pt x="4600" y="21"/>
                </a:lnTo>
                <a:lnTo>
                  <a:pt x="4607" y="18"/>
                </a:lnTo>
                <a:lnTo>
                  <a:pt x="4616" y="14"/>
                </a:lnTo>
                <a:lnTo>
                  <a:pt x="4624" y="12"/>
                </a:lnTo>
                <a:lnTo>
                  <a:pt x="4633" y="10"/>
                </a:lnTo>
                <a:lnTo>
                  <a:pt x="4643" y="9"/>
                </a:lnTo>
                <a:lnTo>
                  <a:pt x="4652" y="9"/>
                </a:lnTo>
                <a:lnTo>
                  <a:pt x="4659" y="9"/>
                </a:lnTo>
                <a:lnTo>
                  <a:pt x="4668" y="10"/>
                </a:lnTo>
                <a:lnTo>
                  <a:pt x="4675" y="11"/>
                </a:lnTo>
                <a:lnTo>
                  <a:pt x="4682" y="13"/>
                </a:lnTo>
                <a:lnTo>
                  <a:pt x="4688" y="15"/>
                </a:lnTo>
                <a:lnTo>
                  <a:pt x="4695" y="19"/>
                </a:lnTo>
                <a:lnTo>
                  <a:pt x="4701" y="22"/>
                </a:lnTo>
                <a:lnTo>
                  <a:pt x="4706" y="26"/>
                </a:lnTo>
                <a:lnTo>
                  <a:pt x="4711" y="30"/>
                </a:lnTo>
                <a:lnTo>
                  <a:pt x="4715" y="34"/>
                </a:lnTo>
                <a:lnTo>
                  <a:pt x="4720" y="39"/>
                </a:lnTo>
                <a:lnTo>
                  <a:pt x="4721" y="41"/>
                </a:lnTo>
                <a:lnTo>
                  <a:pt x="4723" y="45"/>
                </a:lnTo>
                <a:lnTo>
                  <a:pt x="4725" y="50"/>
                </a:lnTo>
                <a:lnTo>
                  <a:pt x="4727" y="55"/>
                </a:lnTo>
                <a:lnTo>
                  <a:pt x="4728" y="61"/>
                </a:lnTo>
                <a:lnTo>
                  <a:pt x="4729" y="67"/>
                </a:lnTo>
                <a:lnTo>
                  <a:pt x="4728" y="75"/>
                </a:lnTo>
                <a:lnTo>
                  <a:pt x="4727" y="79"/>
                </a:lnTo>
                <a:lnTo>
                  <a:pt x="4726" y="82"/>
                </a:lnTo>
                <a:lnTo>
                  <a:pt x="4724" y="88"/>
                </a:lnTo>
                <a:lnTo>
                  <a:pt x="4722" y="91"/>
                </a:lnTo>
                <a:lnTo>
                  <a:pt x="4720" y="95"/>
                </a:lnTo>
                <a:lnTo>
                  <a:pt x="4714" y="100"/>
                </a:lnTo>
                <a:lnTo>
                  <a:pt x="4709" y="104"/>
                </a:lnTo>
                <a:lnTo>
                  <a:pt x="4702" y="108"/>
                </a:lnTo>
                <a:lnTo>
                  <a:pt x="4695" y="112"/>
                </a:lnTo>
                <a:lnTo>
                  <a:pt x="4703" y="116"/>
                </a:lnTo>
                <a:lnTo>
                  <a:pt x="4711" y="122"/>
                </a:lnTo>
                <a:lnTo>
                  <a:pt x="4720" y="129"/>
                </a:lnTo>
                <a:lnTo>
                  <a:pt x="4724" y="132"/>
                </a:lnTo>
                <a:lnTo>
                  <a:pt x="4728" y="136"/>
                </a:lnTo>
                <a:lnTo>
                  <a:pt x="4735" y="146"/>
                </a:lnTo>
                <a:lnTo>
                  <a:pt x="4738" y="151"/>
                </a:lnTo>
                <a:lnTo>
                  <a:pt x="4741" y="156"/>
                </a:lnTo>
                <a:lnTo>
                  <a:pt x="4743" y="162"/>
                </a:lnTo>
                <a:lnTo>
                  <a:pt x="4746" y="168"/>
                </a:lnTo>
                <a:lnTo>
                  <a:pt x="4747" y="176"/>
                </a:lnTo>
                <a:lnTo>
                  <a:pt x="4748" y="183"/>
                </a:lnTo>
                <a:lnTo>
                  <a:pt x="4747" y="191"/>
                </a:lnTo>
                <a:lnTo>
                  <a:pt x="4746" y="200"/>
                </a:lnTo>
                <a:lnTo>
                  <a:pt x="4743" y="207"/>
                </a:lnTo>
                <a:lnTo>
                  <a:pt x="4740" y="215"/>
                </a:lnTo>
                <a:lnTo>
                  <a:pt x="4736" y="222"/>
                </a:lnTo>
                <a:lnTo>
                  <a:pt x="4731" y="229"/>
                </a:lnTo>
                <a:lnTo>
                  <a:pt x="4726" y="236"/>
                </a:lnTo>
                <a:lnTo>
                  <a:pt x="4718" y="241"/>
                </a:lnTo>
                <a:lnTo>
                  <a:pt x="4711" y="247"/>
                </a:lnTo>
                <a:lnTo>
                  <a:pt x="4703" y="252"/>
                </a:lnTo>
                <a:lnTo>
                  <a:pt x="4695" y="256"/>
                </a:lnTo>
                <a:lnTo>
                  <a:pt x="4684" y="260"/>
                </a:lnTo>
                <a:lnTo>
                  <a:pt x="4674" y="263"/>
                </a:lnTo>
                <a:lnTo>
                  <a:pt x="4663" y="265"/>
                </a:lnTo>
                <a:lnTo>
                  <a:pt x="4651" y="266"/>
                </a:lnTo>
                <a:lnTo>
                  <a:pt x="4638" y="267"/>
                </a:lnTo>
                <a:lnTo>
                  <a:pt x="4629" y="266"/>
                </a:lnTo>
                <a:lnTo>
                  <a:pt x="4621" y="266"/>
                </a:lnTo>
                <a:lnTo>
                  <a:pt x="4611" y="264"/>
                </a:lnTo>
                <a:lnTo>
                  <a:pt x="4603" y="262"/>
                </a:lnTo>
                <a:lnTo>
                  <a:pt x="4595" y="260"/>
                </a:lnTo>
                <a:lnTo>
                  <a:pt x="4587" y="257"/>
                </a:lnTo>
                <a:lnTo>
                  <a:pt x="4580" y="254"/>
                </a:lnTo>
                <a:lnTo>
                  <a:pt x="4573" y="250"/>
                </a:lnTo>
                <a:lnTo>
                  <a:pt x="4567" y="244"/>
                </a:lnTo>
                <a:lnTo>
                  <a:pt x="4565" y="242"/>
                </a:lnTo>
                <a:lnTo>
                  <a:pt x="4561" y="239"/>
                </a:lnTo>
                <a:lnTo>
                  <a:pt x="4556" y="234"/>
                </a:lnTo>
                <a:lnTo>
                  <a:pt x="4552" y="227"/>
                </a:lnTo>
                <a:lnTo>
                  <a:pt x="4549" y="220"/>
                </a:lnTo>
                <a:lnTo>
                  <a:pt x="4548" y="216"/>
                </a:lnTo>
                <a:lnTo>
                  <a:pt x="4547" y="212"/>
                </a:lnTo>
                <a:lnTo>
                  <a:pt x="4545" y="204"/>
                </a:lnTo>
                <a:lnTo>
                  <a:pt x="4545" y="195"/>
                </a:lnTo>
                <a:lnTo>
                  <a:pt x="4546" y="188"/>
                </a:lnTo>
                <a:lnTo>
                  <a:pt x="4548" y="180"/>
                </a:lnTo>
                <a:lnTo>
                  <a:pt x="4549" y="176"/>
                </a:lnTo>
                <a:lnTo>
                  <a:pt x="4551" y="172"/>
                </a:lnTo>
                <a:lnTo>
                  <a:pt x="4556" y="164"/>
                </a:lnTo>
                <a:lnTo>
                  <a:pt x="4559" y="160"/>
                </a:lnTo>
                <a:lnTo>
                  <a:pt x="4562" y="157"/>
                </a:lnTo>
                <a:lnTo>
                  <a:pt x="4567" y="153"/>
                </a:lnTo>
                <a:lnTo>
                  <a:pt x="4571" y="150"/>
                </a:lnTo>
                <a:lnTo>
                  <a:pt x="4579" y="144"/>
                </a:lnTo>
                <a:lnTo>
                  <a:pt x="4584" y="142"/>
                </a:lnTo>
                <a:lnTo>
                  <a:pt x="4591" y="140"/>
                </a:lnTo>
                <a:close/>
                <a:moveTo>
                  <a:pt x="4636" y="258"/>
                </a:moveTo>
                <a:lnTo>
                  <a:pt x="4643" y="258"/>
                </a:lnTo>
                <a:lnTo>
                  <a:pt x="4649" y="257"/>
                </a:lnTo>
                <a:lnTo>
                  <a:pt x="4655" y="257"/>
                </a:lnTo>
                <a:lnTo>
                  <a:pt x="4660" y="255"/>
                </a:lnTo>
                <a:lnTo>
                  <a:pt x="4669" y="252"/>
                </a:lnTo>
                <a:lnTo>
                  <a:pt x="4673" y="250"/>
                </a:lnTo>
                <a:lnTo>
                  <a:pt x="4675" y="249"/>
                </a:lnTo>
                <a:lnTo>
                  <a:pt x="4676" y="247"/>
                </a:lnTo>
                <a:lnTo>
                  <a:pt x="4679" y="244"/>
                </a:lnTo>
                <a:lnTo>
                  <a:pt x="4681" y="241"/>
                </a:lnTo>
                <a:lnTo>
                  <a:pt x="4683" y="238"/>
                </a:lnTo>
                <a:lnTo>
                  <a:pt x="4684" y="234"/>
                </a:lnTo>
                <a:lnTo>
                  <a:pt x="4686" y="226"/>
                </a:lnTo>
                <a:lnTo>
                  <a:pt x="4687" y="221"/>
                </a:lnTo>
                <a:lnTo>
                  <a:pt x="4687" y="216"/>
                </a:lnTo>
                <a:lnTo>
                  <a:pt x="4686" y="209"/>
                </a:lnTo>
                <a:lnTo>
                  <a:pt x="4684" y="203"/>
                </a:lnTo>
                <a:lnTo>
                  <a:pt x="4681" y="196"/>
                </a:lnTo>
                <a:lnTo>
                  <a:pt x="4680" y="193"/>
                </a:lnTo>
                <a:lnTo>
                  <a:pt x="4678" y="191"/>
                </a:lnTo>
                <a:lnTo>
                  <a:pt x="4673" y="186"/>
                </a:lnTo>
                <a:lnTo>
                  <a:pt x="4668" y="181"/>
                </a:lnTo>
                <a:lnTo>
                  <a:pt x="4661" y="177"/>
                </a:lnTo>
                <a:lnTo>
                  <a:pt x="4654" y="173"/>
                </a:lnTo>
                <a:lnTo>
                  <a:pt x="4639" y="165"/>
                </a:lnTo>
                <a:lnTo>
                  <a:pt x="4625" y="158"/>
                </a:lnTo>
                <a:lnTo>
                  <a:pt x="4609" y="152"/>
                </a:lnTo>
                <a:lnTo>
                  <a:pt x="4602" y="148"/>
                </a:lnTo>
                <a:lnTo>
                  <a:pt x="4596" y="143"/>
                </a:lnTo>
                <a:lnTo>
                  <a:pt x="4593" y="149"/>
                </a:lnTo>
                <a:lnTo>
                  <a:pt x="4590" y="154"/>
                </a:lnTo>
                <a:lnTo>
                  <a:pt x="4587" y="159"/>
                </a:lnTo>
                <a:lnTo>
                  <a:pt x="4585" y="165"/>
                </a:lnTo>
                <a:lnTo>
                  <a:pt x="4584" y="170"/>
                </a:lnTo>
                <a:lnTo>
                  <a:pt x="4583" y="177"/>
                </a:lnTo>
                <a:lnTo>
                  <a:pt x="4582" y="183"/>
                </a:lnTo>
                <a:lnTo>
                  <a:pt x="4582" y="190"/>
                </a:lnTo>
                <a:lnTo>
                  <a:pt x="4582" y="198"/>
                </a:lnTo>
                <a:lnTo>
                  <a:pt x="4583" y="205"/>
                </a:lnTo>
                <a:lnTo>
                  <a:pt x="4584" y="212"/>
                </a:lnTo>
                <a:lnTo>
                  <a:pt x="4585" y="218"/>
                </a:lnTo>
                <a:lnTo>
                  <a:pt x="4587" y="225"/>
                </a:lnTo>
                <a:lnTo>
                  <a:pt x="4590" y="230"/>
                </a:lnTo>
                <a:lnTo>
                  <a:pt x="4593" y="235"/>
                </a:lnTo>
                <a:lnTo>
                  <a:pt x="4596" y="239"/>
                </a:lnTo>
                <a:lnTo>
                  <a:pt x="4600" y="243"/>
                </a:lnTo>
                <a:lnTo>
                  <a:pt x="4604" y="247"/>
                </a:lnTo>
                <a:lnTo>
                  <a:pt x="4608" y="251"/>
                </a:lnTo>
                <a:lnTo>
                  <a:pt x="4613" y="253"/>
                </a:lnTo>
                <a:lnTo>
                  <a:pt x="4619" y="255"/>
                </a:lnTo>
                <a:lnTo>
                  <a:pt x="4624" y="257"/>
                </a:lnTo>
                <a:lnTo>
                  <a:pt x="4630" y="258"/>
                </a:lnTo>
                <a:lnTo>
                  <a:pt x="4636" y="258"/>
                </a:lnTo>
                <a:close/>
                <a:moveTo>
                  <a:pt x="4619" y="52"/>
                </a:moveTo>
                <a:lnTo>
                  <a:pt x="4619" y="57"/>
                </a:lnTo>
                <a:lnTo>
                  <a:pt x="4621" y="63"/>
                </a:lnTo>
                <a:lnTo>
                  <a:pt x="4622" y="69"/>
                </a:lnTo>
                <a:lnTo>
                  <a:pt x="4625" y="73"/>
                </a:lnTo>
                <a:lnTo>
                  <a:pt x="4628" y="77"/>
                </a:lnTo>
                <a:lnTo>
                  <a:pt x="4631" y="81"/>
                </a:lnTo>
                <a:lnTo>
                  <a:pt x="4635" y="84"/>
                </a:lnTo>
                <a:lnTo>
                  <a:pt x="4639" y="87"/>
                </a:lnTo>
                <a:lnTo>
                  <a:pt x="4650" y="94"/>
                </a:lnTo>
                <a:lnTo>
                  <a:pt x="4661" y="99"/>
                </a:lnTo>
                <a:lnTo>
                  <a:pt x="4686" y="109"/>
                </a:lnTo>
                <a:lnTo>
                  <a:pt x="4689" y="105"/>
                </a:lnTo>
                <a:lnTo>
                  <a:pt x="4691" y="101"/>
                </a:lnTo>
                <a:lnTo>
                  <a:pt x="4694" y="97"/>
                </a:lnTo>
                <a:lnTo>
                  <a:pt x="4696" y="91"/>
                </a:lnTo>
                <a:lnTo>
                  <a:pt x="4697" y="86"/>
                </a:lnTo>
                <a:lnTo>
                  <a:pt x="4698" y="80"/>
                </a:lnTo>
                <a:lnTo>
                  <a:pt x="4699" y="73"/>
                </a:lnTo>
                <a:lnTo>
                  <a:pt x="4699" y="66"/>
                </a:lnTo>
                <a:lnTo>
                  <a:pt x="4699" y="61"/>
                </a:lnTo>
                <a:lnTo>
                  <a:pt x="4698" y="56"/>
                </a:lnTo>
                <a:lnTo>
                  <a:pt x="4697" y="51"/>
                </a:lnTo>
                <a:lnTo>
                  <a:pt x="4696" y="47"/>
                </a:lnTo>
                <a:lnTo>
                  <a:pt x="4694" y="43"/>
                </a:lnTo>
                <a:lnTo>
                  <a:pt x="4691" y="38"/>
                </a:lnTo>
                <a:lnTo>
                  <a:pt x="4689" y="34"/>
                </a:lnTo>
                <a:lnTo>
                  <a:pt x="4686" y="31"/>
                </a:lnTo>
                <a:lnTo>
                  <a:pt x="4684" y="28"/>
                </a:lnTo>
                <a:lnTo>
                  <a:pt x="4681" y="26"/>
                </a:lnTo>
                <a:lnTo>
                  <a:pt x="4677" y="24"/>
                </a:lnTo>
                <a:lnTo>
                  <a:pt x="4674" y="22"/>
                </a:lnTo>
                <a:lnTo>
                  <a:pt x="4670" y="20"/>
                </a:lnTo>
                <a:lnTo>
                  <a:pt x="4665" y="19"/>
                </a:lnTo>
                <a:lnTo>
                  <a:pt x="4657" y="18"/>
                </a:lnTo>
                <a:lnTo>
                  <a:pt x="4648" y="19"/>
                </a:lnTo>
                <a:lnTo>
                  <a:pt x="4639" y="21"/>
                </a:lnTo>
                <a:lnTo>
                  <a:pt x="4633" y="24"/>
                </a:lnTo>
                <a:lnTo>
                  <a:pt x="4628" y="28"/>
                </a:lnTo>
                <a:lnTo>
                  <a:pt x="4626" y="31"/>
                </a:lnTo>
                <a:lnTo>
                  <a:pt x="4624" y="33"/>
                </a:lnTo>
                <a:lnTo>
                  <a:pt x="4621" y="39"/>
                </a:lnTo>
                <a:lnTo>
                  <a:pt x="4620" y="46"/>
                </a:lnTo>
                <a:lnTo>
                  <a:pt x="4619" y="52"/>
                </a:lnTo>
                <a:close/>
                <a:moveTo>
                  <a:pt x="5074" y="9"/>
                </a:moveTo>
                <a:lnTo>
                  <a:pt x="5086" y="9"/>
                </a:lnTo>
                <a:lnTo>
                  <a:pt x="5091" y="10"/>
                </a:lnTo>
                <a:lnTo>
                  <a:pt x="5096" y="11"/>
                </a:lnTo>
                <a:lnTo>
                  <a:pt x="5101" y="12"/>
                </a:lnTo>
                <a:lnTo>
                  <a:pt x="5106" y="13"/>
                </a:lnTo>
                <a:lnTo>
                  <a:pt x="5116" y="17"/>
                </a:lnTo>
                <a:lnTo>
                  <a:pt x="5125" y="21"/>
                </a:lnTo>
                <a:lnTo>
                  <a:pt x="5133" y="26"/>
                </a:lnTo>
                <a:lnTo>
                  <a:pt x="5142" y="32"/>
                </a:lnTo>
                <a:lnTo>
                  <a:pt x="5149" y="38"/>
                </a:lnTo>
                <a:lnTo>
                  <a:pt x="5155" y="47"/>
                </a:lnTo>
                <a:lnTo>
                  <a:pt x="5162" y="55"/>
                </a:lnTo>
                <a:lnTo>
                  <a:pt x="5167" y="63"/>
                </a:lnTo>
                <a:lnTo>
                  <a:pt x="5171" y="74"/>
                </a:lnTo>
                <a:lnTo>
                  <a:pt x="5174" y="84"/>
                </a:lnTo>
                <a:lnTo>
                  <a:pt x="5177" y="96"/>
                </a:lnTo>
                <a:lnTo>
                  <a:pt x="5178" y="102"/>
                </a:lnTo>
                <a:lnTo>
                  <a:pt x="5178" y="108"/>
                </a:lnTo>
                <a:lnTo>
                  <a:pt x="5179" y="121"/>
                </a:lnTo>
                <a:lnTo>
                  <a:pt x="5178" y="131"/>
                </a:lnTo>
                <a:lnTo>
                  <a:pt x="5177" y="141"/>
                </a:lnTo>
                <a:lnTo>
                  <a:pt x="5175" y="151"/>
                </a:lnTo>
                <a:lnTo>
                  <a:pt x="5173" y="160"/>
                </a:lnTo>
                <a:lnTo>
                  <a:pt x="5170" y="168"/>
                </a:lnTo>
                <a:lnTo>
                  <a:pt x="5167" y="177"/>
                </a:lnTo>
                <a:lnTo>
                  <a:pt x="5163" y="185"/>
                </a:lnTo>
                <a:lnTo>
                  <a:pt x="5157" y="192"/>
                </a:lnTo>
                <a:lnTo>
                  <a:pt x="5152" y="199"/>
                </a:lnTo>
                <a:lnTo>
                  <a:pt x="5147" y="206"/>
                </a:lnTo>
                <a:lnTo>
                  <a:pt x="5141" y="212"/>
                </a:lnTo>
                <a:lnTo>
                  <a:pt x="5134" y="217"/>
                </a:lnTo>
                <a:lnTo>
                  <a:pt x="5128" y="222"/>
                </a:lnTo>
                <a:lnTo>
                  <a:pt x="5122" y="228"/>
                </a:lnTo>
                <a:lnTo>
                  <a:pt x="5108" y="237"/>
                </a:lnTo>
                <a:lnTo>
                  <a:pt x="5101" y="241"/>
                </a:lnTo>
                <a:lnTo>
                  <a:pt x="5094" y="244"/>
                </a:lnTo>
                <a:lnTo>
                  <a:pt x="5080" y="251"/>
                </a:lnTo>
                <a:lnTo>
                  <a:pt x="5067" y="256"/>
                </a:lnTo>
                <a:lnTo>
                  <a:pt x="5053" y="260"/>
                </a:lnTo>
                <a:lnTo>
                  <a:pt x="5042" y="263"/>
                </a:lnTo>
                <a:lnTo>
                  <a:pt x="5032" y="265"/>
                </a:lnTo>
                <a:lnTo>
                  <a:pt x="5022" y="266"/>
                </a:lnTo>
                <a:lnTo>
                  <a:pt x="5016" y="267"/>
                </a:lnTo>
                <a:lnTo>
                  <a:pt x="5013" y="257"/>
                </a:lnTo>
                <a:lnTo>
                  <a:pt x="5017" y="256"/>
                </a:lnTo>
                <a:lnTo>
                  <a:pt x="5026" y="253"/>
                </a:lnTo>
                <a:lnTo>
                  <a:pt x="5032" y="251"/>
                </a:lnTo>
                <a:lnTo>
                  <a:pt x="5037" y="247"/>
                </a:lnTo>
                <a:lnTo>
                  <a:pt x="5043" y="243"/>
                </a:lnTo>
                <a:lnTo>
                  <a:pt x="5049" y="239"/>
                </a:lnTo>
                <a:lnTo>
                  <a:pt x="5056" y="234"/>
                </a:lnTo>
                <a:lnTo>
                  <a:pt x="5063" y="227"/>
                </a:lnTo>
                <a:lnTo>
                  <a:pt x="5066" y="224"/>
                </a:lnTo>
                <a:lnTo>
                  <a:pt x="5070" y="219"/>
                </a:lnTo>
                <a:lnTo>
                  <a:pt x="5076" y="210"/>
                </a:lnTo>
                <a:lnTo>
                  <a:pt x="5082" y="200"/>
                </a:lnTo>
                <a:lnTo>
                  <a:pt x="5085" y="193"/>
                </a:lnTo>
                <a:lnTo>
                  <a:pt x="5088" y="187"/>
                </a:lnTo>
                <a:lnTo>
                  <a:pt x="5093" y="174"/>
                </a:lnTo>
                <a:lnTo>
                  <a:pt x="5097" y="159"/>
                </a:lnTo>
                <a:lnTo>
                  <a:pt x="5087" y="163"/>
                </a:lnTo>
                <a:lnTo>
                  <a:pt x="5076" y="166"/>
                </a:lnTo>
                <a:lnTo>
                  <a:pt x="5071" y="167"/>
                </a:lnTo>
                <a:lnTo>
                  <a:pt x="5065" y="168"/>
                </a:lnTo>
                <a:lnTo>
                  <a:pt x="5053" y="169"/>
                </a:lnTo>
                <a:lnTo>
                  <a:pt x="5044" y="169"/>
                </a:lnTo>
                <a:lnTo>
                  <a:pt x="5036" y="168"/>
                </a:lnTo>
                <a:lnTo>
                  <a:pt x="5027" y="166"/>
                </a:lnTo>
                <a:lnTo>
                  <a:pt x="5020" y="164"/>
                </a:lnTo>
                <a:lnTo>
                  <a:pt x="5013" y="161"/>
                </a:lnTo>
                <a:lnTo>
                  <a:pt x="5007" y="157"/>
                </a:lnTo>
                <a:lnTo>
                  <a:pt x="5000" y="153"/>
                </a:lnTo>
                <a:lnTo>
                  <a:pt x="4994" y="148"/>
                </a:lnTo>
                <a:lnTo>
                  <a:pt x="4990" y="142"/>
                </a:lnTo>
                <a:lnTo>
                  <a:pt x="4986" y="137"/>
                </a:lnTo>
                <a:lnTo>
                  <a:pt x="4982" y="131"/>
                </a:lnTo>
                <a:lnTo>
                  <a:pt x="4978" y="124"/>
                </a:lnTo>
                <a:lnTo>
                  <a:pt x="4976" y="116"/>
                </a:lnTo>
                <a:lnTo>
                  <a:pt x="4974" y="109"/>
                </a:lnTo>
                <a:lnTo>
                  <a:pt x="4973" y="102"/>
                </a:lnTo>
                <a:lnTo>
                  <a:pt x="4973" y="94"/>
                </a:lnTo>
                <a:lnTo>
                  <a:pt x="4973" y="86"/>
                </a:lnTo>
                <a:lnTo>
                  <a:pt x="4974" y="79"/>
                </a:lnTo>
                <a:lnTo>
                  <a:pt x="4976" y="72"/>
                </a:lnTo>
                <a:lnTo>
                  <a:pt x="4978" y="64"/>
                </a:lnTo>
                <a:lnTo>
                  <a:pt x="4982" y="57"/>
                </a:lnTo>
                <a:lnTo>
                  <a:pt x="4986" y="50"/>
                </a:lnTo>
                <a:lnTo>
                  <a:pt x="4991" y="44"/>
                </a:lnTo>
                <a:lnTo>
                  <a:pt x="4994" y="40"/>
                </a:lnTo>
                <a:lnTo>
                  <a:pt x="4996" y="37"/>
                </a:lnTo>
                <a:lnTo>
                  <a:pt x="5003" y="31"/>
                </a:lnTo>
                <a:lnTo>
                  <a:pt x="5011" y="26"/>
                </a:lnTo>
                <a:lnTo>
                  <a:pt x="5015" y="24"/>
                </a:lnTo>
                <a:lnTo>
                  <a:pt x="5019" y="21"/>
                </a:lnTo>
                <a:lnTo>
                  <a:pt x="5028" y="17"/>
                </a:lnTo>
                <a:lnTo>
                  <a:pt x="5038" y="13"/>
                </a:lnTo>
                <a:lnTo>
                  <a:pt x="5049" y="11"/>
                </a:lnTo>
                <a:lnTo>
                  <a:pt x="5055" y="10"/>
                </a:lnTo>
                <a:lnTo>
                  <a:pt x="5061" y="9"/>
                </a:lnTo>
                <a:lnTo>
                  <a:pt x="5074" y="9"/>
                </a:lnTo>
                <a:close/>
                <a:moveTo>
                  <a:pt x="5080" y="154"/>
                </a:moveTo>
                <a:lnTo>
                  <a:pt x="5086" y="154"/>
                </a:lnTo>
                <a:lnTo>
                  <a:pt x="5091" y="153"/>
                </a:lnTo>
                <a:lnTo>
                  <a:pt x="5096" y="151"/>
                </a:lnTo>
                <a:lnTo>
                  <a:pt x="5099" y="149"/>
                </a:lnTo>
                <a:lnTo>
                  <a:pt x="5101" y="139"/>
                </a:lnTo>
                <a:lnTo>
                  <a:pt x="5102" y="134"/>
                </a:lnTo>
                <a:lnTo>
                  <a:pt x="5103" y="128"/>
                </a:lnTo>
                <a:lnTo>
                  <a:pt x="5104" y="114"/>
                </a:lnTo>
                <a:lnTo>
                  <a:pt x="5104" y="98"/>
                </a:lnTo>
                <a:lnTo>
                  <a:pt x="5104" y="75"/>
                </a:lnTo>
                <a:lnTo>
                  <a:pt x="5103" y="64"/>
                </a:lnTo>
                <a:lnTo>
                  <a:pt x="5102" y="56"/>
                </a:lnTo>
                <a:lnTo>
                  <a:pt x="5101" y="49"/>
                </a:lnTo>
                <a:lnTo>
                  <a:pt x="5100" y="41"/>
                </a:lnTo>
                <a:lnTo>
                  <a:pt x="5099" y="36"/>
                </a:lnTo>
                <a:lnTo>
                  <a:pt x="5097" y="31"/>
                </a:lnTo>
                <a:lnTo>
                  <a:pt x="5095" y="27"/>
                </a:lnTo>
                <a:lnTo>
                  <a:pt x="5093" y="24"/>
                </a:lnTo>
                <a:lnTo>
                  <a:pt x="5091" y="21"/>
                </a:lnTo>
                <a:lnTo>
                  <a:pt x="5088" y="19"/>
                </a:lnTo>
                <a:lnTo>
                  <a:pt x="5086" y="18"/>
                </a:lnTo>
                <a:lnTo>
                  <a:pt x="5082" y="17"/>
                </a:lnTo>
                <a:lnTo>
                  <a:pt x="5076" y="15"/>
                </a:lnTo>
                <a:lnTo>
                  <a:pt x="5069" y="17"/>
                </a:lnTo>
                <a:lnTo>
                  <a:pt x="5066" y="18"/>
                </a:lnTo>
                <a:lnTo>
                  <a:pt x="5064" y="19"/>
                </a:lnTo>
                <a:lnTo>
                  <a:pt x="5061" y="21"/>
                </a:lnTo>
                <a:lnTo>
                  <a:pt x="5059" y="23"/>
                </a:lnTo>
                <a:lnTo>
                  <a:pt x="5056" y="25"/>
                </a:lnTo>
                <a:lnTo>
                  <a:pt x="5054" y="29"/>
                </a:lnTo>
                <a:lnTo>
                  <a:pt x="5052" y="32"/>
                </a:lnTo>
                <a:lnTo>
                  <a:pt x="5051" y="37"/>
                </a:lnTo>
                <a:lnTo>
                  <a:pt x="5049" y="48"/>
                </a:lnTo>
                <a:lnTo>
                  <a:pt x="5048" y="62"/>
                </a:lnTo>
                <a:lnTo>
                  <a:pt x="5047" y="80"/>
                </a:lnTo>
                <a:lnTo>
                  <a:pt x="5048" y="100"/>
                </a:lnTo>
                <a:lnTo>
                  <a:pt x="5049" y="115"/>
                </a:lnTo>
                <a:lnTo>
                  <a:pt x="5049" y="123"/>
                </a:lnTo>
                <a:lnTo>
                  <a:pt x="5050" y="129"/>
                </a:lnTo>
                <a:lnTo>
                  <a:pt x="5052" y="134"/>
                </a:lnTo>
                <a:lnTo>
                  <a:pt x="5053" y="138"/>
                </a:lnTo>
                <a:lnTo>
                  <a:pt x="5055" y="142"/>
                </a:lnTo>
                <a:lnTo>
                  <a:pt x="5059" y="146"/>
                </a:lnTo>
                <a:lnTo>
                  <a:pt x="5061" y="149"/>
                </a:lnTo>
                <a:lnTo>
                  <a:pt x="5064" y="151"/>
                </a:lnTo>
                <a:lnTo>
                  <a:pt x="5068" y="152"/>
                </a:lnTo>
                <a:lnTo>
                  <a:pt x="5071" y="153"/>
                </a:lnTo>
                <a:lnTo>
                  <a:pt x="5076" y="154"/>
                </a:lnTo>
                <a:lnTo>
                  <a:pt x="5080" y="15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321345168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8391" y="1826070"/>
            <a:ext cx="5941220" cy="1362774"/>
          </a:xfrm>
        </p:spPr>
        <p:txBody>
          <a:bodyPr anchor="ctr" anchorCtr="0"/>
          <a:lstStyle>
            <a:lvl1pPr algn="ctr">
              <a:lnSpc>
                <a:spcPct val="85000"/>
              </a:lnSpc>
              <a:defRPr sz="3300">
                <a:solidFill>
                  <a:schemeClr val="bg1"/>
                </a:solidFill>
              </a:defRPr>
            </a:lvl1pPr>
          </a:lstStyle>
          <a:p>
            <a:r>
              <a:rPr lang="fi-FI"/>
              <a:t>Muokkaa perustyyl. napsautt.</a:t>
            </a:r>
          </a:p>
        </p:txBody>
      </p:sp>
      <p:sp>
        <p:nvSpPr>
          <p:cNvPr id="4" name="Date Placeholder 3"/>
          <p:cNvSpPr>
            <a:spLocks noGrp="1"/>
          </p:cNvSpPr>
          <p:nvPr>
            <p:ph type="dt" sz="half" idx="10"/>
          </p:nvPr>
        </p:nvSpPr>
        <p:spPr/>
        <p:txBody>
          <a:bodyPr/>
          <a:lstStyle>
            <a:lvl1pPr>
              <a:defRPr>
                <a:noFill/>
              </a:defRPr>
            </a:lvl1pPr>
          </a:lstStyle>
          <a:p>
            <a:fld id="{B3C85F76-C3CB-4A8D-BAD6-33D7A9463C29}"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7"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317157058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8391" y="1826070"/>
            <a:ext cx="5941220" cy="1362774"/>
          </a:xfrm>
        </p:spPr>
        <p:txBody>
          <a:bodyPr anchor="ctr" anchorCtr="0"/>
          <a:lstStyle>
            <a:lvl1pPr algn="ctr">
              <a:lnSpc>
                <a:spcPct val="85000"/>
              </a:lnSpc>
              <a:defRPr sz="3300">
                <a:solidFill>
                  <a:schemeClr val="bg1"/>
                </a:solidFill>
              </a:defRPr>
            </a:lvl1pPr>
          </a:lstStyle>
          <a:p>
            <a:r>
              <a:rPr lang="fi-FI"/>
              <a:t>Muokkaa perustyyl. napsautt.</a:t>
            </a:r>
          </a:p>
        </p:txBody>
      </p:sp>
      <p:sp>
        <p:nvSpPr>
          <p:cNvPr id="4" name="Date Placeholder 3"/>
          <p:cNvSpPr>
            <a:spLocks noGrp="1"/>
          </p:cNvSpPr>
          <p:nvPr>
            <p:ph type="dt" sz="half" idx="10"/>
          </p:nvPr>
        </p:nvSpPr>
        <p:spPr/>
        <p:txBody>
          <a:bodyPr/>
          <a:lstStyle>
            <a:lvl1pPr>
              <a:defRPr>
                <a:noFill/>
              </a:defRPr>
            </a:lvl1pPr>
          </a:lstStyle>
          <a:p>
            <a:fld id="{BD3CB6CD-2A0F-4C08-9046-101BC69174A3}"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7"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96706764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ntent ">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9C92D65-B736-4761-986C-D588153F59B4}" type="datetime1">
              <a:rPr lang="fi-FI" smtClean="0"/>
              <a:t>12.6.2020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50472D7-6E0A-4B06-A629-312D4D8B3BD5}" type="slidenum">
              <a:rPr lang="fi-FI" smtClean="0"/>
              <a:t>‹#›</a:t>
            </a:fld>
            <a:endParaRPr lang="fi-FI"/>
          </a:p>
        </p:txBody>
      </p:sp>
      <p:sp>
        <p:nvSpPr>
          <p:cNvPr id="8" name="Content Placeholder 2"/>
          <p:cNvSpPr>
            <a:spLocks noGrp="1"/>
          </p:cNvSpPr>
          <p:nvPr>
            <p:ph idx="1"/>
          </p:nvPr>
        </p:nvSpPr>
        <p:spPr>
          <a:xfrm>
            <a:off x="215504" y="1081565"/>
            <a:ext cx="3159490" cy="3629024"/>
          </a:xfrm>
        </p:spPr>
        <p:txBody>
          <a:bodyPr/>
          <a:lstStyle>
            <a:lvl1pPr>
              <a:defRPr sz="1350">
                <a:solidFill>
                  <a:schemeClr val="tx1"/>
                </a:solidFill>
              </a:defRPr>
            </a:lvl1pPr>
            <a:lvl2pPr>
              <a:defRPr sz="1200">
                <a:solidFill>
                  <a:schemeClr val="tx1"/>
                </a:solidFill>
              </a:defRPr>
            </a:lvl2pPr>
            <a:lvl3pPr>
              <a:defRPr sz="1200">
                <a:solidFill>
                  <a:schemeClr val="tx1"/>
                </a:solidFill>
              </a:defRPr>
            </a:lvl3pPr>
            <a:lvl4pPr>
              <a:defRPr sz="825">
                <a:solidFill>
                  <a:schemeClr val="tx1"/>
                </a:solidFill>
              </a:defRPr>
            </a:lvl4pPr>
            <a:lvl5pPr>
              <a:defRPr sz="825">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Content Placeholder 2"/>
          <p:cNvSpPr>
            <a:spLocks noGrp="1"/>
          </p:cNvSpPr>
          <p:nvPr>
            <p:ph idx="13"/>
          </p:nvPr>
        </p:nvSpPr>
        <p:spPr>
          <a:xfrm>
            <a:off x="3483009" y="1081565"/>
            <a:ext cx="3159490" cy="3629024"/>
          </a:xfrm>
        </p:spPr>
        <p:txBody>
          <a:bodyPr/>
          <a:lstStyle>
            <a:lvl1pPr>
              <a:defRPr sz="1350">
                <a:solidFill>
                  <a:schemeClr val="tx1"/>
                </a:solidFill>
              </a:defRPr>
            </a:lvl1pPr>
            <a:lvl2pPr>
              <a:defRPr sz="1200">
                <a:solidFill>
                  <a:schemeClr val="tx1"/>
                </a:solidFill>
              </a:defRPr>
            </a:lvl2pPr>
            <a:lvl3pPr>
              <a:defRPr sz="1200">
                <a:solidFill>
                  <a:schemeClr val="tx1"/>
                </a:solidFill>
              </a:defRPr>
            </a:lvl3pPr>
            <a:lvl4pPr>
              <a:defRPr sz="825">
                <a:solidFill>
                  <a:schemeClr val="tx1"/>
                </a:solidFill>
              </a:defRPr>
            </a:lvl4pPr>
            <a:lvl5pPr>
              <a:defRPr sz="825">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0" name="Straight Connector 9"/>
          <p:cNvCxnSpPr/>
          <p:nvPr userDrawn="1"/>
        </p:nvCxnSpPr>
        <p:spPr>
          <a:xfrm>
            <a:off x="215504" y="42692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483008" y="42692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fi-FI" sz="1200"/>
          </a:p>
        </p:txBody>
      </p:sp>
      <p:sp>
        <p:nvSpPr>
          <p:cNvPr id="3" name="Title 2"/>
          <p:cNvSpPr>
            <a:spLocks noGrp="1"/>
          </p:cNvSpPr>
          <p:nvPr>
            <p:ph type="title"/>
          </p:nvPr>
        </p:nvSpPr>
        <p:spPr>
          <a:xfrm>
            <a:off x="215504" y="497923"/>
            <a:ext cx="3159489" cy="583223"/>
          </a:xfrm>
        </p:spPr>
        <p:txBody>
          <a:bodyPr/>
          <a:lstStyle/>
          <a:p>
            <a:r>
              <a:rPr lang="fi-FI"/>
              <a:t>Muokkaa perustyyl. napsautt.</a:t>
            </a:r>
            <a:endParaRPr lang="en-GB"/>
          </a:p>
        </p:txBody>
      </p:sp>
    </p:spTree>
    <p:extLst>
      <p:ext uri="{BB962C8B-B14F-4D97-AF65-F5344CB8AC3E}">
        <p14:creationId xmlns:p14="http://schemas.microsoft.com/office/powerpoint/2010/main" val="336109322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arison ">
    <p:spTree>
      <p:nvGrpSpPr>
        <p:cNvPr id="1" name=""/>
        <p:cNvGrpSpPr/>
        <p:nvPr/>
      </p:nvGrpSpPr>
      <p:grpSpPr>
        <a:xfrm>
          <a:off x="0" y="0"/>
          <a:ext cx="0" cy="0"/>
          <a:chOff x="0" y="0"/>
          <a:chExt cx="0" cy="0"/>
        </a:xfrm>
      </p:grpSpPr>
      <p:sp>
        <p:nvSpPr>
          <p:cNvPr id="11" name="Content Placeholder 2"/>
          <p:cNvSpPr>
            <a:spLocks noGrp="1"/>
          </p:cNvSpPr>
          <p:nvPr>
            <p:ph idx="13"/>
          </p:nvPr>
        </p:nvSpPr>
        <p:spPr>
          <a:xfrm>
            <a:off x="215504" y="1340383"/>
            <a:ext cx="3159490" cy="3370209"/>
          </a:xfrm>
        </p:spPr>
        <p:txBody>
          <a:bodyPr/>
          <a:lstStyle>
            <a:lvl1pPr>
              <a:defRPr sz="1350"/>
            </a:lvl1pPr>
            <a:lvl2pPr>
              <a:defRPr sz="1200"/>
            </a:lvl2pPr>
            <a:lvl3pPr>
              <a:defRPr sz="1200"/>
            </a:lvl3pPr>
            <a:lvl4pPr>
              <a:defRPr sz="825"/>
            </a:lvl4pPr>
            <a:lvl5pPr>
              <a:defRPr sz="825"/>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Content Placeholder 2"/>
          <p:cNvSpPr>
            <a:spLocks noGrp="1"/>
          </p:cNvSpPr>
          <p:nvPr>
            <p:ph idx="14"/>
          </p:nvPr>
        </p:nvSpPr>
        <p:spPr>
          <a:xfrm>
            <a:off x="3483009" y="1340383"/>
            <a:ext cx="3159490" cy="3370209"/>
          </a:xfrm>
        </p:spPr>
        <p:txBody>
          <a:bodyPr/>
          <a:lstStyle>
            <a:lvl1pPr>
              <a:defRPr sz="1350"/>
            </a:lvl1pPr>
            <a:lvl2pPr>
              <a:defRPr sz="1200"/>
            </a:lvl2pPr>
            <a:lvl3pPr>
              <a:defRPr sz="1200"/>
            </a:lvl3pPr>
            <a:lvl4pPr>
              <a:defRPr sz="825"/>
            </a:lvl4pPr>
            <a:lvl5pPr>
              <a:defRPr sz="825"/>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Text Placeholder 2"/>
          <p:cNvSpPr>
            <a:spLocks noGrp="1"/>
          </p:cNvSpPr>
          <p:nvPr>
            <p:ph type="body" idx="1"/>
          </p:nvPr>
        </p:nvSpPr>
        <p:spPr>
          <a:xfrm>
            <a:off x="215504" y="1085733"/>
            <a:ext cx="3159491" cy="259251"/>
          </a:xfrm>
        </p:spPr>
        <p:txBody>
          <a:bodyPr anchor="t" anchorCtr="0"/>
          <a:lstStyle>
            <a:lvl1pPr marL="0" indent="0">
              <a:buNone/>
              <a:defRPr sz="1350" b="1">
                <a:solidFill>
                  <a:schemeClr val="tx1"/>
                </a:solidFill>
                <a:latin typeface="+mj-lt"/>
              </a:defRPr>
            </a:lvl1pPr>
            <a:lvl2pPr marL="303905" indent="0">
              <a:buNone/>
              <a:defRPr sz="1350" b="1"/>
            </a:lvl2pPr>
            <a:lvl3pPr marL="607810" indent="0">
              <a:buNone/>
              <a:defRPr sz="1200" b="1"/>
            </a:lvl3pPr>
            <a:lvl4pPr marL="911714" indent="0">
              <a:buNone/>
              <a:defRPr sz="1050" b="1"/>
            </a:lvl4pPr>
            <a:lvl5pPr marL="1215619" indent="0">
              <a:buNone/>
              <a:defRPr sz="1050" b="1"/>
            </a:lvl5pPr>
            <a:lvl6pPr marL="1519524" indent="0">
              <a:buNone/>
              <a:defRPr sz="1050" b="1"/>
            </a:lvl6pPr>
            <a:lvl7pPr marL="1823429" indent="0">
              <a:buNone/>
              <a:defRPr sz="1050" b="1"/>
            </a:lvl7pPr>
            <a:lvl8pPr marL="2127333" indent="0">
              <a:buNone/>
              <a:defRPr sz="1050" b="1"/>
            </a:lvl8pPr>
            <a:lvl9pPr marL="2431238" indent="0">
              <a:buNone/>
              <a:defRPr sz="1050" b="1"/>
            </a:lvl9pPr>
          </a:lstStyle>
          <a:p>
            <a:pPr lvl="0"/>
            <a:r>
              <a:rPr lang="fi-FI"/>
              <a:t>Muokkaa tekstin perustyylejä napsauttamalla</a:t>
            </a:r>
          </a:p>
        </p:txBody>
      </p:sp>
      <p:sp>
        <p:nvSpPr>
          <p:cNvPr id="5" name="Text Placeholder 4"/>
          <p:cNvSpPr>
            <a:spLocks noGrp="1"/>
          </p:cNvSpPr>
          <p:nvPr>
            <p:ph type="body" sz="quarter" idx="3"/>
          </p:nvPr>
        </p:nvSpPr>
        <p:spPr>
          <a:xfrm>
            <a:off x="3483007" y="1085733"/>
            <a:ext cx="3159491" cy="259251"/>
          </a:xfrm>
        </p:spPr>
        <p:txBody>
          <a:bodyPr anchor="t" anchorCtr="0"/>
          <a:lstStyle>
            <a:lvl1pPr marL="0" indent="0">
              <a:buNone/>
              <a:defRPr sz="1350" b="1">
                <a:solidFill>
                  <a:schemeClr val="tx1"/>
                </a:solidFill>
                <a:latin typeface="+mj-lt"/>
              </a:defRPr>
            </a:lvl1pPr>
            <a:lvl2pPr marL="303905" indent="0">
              <a:buNone/>
              <a:defRPr sz="1350" b="1"/>
            </a:lvl2pPr>
            <a:lvl3pPr marL="607810" indent="0">
              <a:buNone/>
              <a:defRPr sz="1200" b="1"/>
            </a:lvl3pPr>
            <a:lvl4pPr marL="911714" indent="0">
              <a:buNone/>
              <a:defRPr sz="1050" b="1"/>
            </a:lvl4pPr>
            <a:lvl5pPr marL="1215619" indent="0">
              <a:buNone/>
              <a:defRPr sz="1050" b="1"/>
            </a:lvl5pPr>
            <a:lvl6pPr marL="1519524" indent="0">
              <a:buNone/>
              <a:defRPr sz="1050" b="1"/>
            </a:lvl6pPr>
            <a:lvl7pPr marL="1823429" indent="0">
              <a:buNone/>
              <a:defRPr sz="1050" b="1"/>
            </a:lvl7pPr>
            <a:lvl8pPr marL="2127333" indent="0">
              <a:buNone/>
              <a:defRPr sz="1050" b="1"/>
            </a:lvl8pPr>
            <a:lvl9pPr marL="2431238" indent="0">
              <a:buNone/>
              <a:defRPr sz="1050" b="1"/>
            </a:lvl9pPr>
          </a:lstStyle>
          <a:p>
            <a:pPr lvl="0"/>
            <a:r>
              <a:rPr lang="fi-FI"/>
              <a:t>Muokkaa tekstin perustyylejä napsauttamalla</a:t>
            </a:r>
          </a:p>
        </p:txBody>
      </p:sp>
      <p:sp>
        <p:nvSpPr>
          <p:cNvPr id="7" name="Date Placeholder 6"/>
          <p:cNvSpPr>
            <a:spLocks noGrp="1"/>
          </p:cNvSpPr>
          <p:nvPr>
            <p:ph type="dt" sz="half" idx="10"/>
          </p:nvPr>
        </p:nvSpPr>
        <p:spPr/>
        <p:txBody>
          <a:bodyPr/>
          <a:lstStyle/>
          <a:p>
            <a:fld id="{BF8DDE1E-A240-4341-B810-187C9463009F}" type="datetime1">
              <a:rPr lang="fi-FI" smtClean="0"/>
              <a:t>12.6.2020</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F50472D7-6E0A-4B06-A629-312D4D8B3BD5}" type="slidenum">
              <a:rPr lang="fi-FI" smtClean="0"/>
              <a:t>‹#›</a:t>
            </a:fld>
            <a:endParaRPr lang="fi-FI"/>
          </a:p>
        </p:txBody>
      </p:sp>
      <p:cxnSp>
        <p:nvCxnSpPr>
          <p:cNvPr id="13" name="Straight Connector 12"/>
          <p:cNvCxnSpPr/>
          <p:nvPr userDrawn="1"/>
        </p:nvCxnSpPr>
        <p:spPr>
          <a:xfrm>
            <a:off x="215504" y="42692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483008" y="42692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fi-FI" sz="1200"/>
          </a:p>
        </p:txBody>
      </p:sp>
      <p:sp>
        <p:nvSpPr>
          <p:cNvPr id="2" name="Title 1"/>
          <p:cNvSpPr>
            <a:spLocks noGrp="1"/>
          </p:cNvSpPr>
          <p:nvPr>
            <p:ph type="title"/>
          </p:nvPr>
        </p:nvSpPr>
        <p:spPr>
          <a:xfrm>
            <a:off x="215504" y="497923"/>
            <a:ext cx="3159489" cy="583223"/>
          </a:xfrm>
        </p:spPr>
        <p:txBody>
          <a:bodyPr/>
          <a:lstStyle/>
          <a:p>
            <a:r>
              <a:rPr lang="fi-FI"/>
              <a:t>Muokkaa perustyyl. napsautt.</a:t>
            </a:r>
            <a:endParaRPr lang="en-GB"/>
          </a:p>
        </p:txBody>
      </p:sp>
    </p:spTree>
    <p:extLst>
      <p:ext uri="{BB962C8B-B14F-4D97-AF65-F5344CB8AC3E}">
        <p14:creationId xmlns:p14="http://schemas.microsoft.com/office/powerpoint/2010/main" val="386905610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3EADA0E-B8E3-4315-890F-077D3269A686}" type="datetime1">
              <a:rPr lang="fi-FI" smtClean="0"/>
              <a:t>12.6.2020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t>‹#›</a:t>
            </a:fld>
            <a:endParaRPr lang="fi-FI"/>
          </a:p>
        </p:txBody>
      </p:sp>
      <p:cxnSp>
        <p:nvCxnSpPr>
          <p:cNvPr id="6" name="Straight Connector 5"/>
          <p:cNvCxnSpPr/>
          <p:nvPr userDrawn="1"/>
        </p:nvCxnSpPr>
        <p:spPr>
          <a:xfrm>
            <a:off x="215505" y="426925"/>
            <a:ext cx="64269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fi-FI" sz="1200"/>
          </a:p>
        </p:txBody>
      </p:sp>
      <p:sp>
        <p:nvSpPr>
          <p:cNvPr id="7" name="Title 6"/>
          <p:cNvSpPr>
            <a:spLocks noGrp="1"/>
          </p:cNvSpPr>
          <p:nvPr>
            <p:ph type="title"/>
          </p:nvPr>
        </p:nvSpPr>
        <p:spPr>
          <a:xfrm>
            <a:off x="215505" y="497923"/>
            <a:ext cx="6426994" cy="583223"/>
          </a:xfrm>
        </p:spPr>
        <p:txBody>
          <a:bodyPr/>
          <a:lstStyle/>
          <a:p>
            <a:r>
              <a:rPr lang="fi-FI"/>
              <a:t>Muokkaa perustyyl. napsautt.</a:t>
            </a:r>
            <a:endParaRPr lang="en-GB"/>
          </a:p>
        </p:txBody>
      </p:sp>
    </p:spTree>
    <p:extLst>
      <p:ext uri="{BB962C8B-B14F-4D97-AF65-F5344CB8AC3E}">
        <p14:creationId xmlns:p14="http://schemas.microsoft.com/office/powerpoint/2010/main" val="75781692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B11721-7817-4481-87EC-B5322DA021AB}" type="datetime1">
              <a:rPr lang="fi-FI" smtClean="0"/>
              <a:t>12.6.2020</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F50472D7-6E0A-4B06-A629-312D4D8B3BD5}" type="slidenum">
              <a:rPr lang="fi-FI" smtClean="0"/>
              <a:t>‹#›</a:t>
            </a:fld>
            <a:endParaRPr lang="fi-FI"/>
          </a:p>
        </p:txBody>
      </p:sp>
      <p:sp>
        <p:nvSpPr>
          <p:cNvPr id="5"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419682116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Slogan">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EEF662F-2B7B-466F-9F57-CCB33BAD78ED}" type="datetime1">
              <a:rPr lang="fi-FI" smtClean="0"/>
              <a:t>12.6.2020</a:t>
            </a:fld>
            <a:endParaRPr lang="fi-FI"/>
          </a:p>
        </p:txBody>
      </p:sp>
      <p:sp>
        <p:nvSpPr>
          <p:cNvPr id="3" name="Footer Placeholder 2"/>
          <p:cNvSpPr>
            <a:spLocks noGrp="1"/>
          </p:cNvSpPr>
          <p:nvPr>
            <p:ph type="ftr" sz="quarter" idx="11"/>
          </p:nvPr>
        </p:nvSpPr>
        <p:spPr/>
        <p:txBody>
          <a:bodyPr/>
          <a:lstStyle>
            <a:lvl1pPr>
              <a:defRPr>
                <a:noFill/>
              </a:defRPr>
            </a:lvl1pPr>
          </a:lstStyle>
          <a:p>
            <a:endParaRPr lang="fi-FI"/>
          </a:p>
        </p:txBody>
      </p:sp>
      <p:sp>
        <p:nvSpPr>
          <p:cNvPr id="4" name="Slide Number Placeholder 3"/>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6"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fi-FI" sz="1200"/>
          </a:p>
        </p:txBody>
      </p:sp>
      <p:sp>
        <p:nvSpPr>
          <p:cNvPr id="7" name="Freeform 11"/>
          <p:cNvSpPr>
            <a:spLocks noEditPoints="1"/>
          </p:cNvSpPr>
          <p:nvPr userDrawn="1"/>
        </p:nvSpPr>
        <p:spPr bwMode="auto">
          <a:xfrm>
            <a:off x="1484730" y="2381731"/>
            <a:ext cx="3888540" cy="380039"/>
          </a:xfrm>
          <a:custGeom>
            <a:avLst/>
            <a:gdLst>
              <a:gd name="T0" fmla="*/ 9437 w 9529"/>
              <a:gd name="T1" fmla="*/ 617 h 775"/>
              <a:gd name="T2" fmla="*/ 0 w 9529"/>
              <a:gd name="T3" fmla="*/ 131 h 775"/>
              <a:gd name="T4" fmla="*/ 605 w 9529"/>
              <a:gd name="T5" fmla="*/ 620 h 775"/>
              <a:gd name="T6" fmla="*/ 482 w 9529"/>
              <a:gd name="T7" fmla="*/ 283 h 775"/>
              <a:gd name="T8" fmla="*/ 851 w 9529"/>
              <a:gd name="T9" fmla="*/ 302 h 775"/>
              <a:gd name="T10" fmla="*/ 592 w 9529"/>
              <a:gd name="T11" fmla="*/ 318 h 775"/>
              <a:gd name="T12" fmla="*/ 729 w 9529"/>
              <a:gd name="T13" fmla="*/ 499 h 775"/>
              <a:gd name="T14" fmla="*/ 1045 w 9529"/>
              <a:gd name="T15" fmla="*/ 121 h 775"/>
              <a:gd name="T16" fmla="*/ 976 w 9529"/>
              <a:gd name="T17" fmla="*/ 5 h 775"/>
              <a:gd name="T18" fmla="*/ 1900 w 9529"/>
              <a:gd name="T19" fmla="*/ 584 h 775"/>
              <a:gd name="T20" fmla="*/ 1556 w 9529"/>
              <a:gd name="T21" fmla="*/ 420 h 775"/>
              <a:gd name="T22" fmla="*/ 1866 w 9529"/>
              <a:gd name="T23" fmla="*/ 211 h 775"/>
              <a:gd name="T24" fmla="*/ 1819 w 9529"/>
              <a:gd name="T25" fmla="*/ 303 h 775"/>
              <a:gd name="T26" fmla="*/ 1723 w 9529"/>
              <a:gd name="T27" fmla="*/ 513 h 775"/>
              <a:gd name="T28" fmla="*/ 2187 w 9529"/>
              <a:gd name="T29" fmla="*/ 513 h 775"/>
              <a:gd name="T30" fmla="*/ 2041 w 9529"/>
              <a:gd name="T31" fmla="*/ 552 h 775"/>
              <a:gd name="T32" fmla="*/ 3178 w 9529"/>
              <a:gd name="T33" fmla="*/ 216 h 775"/>
              <a:gd name="T34" fmla="*/ 3306 w 9529"/>
              <a:gd name="T35" fmla="*/ 357 h 775"/>
              <a:gd name="T36" fmla="*/ 3734 w 9529"/>
              <a:gd name="T37" fmla="*/ 203 h 775"/>
              <a:gd name="T38" fmla="*/ 3572 w 9529"/>
              <a:gd name="T39" fmla="*/ 582 h 775"/>
              <a:gd name="T40" fmla="*/ 3653 w 9529"/>
              <a:gd name="T41" fmla="*/ 203 h 775"/>
              <a:gd name="T42" fmla="*/ 3827 w 9529"/>
              <a:gd name="T43" fmla="*/ 553 h 775"/>
              <a:gd name="T44" fmla="*/ 3920 w 9529"/>
              <a:gd name="T45" fmla="*/ 199 h 775"/>
              <a:gd name="T46" fmla="*/ 4181 w 9529"/>
              <a:gd name="T47" fmla="*/ 415 h 775"/>
              <a:gd name="T48" fmla="*/ 4081 w 9529"/>
              <a:gd name="T49" fmla="*/ 475 h 775"/>
              <a:gd name="T50" fmla="*/ 4072 w 9529"/>
              <a:gd name="T51" fmla="*/ 361 h 775"/>
              <a:gd name="T52" fmla="*/ 4297 w 9529"/>
              <a:gd name="T53" fmla="*/ 135 h 775"/>
              <a:gd name="T54" fmla="*/ 4255 w 9529"/>
              <a:gd name="T55" fmla="*/ 613 h 775"/>
              <a:gd name="T56" fmla="*/ 4636 w 9529"/>
              <a:gd name="T57" fmla="*/ 466 h 775"/>
              <a:gd name="T58" fmla="*/ 4539 w 9529"/>
              <a:gd name="T59" fmla="*/ 201 h 775"/>
              <a:gd name="T60" fmla="*/ 4624 w 9529"/>
              <a:gd name="T61" fmla="*/ 278 h 775"/>
              <a:gd name="T62" fmla="*/ 4758 w 9529"/>
              <a:gd name="T63" fmla="*/ 448 h 775"/>
              <a:gd name="T64" fmla="*/ 4483 w 9529"/>
              <a:gd name="T65" fmla="*/ 584 h 775"/>
              <a:gd name="T66" fmla="*/ 5020 w 9529"/>
              <a:gd name="T67" fmla="*/ 619 h 775"/>
              <a:gd name="T68" fmla="*/ 4869 w 9529"/>
              <a:gd name="T69" fmla="*/ 189 h 775"/>
              <a:gd name="T70" fmla="*/ 5943 w 9529"/>
              <a:gd name="T71" fmla="*/ 557 h 775"/>
              <a:gd name="T72" fmla="*/ 5579 w 9529"/>
              <a:gd name="T73" fmla="*/ 486 h 775"/>
              <a:gd name="T74" fmla="*/ 5837 w 9529"/>
              <a:gd name="T75" fmla="*/ 197 h 775"/>
              <a:gd name="T76" fmla="*/ 5847 w 9529"/>
              <a:gd name="T77" fmla="*/ 314 h 775"/>
              <a:gd name="T78" fmla="*/ 5717 w 9529"/>
              <a:gd name="T79" fmla="*/ 503 h 775"/>
              <a:gd name="T80" fmla="*/ 5736 w 9529"/>
              <a:gd name="T81" fmla="*/ 48 h 775"/>
              <a:gd name="T82" fmla="*/ 5638 w 9529"/>
              <a:gd name="T83" fmla="*/ 107 h 775"/>
              <a:gd name="T84" fmla="*/ 5927 w 9529"/>
              <a:gd name="T85" fmla="*/ 96 h 775"/>
              <a:gd name="T86" fmla="*/ 5820 w 9529"/>
              <a:gd name="T87" fmla="*/ 56 h 775"/>
              <a:gd name="T88" fmla="*/ 6176 w 9529"/>
              <a:gd name="T89" fmla="*/ 602 h 775"/>
              <a:gd name="T90" fmla="*/ 6098 w 9529"/>
              <a:gd name="T91" fmla="*/ 474 h 775"/>
              <a:gd name="T92" fmla="*/ 7436 w 9529"/>
              <a:gd name="T93" fmla="*/ 624 h 775"/>
              <a:gd name="T94" fmla="*/ 7459 w 9529"/>
              <a:gd name="T95" fmla="*/ 519 h 775"/>
              <a:gd name="T96" fmla="*/ 8024 w 9529"/>
              <a:gd name="T97" fmla="*/ 588 h 775"/>
              <a:gd name="T98" fmla="*/ 7880 w 9529"/>
              <a:gd name="T99" fmla="*/ 203 h 775"/>
              <a:gd name="T100" fmla="*/ 8143 w 9529"/>
              <a:gd name="T101" fmla="*/ 203 h 775"/>
              <a:gd name="T102" fmla="*/ 8402 w 9529"/>
              <a:gd name="T103" fmla="*/ 619 h 775"/>
              <a:gd name="T104" fmla="*/ 8267 w 9529"/>
              <a:gd name="T105" fmla="*/ 185 h 775"/>
              <a:gd name="T106" fmla="*/ 8784 w 9529"/>
              <a:gd name="T107" fmla="*/ 617 h 775"/>
              <a:gd name="T108" fmla="*/ 8511 w 9529"/>
              <a:gd name="T109" fmla="*/ 352 h 775"/>
              <a:gd name="T110" fmla="*/ 8865 w 9529"/>
              <a:gd name="T111" fmla="*/ 245 h 775"/>
              <a:gd name="T112" fmla="*/ 8709 w 9529"/>
              <a:gd name="T113" fmla="*/ 291 h 775"/>
              <a:gd name="T114" fmla="*/ 8729 w 9529"/>
              <a:gd name="T115" fmla="*/ 524 h 775"/>
              <a:gd name="T116" fmla="*/ 9164 w 9529"/>
              <a:gd name="T117" fmla="*/ 538 h 775"/>
              <a:gd name="T118" fmla="*/ 8988 w 9529"/>
              <a:gd name="T119" fmla="*/ 347 h 775"/>
              <a:gd name="T120" fmla="*/ 9290 w 9529"/>
              <a:gd name="T121" fmla="*/ 272 h 775"/>
              <a:gd name="T122" fmla="*/ 9098 w 9529"/>
              <a:gd name="T123" fmla="*/ 340 h 775"/>
              <a:gd name="T124" fmla="*/ 9216 w 9529"/>
              <a:gd name="T125" fmla="*/ 61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29" h="775">
                <a:moveTo>
                  <a:pt x="9453" y="467"/>
                </a:moveTo>
                <a:lnTo>
                  <a:pt x="9460" y="467"/>
                </a:lnTo>
                <a:lnTo>
                  <a:pt x="9467" y="469"/>
                </a:lnTo>
                <a:lnTo>
                  <a:pt x="9475" y="471"/>
                </a:lnTo>
                <a:lnTo>
                  <a:pt x="9481" y="474"/>
                </a:lnTo>
                <a:lnTo>
                  <a:pt x="9488" y="477"/>
                </a:lnTo>
                <a:lnTo>
                  <a:pt x="9495" y="481"/>
                </a:lnTo>
                <a:lnTo>
                  <a:pt x="9501" y="485"/>
                </a:lnTo>
                <a:lnTo>
                  <a:pt x="9506" y="490"/>
                </a:lnTo>
                <a:lnTo>
                  <a:pt x="9512" y="495"/>
                </a:lnTo>
                <a:lnTo>
                  <a:pt x="9516" y="502"/>
                </a:lnTo>
                <a:lnTo>
                  <a:pt x="9519" y="507"/>
                </a:lnTo>
                <a:lnTo>
                  <a:pt x="9522" y="513"/>
                </a:lnTo>
                <a:lnTo>
                  <a:pt x="9525" y="521"/>
                </a:lnTo>
                <a:lnTo>
                  <a:pt x="9527" y="528"/>
                </a:lnTo>
                <a:lnTo>
                  <a:pt x="9529" y="536"/>
                </a:lnTo>
                <a:lnTo>
                  <a:pt x="9529" y="544"/>
                </a:lnTo>
                <a:lnTo>
                  <a:pt x="9529" y="552"/>
                </a:lnTo>
                <a:lnTo>
                  <a:pt x="9527" y="558"/>
                </a:lnTo>
                <a:lnTo>
                  <a:pt x="9525" y="566"/>
                </a:lnTo>
                <a:lnTo>
                  <a:pt x="9522" y="573"/>
                </a:lnTo>
                <a:lnTo>
                  <a:pt x="9519" y="579"/>
                </a:lnTo>
                <a:lnTo>
                  <a:pt x="9516" y="586"/>
                </a:lnTo>
                <a:lnTo>
                  <a:pt x="9512" y="591"/>
                </a:lnTo>
                <a:lnTo>
                  <a:pt x="9506" y="598"/>
                </a:lnTo>
                <a:lnTo>
                  <a:pt x="9501" y="602"/>
                </a:lnTo>
                <a:lnTo>
                  <a:pt x="9495" y="607"/>
                </a:lnTo>
                <a:lnTo>
                  <a:pt x="9488" y="609"/>
                </a:lnTo>
                <a:lnTo>
                  <a:pt x="9481" y="613"/>
                </a:lnTo>
                <a:lnTo>
                  <a:pt x="9475" y="616"/>
                </a:lnTo>
                <a:lnTo>
                  <a:pt x="9467" y="617"/>
                </a:lnTo>
                <a:lnTo>
                  <a:pt x="9460" y="619"/>
                </a:lnTo>
                <a:lnTo>
                  <a:pt x="9453" y="619"/>
                </a:lnTo>
                <a:lnTo>
                  <a:pt x="9445" y="619"/>
                </a:lnTo>
                <a:lnTo>
                  <a:pt x="9437" y="617"/>
                </a:lnTo>
                <a:lnTo>
                  <a:pt x="9429" y="616"/>
                </a:lnTo>
                <a:lnTo>
                  <a:pt x="9422" y="613"/>
                </a:lnTo>
                <a:lnTo>
                  <a:pt x="9416" y="609"/>
                </a:lnTo>
                <a:lnTo>
                  <a:pt x="9409" y="607"/>
                </a:lnTo>
                <a:lnTo>
                  <a:pt x="9404" y="602"/>
                </a:lnTo>
                <a:lnTo>
                  <a:pt x="9399" y="598"/>
                </a:lnTo>
                <a:lnTo>
                  <a:pt x="9393" y="591"/>
                </a:lnTo>
                <a:lnTo>
                  <a:pt x="9389" y="586"/>
                </a:lnTo>
                <a:lnTo>
                  <a:pt x="9386" y="579"/>
                </a:lnTo>
                <a:lnTo>
                  <a:pt x="9382" y="573"/>
                </a:lnTo>
                <a:lnTo>
                  <a:pt x="9379" y="566"/>
                </a:lnTo>
                <a:lnTo>
                  <a:pt x="9378" y="558"/>
                </a:lnTo>
                <a:lnTo>
                  <a:pt x="9376" y="552"/>
                </a:lnTo>
                <a:lnTo>
                  <a:pt x="9376" y="544"/>
                </a:lnTo>
                <a:lnTo>
                  <a:pt x="9376" y="536"/>
                </a:lnTo>
                <a:lnTo>
                  <a:pt x="9378" y="528"/>
                </a:lnTo>
                <a:lnTo>
                  <a:pt x="9379" y="521"/>
                </a:lnTo>
                <a:lnTo>
                  <a:pt x="9382" y="513"/>
                </a:lnTo>
                <a:lnTo>
                  <a:pt x="9386" y="507"/>
                </a:lnTo>
                <a:lnTo>
                  <a:pt x="9389" y="502"/>
                </a:lnTo>
                <a:lnTo>
                  <a:pt x="9393" y="495"/>
                </a:lnTo>
                <a:lnTo>
                  <a:pt x="9399" y="490"/>
                </a:lnTo>
                <a:lnTo>
                  <a:pt x="9404" y="485"/>
                </a:lnTo>
                <a:lnTo>
                  <a:pt x="9409" y="481"/>
                </a:lnTo>
                <a:lnTo>
                  <a:pt x="9416" y="477"/>
                </a:lnTo>
                <a:lnTo>
                  <a:pt x="9422" y="474"/>
                </a:lnTo>
                <a:lnTo>
                  <a:pt x="9429" y="471"/>
                </a:lnTo>
                <a:lnTo>
                  <a:pt x="9437" y="469"/>
                </a:lnTo>
                <a:lnTo>
                  <a:pt x="9445" y="467"/>
                </a:lnTo>
                <a:lnTo>
                  <a:pt x="9453" y="467"/>
                </a:lnTo>
                <a:close/>
                <a:moveTo>
                  <a:pt x="302" y="131"/>
                </a:moveTo>
                <a:lnTo>
                  <a:pt x="302" y="613"/>
                </a:lnTo>
                <a:lnTo>
                  <a:pt x="187" y="613"/>
                </a:lnTo>
                <a:lnTo>
                  <a:pt x="187" y="131"/>
                </a:lnTo>
                <a:lnTo>
                  <a:pt x="0" y="131"/>
                </a:lnTo>
                <a:lnTo>
                  <a:pt x="0" y="22"/>
                </a:lnTo>
                <a:lnTo>
                  <a:pt x="490" y="22"/>
                </a:lnTo>
                <a:lnTo>
                  <a:pt x="490" y="131"/>
                </a:lnTo>
                <a:lnTo>
                  <a:pt x="302" y="131"/>
                </a:lnTo>
                <a:close/>
                <a:moveTo>
                  <a:pt x="876" y="408"/>
                </a:moveTo>
                <a:lnTo>
                  <a:pt x="875" y="432"/>
                </a:lnTo>
                <a:lnTo>
                  <a:pt x="873" y="443"/>
                </a:lnTo>
                <a:lnTo>
                  <a:pt x="872" y="454"/>
                </a:lnTo>
                <a:lnTo>
                  <a:pt x="869" y="465"/>
                </a:lnTo>
                <a:lnTo>
                  <a:pt x="868" y="470"/>
                </a:lnTo>
                <a:lnTo>
                  <a:pt x="867" y="475"/>
                </a:lnTo>
                <a:lnTo>
                  <a:pt x="863" y="486"/>
                </a:lnTo>
                <a:lnTo>
                  <a:pt x="859" y="495"/>
                </a:lnTo>
                <a:lnTo>
                  <a:pt x="855" y="506"/>
                </a:lnTo>
                <a:lnTo>
                  <a:pt x="851" y="515"/>
                </a:lnTo>
                <a:lnTo>
                  <a:pt x="841" y="532"/>
                </a:lnTo>
                <a:lnTo>
                  <a:pt x="827" y="549"/>
                </a:lnTo>
                <a:lnTo>
                  <a:pt x="821" y="557"/>
                </a:lnTo>
                <a:lnTo>
                  <a:pt x="814" y="565"/>
                </a:lnTo>
                <a:lnTo>
                  <a:pt x="806" y="571"/>
                </a:lnTo>
                <a:lnTo>
                  <a:pt x="799" y="578"/>
                </a:lnTo>
                <a:lnTo>
                  <a:pt x="791" y="584"/>
                </a:lnTo>
                <a:lnTo>
                  <a:pt x="783" y="590"/>
                </a:lnTo>
                <a:lnTo>
                  <a:pt x="774" y="596"/>
                </a:lnTo>
                <a:lnTo>
                  <a:pt x="764" y="600"/>
                </a:lnTo>
                <a:lnTo>
                  <a:pt x="746" y="609"/>
                </a:lnTo>
                <a:lnTo>
                  <a:pt x="736" y="613"/>
                </a:lnTo>
                <a:lnTo>
                  <a:pt x="726" y="617"/>
                </a:lnTo>
                <a:lnTo>
                  <a:pt x="705" y="621"/>
                </a:lnTo>
                <a:lnTo>
                  <a:pt x="683" y="625"/>
                </a:lnTo>
                <a:lnTo>
                  <a:pt x="661" y="626"/>
                </a:lnTo>
                <a:lnTo>
                  <a:pt x="638" y="625"/>
                </a:lnTo>
                <a:lnTo>
                  <a:pt x="626" y="624"/>
                </a:lnTo>
                <a:lnTo>
                  <a:pt x="616" y="621"/>
                </a:lnTo>
                <a:lnTo>
                  <a:pt x="605" y="620"/>
                </a:lnTo>
                <a:lnTo>
                  <a:pt x="595" y="617"/>
                </a:lnTo>
                <a:lnTo>
                  <a:pt x="586" y="613"/>
                </a:lnTo>
                <a:lnTo>
                  <a:pt x="575" y="609"/>
                </a:lnTo>
                <a:lnTo>
                  <a:pt x="566" y="605"/>
                </a:lnTo>
                <a:lnTo>
                  <a:pt x="557" y="600"/>
                </a:lnTo>
                <a:lnTo>
                  <a:pt x="538" y="590"/>
                </a:lnTo>
                <a:lnTo>
                  <a:pt x="523" y="578"/>
                </a:lnTo>
                <a:lnTo>
                  <a:pt x="515" y="571"/>
                </a:lnTo>
                <a:lnTo>
                  <a:pt x="507" y="565"/>
                </a:lnTo>
                <a:lnTo>
                  <a:pt x="500" y="557"/>
                </a:lnTo>
                <a:lnTo>
                  <a:pt x="494" y="549"/>
                </a:lnTo>
                <a:lnTo>
                  <a:pt x="487" y="541"/>
                </a:lnTo>
                <a:lnTo>
                  <a:pt x="482" y="532"/>
                </a:lnTo>
                <a:lnTo>
                  <a:pt x="475" y="524"/>
                </a:lnTo>
                <a:lnTo>
                  <a:pt x="472" y="515"/>
                </a:lnTo>
                <a:lnTo>
                  <a:pt x="466" y="506"/>
                </a:lnTo>
                <a:lnTo>
                  <a:pt x="462" y="495"/>
                </a:lnTo>
                <a:lnTo>
                  <a:pt x="458" y="486"/>
                </a:lnTo>
                <a:lnTo>
                  <a:pt x="454" y="475"/>
                </a:lnTo>
                <a:lnTo>
                  <a:pt x="450" y="454"/>
                </a:lnTo>
                <a:lnTo>
                  <a:pt x="447" y="432"/>
                </a:lnTo>
                <a:lnTo>
                  <a:pt x="447" y="420"/>
                </a:lnTo>
                <a:lnTo>
                  <a:pt x="445" y="408"/>
                </a:lnTo>
                <a:lnTo>
                  <a:pt x="447" y="397"/>
                </a:lnTo>
                <a:lnTo>
                  <a:pt x="447" y="385"/>
                </a:lnTo>
                <a:lnTo>
                  <a:pt x="448" y="374"/>
                </a:lnTo>
                <a:lnTo>
                  <a:pt x="450" y="362"/>
                </a:lnTo>
                <a:lnTo>
                  <a:pt x="452" y="352"/>
                </a:lnTo>
                <a:lnTo>
                  <a:pt x="453" y="347"/>
                </a:lnTo>
                <a:lnTo>
                  <a:pt x="454" y="341"/>
                </a:lnTo>
                <a:lnTo>
                  <a:pt x="458" y="331"/>
                </a:lnTo>
                <a:lnTo>
                  <a:pt x="462" y="320"/>
                </a:lnTo>
                <a:lnTo>
                  <a:pt x="466" y="311"/>
                </a:lnTo>
                <a:lnTo>
                  <a:pt x="472" y="302"/>
                </a:lnTo>
                <a:lnTo>
                  <a:pt x="482" y="283"/>
                </a:lnTo>
                <a:lnTo>
                  <a:pt x="494" y="268"/>
                </a:lnTo>
                <a:lnTo>
                  <a:pt x="500" y="260"/>
                </a:lnTo>
                <a:lnTo>
                  <a:pt x="507" y="252"/>
                </a:lnTo>
                <a:lnTo>
                  <a:pt x="515" y="245"/>
                </a:lnTo>
                <a:lnTo>
                  <a:pt x="523" y="239"/>
                </a:lnTo>
                <a:lnTo>
                  <a:pt x="538" y="226"/>
                </a:lnTo>
                <a:lnTo>
                  <a:pt x="557" y="215"/>
                </a:lnTo>
                <a:lnTo>
                  <a:pt x="575" y="207"/>
                </a:lnTo>
                <a:lnTo>
                  <a:pt x="586" y="203"/>
                </a:lnTo>
                <a:lnTo>
                  <a:pt x="595" y="199"/>
                </a:lnTo>
                <a:lnTo>
                  <a:pt x="605" y="197"/>
                </a:lnTo>
                <a:lnTo>
                  <a:pt x="616" y="195"/>
                </a:lnTo>
                <a:lnTo>
                  <a:pt x="638" y="192"/>
                </a:lnTo>
                <a:lnTo>
                  <a:pt x="661" y="190"/>
                </a:lnTo>
                <a:lnTo>
                  <a:pt x="683" y="192"/>
                </a:lnTo>
                <a:lnTo>
                  <a:pt x="695" y="193"/>
                </a:lnTo>
                <a:lnTo>
                  <a:pt x="705" y="195"/>
                </a:lnTo>
                <a:lnTo>
                  <a:pt x="716" y="197"/>
                </a:lnTo>
                <a:lnTo>
                  <a:pt x="726" y="199"/>
                </a:lnTo>
                <a:lnTo>
                  <a:pt x="736" y="203"/>
                </a:lnTo>
                <a:lnTo>
                  <a:pt x="746" y="207"/>
                </a:lnTo>
                <a:lnTo>
                  <a:pt x="755" y="211"/>
                </a:lnTo>
                <a:lnTo>
                  <a:pt x="764" y="215"/>
                </a:lnTo>
                <a:lnTo>
                  <a:pt x="774" y="220"/>
                </a:lnTo>
                <a:lnTo>
                  <a:pt x="783" y="226"/>
                </a:lnTo>
                <a:lnTo>
                  <a:pt x="791" y="232"/>
                </a:lnTo>
                <a:lnTo>
                  <a:pt x="799" y="239"/>
                </a:lnTo>
                <a:lnTo>
                  <a:pt x="806" y="245"/>
                </a:lnTo>
                <a:lnTo>
                  <a:pt x="814" y="252"/>
                </a:lnTo>
                <a:lnTo>
                  <a:pt x="821" y="260"/>
                </a:lnTo>
                <a:lnTo>
                  <a:pt x="827" y="268"/>
                </a:lnTo>
                <a:lnTo>
                  <a:pt x="834" y="276"/>
                </a:lnTo>
                <a:lnTo>
                  <a:pt x="841" y="283"/>
                </a:lnTo>
                <a:lnTo>
                  <a:pt x="846" y="293"/>
                </a:lnTo>
                <a:lnTo>
                  <a:pt x="851" y="302"/>
                </a:lnTo>
                <a:lnTo>
                  <a:pt x="855" y="311"/>
                </a:lnTo>
                <a:lnTo>
                  <a:pt x="859" y="320"/>
                </a:lnTo>
                <a:lnTo>
                  <a:pt x="863" y="331"/>
                </a:lnTo>
                <a:lnTo>
                  <a:pt x="867" y="341"/>
                </a:lnTo>
                <a:lnTo>
                  <a:pt x="872" y="362"/>
                </a:lnTo>
                <a:lnTo>
                  <a:pt x="875" y="385"/>
                </a:lnTo>
                <a:lnTo>
                  <a:pt x="876" y="397"/>
                </a:lnTo>
                <a:lnTo>
                  <a:pt x="876" y="408"/>
                </a:lnTo>
                <a:close/>
                <a:moveTo>
                  <a:pt x="764" y="408"/>
                </a:moveTo>
                <a:lnTo>
                  <a:pt x="764" y="394"/>
                </a:lnTo>
                <a:lnTo>
                  <a:pt x="763" y="381"/>
                </a:lnTo>
                <a:lnTo>
                  <a:pt x="760" y="369"/>
                </a:lnTo>
                <a:lnTo>
                  <a:pt x="757" y="357"/>
                </a:lnTo>
                <a:lnTo>
                  <a:pt x="751" y="347"/>
                </a:lnTo>
                <a:lnTo>
                  <a:pt x="746" y="337"/>
                </a:lnTo>
                <a:lnTo>
                  <a:pt x="739" y="328"/>
                </a:lnTo>
                <a:lnTo>
                  <a:pt x="733" y="320"/>
                </a:lnTo>
                <a:lnTo>
                  <a:pt x="725" y="314"/>
                </a:lnTo>
                <a:lnTo>
                  <a:pt x="721" y="311"/>
                </a:lnTo>
                <a:lnTo>
                  <a:pt x="717" y="308"/>
                </a:lnTo>
                <a:lnTo>
                  <a:pt x="713" y="306"/>
                </a:lnTo>
                <a:lnTo>
                  <a:pt x="709" y="303"/>
                </a:lnTo>
                <a:lnTo>
                  <a:pt x="700" y="299"/>
                </a:lnTo>
                <a:lnTo>
                  <a:pt x="691" y="295"/>
                </a:lnTo>
                <a:lnTo>
                  <a:pt x="680" y="294"/>
                </a:lnTo>
                <a:lnTo>
                  <a:pt x="671" y="291"/>
                </a:lnTo>
                <a:lnTo>
                  <a:pt x="661" y="291"/>
                </a:lnTo>
                <a:lnTo>
                  <a:pt x="650" y="291"/>
                </a:lnTo>
                <a:lnTo>
                  <a:pt x="641" y="294"/>
                </a:lnTo>
                <a:lnTo>
                  <a:pt x="630" y="295"/>
                </a:lnTo>
                <a:lnTo>
                  <a:pt x="621" y="299"/>
                </a:lnTo>
                <a:lnTo>
                  <a:pt x="612" y="303"/>
                </a:lnTo>
                <a:lnTo>
                  <a:pt x="604" y="308"/>
                </a:lnTo>
                <a:lnTo>
                  <a:pt x="596" y="314"/>
                </a:lnTo>
                <a:lnTo>
                  <a:pt x="592" y="318"/>
                </a:lnTo>
                <a:lnTo>
                  <a:pt x="588" y="320"/>
                </a:lnTo>
                <a:lnTo>
                  <a:pt x="582" y="328"/>
                </a:lnTo>
                <a:lnTo>
                  <a:pt x="575" y="337"/>
                </a:lnTo>
                <a:lnTo>
                  <a:pt x="570" y="347"/>
                </a:lnTo>
                <a:lnTo>
                  <a:pt x="565" y="357"/>
                </a:lnTo>
                <a:lnTo>
                  <a:pt x="562" y="369"/>
                </a:lnTo>
                <a:lnTo>
                  <a:pt x="558" y="381"/>
                </a:lnTo>
                <a:lnTo>
                  <a:pt x="557" y="394"/>
                </a:lnTo>
                <a:lnTo>
                  <a:pt x="557" y="408"/>
                </a:lnTo>
                <a:lnTo>
                  <a:pt x="557" y="423"/>
                </a:lnTo>
                <a:lnTo>
                  <a:pt x="558" y="436"/>
                </a:lnTo>
                <a:lnTo>
                  <a:pt x="562" y="448"/>
                </a:lnTo>
                <a:lnTo>
                  <a:pt x="565" y="458"/>
                </a:lnTo>
                <a:lnTo>
                  <a:pt x="570" y="469"/>
                </a:lnTo>
                <a:lnTo>
                  <a:pt x="575" y="479"/>
                </a:lnTo>
                <a:lnTo>
                  <a:pt x="582" y="487"/>
                </a:lnTo>
                <a:lnTo>
                  <a:pt x="588" y="495"/>
                </a:lnTo>
                <a:lnTo>
                  <a:pt x="596" y="503"/>
                </a:lnTo>
                <a:lnTo>
                  <a:pt x="600" y="506"/>
                </a:lnTo>
                <a:lnTo>
                  <a:pt x="604" y="508"/>
                </a:lnTo>
                <a:lnTo>
                  <a:pt x="608" y="511"/>
                </a:lnTo>
                <a:lnTo>
                  <a:pt x="612" y="513"/>
                </a:lnTo>
                <a:lnTo>
                  <a:pt x="621" y="517"/>
                </a:lnTo>
                <a:lnTo>
                  <a:pt x="630" y="521"/>
                </a:lnTo>
                <a:lnTo>
                  <a:pt x="641" y="523"/>
                </a:lnTo>
                <a:lnTo>
                  <a:pt x="650" y="524"/>
                </a:lnTo>
                <a:lnTo>
                  <a:pt x="661" y="525"/>
                </a:lnTo>
                <a:lnTo>
                  <a:pt x="671" y="524"/>
                </a:lnTo>
                <a:lnTo>
                  <a:pt x="680" y="523"/>
                </a:lnTo>
                <a:lnTo>
                  <a:pt x="691" y="521"/>
                </a:lnTo>
                <a:lnTo>
                  <a:pt x="700" y="517"/>
                </a:lnTo>
                <a:lnTo>
                  <a:pt x="709" y="513"/>
                </a:lnTo>
                <a:lnTo>
                  <a:pt x="717" y="508"/>
                </a:lnTo>
                <a:lnTo>
                  <a:pt x="725" y="503"/>
                </a:lnTo>
                <a:lnTo>
                  <a:pt x="729" y="499"/>
                </a:lnTo>
                <a:lnTo>
                  <a:pt x="733" y="496"/>
                </a:lnTo>
                <a:lnTo>
                  <a:pt x="739" y="489"/>
                </a:lnTo>
                <a:lnTo>
                  <a:pt x="746" y="479"/>
                </a:lnTo>
                <a:lnTo>
                  <a:pt x="751" y="470"/>
                </a:lnTo>
                <a:lnTo>
                  <a:pt x="757" y="460"/>
                </a:lnTo>
                <a:lnTo>
                  <a:pt x="760" y="448"/>
                </a:lnTo>
                <a:lnTo>
                  <a:pt x="763" y="436"/>
                </a:lnTo>
                <a:lnTo>
                  <a:pt x="764" y="423"/>
                </a:lnTo>
                <a:lnTo>
                  <a:pt x="764" y="408"/>
                </a:lnTo>
                <a:close/>
                <a:moveTo>
                  <a:pt x="1002" y="0"/>
                </a:moveTo>
                <a:lnTo>
                  <a:pt x="1009" y="0"/>
                </a:lnTo>
                <a:lnTo>
                  <a:pt x="1015" y="1"/>
                </a:lnTo>
                <a:lnTo>
                  <a:pt x="1022" y="2"/>
                </a:lnTo>
                <a:lnTo>
                  <a:pt x="1028" y="5"/>
                </a:lnTo>
                <a:lnTo>
                  <a:pt x="1035" y="8"/>
                </a:lnTo>
                <a:lnTo>
                  <a:pt x="1040" y="11"/>
                </a:lnTo>
                <a:lnTo>
                  <a:pt x="1045" y="15"/>
                </a:lnTo>
                <a:lnTo>
                  <a:pt x="1051" y="19"/>
                </a:lnTo>
                <a:lnTo>
                  <a:pt x="1055" y="25"/>
                </a:lnTo>
                <a:lnTo>
                  <a:pt x="1059" y="30"/>
                </a:lnTo>
                <a:lnTo>
                  <a:pt x="1063" y="36"/>
                </a:lnTo>
                <a:lnTo>
                  <a:pt x="1065" y="42"/>
                </a:lnTo>
                <a:lnTo>
                  <a:pt x="1066" y="48"/>
                </a:lnTo>
                <a:lnTo>
                  <a:pt x="1069" y="55"/>
                </a:lnTo>
                <a:lnTo>
                  <a:pt x="1070" y="61"/>
                </a:lnTo>
                <a:lnTo>
                  <a:pt x="1070" y="69"/>
                </a:lnTo>
                <a:lnTo>
                  <a:pt x="1070" y="76"/>
                </a:lnTo>
                <a:lnTo>
                  <a:pt x="1069" y="82"/>
                </a:lnTo>
                <a:lnTo>
                  <a:pt x="1066" y="89"/>
                </a:lnTo>
                <a:lnTo>
                  <a:pt x="1065" y="96"/>
                </a:lnTo>
                <a:lnTo>
                  <a:pt x="1063" y="101"/>
                </a:lnTo>
                <a:lnTo>
                  <a:pt x="1059" y="106"/>
                </a:lnTo>
                <a:lnTo>
                  <a:pt x="1055" y="111"/>
                </a:lnTo>
                <a:lnTo>
                  <a:pt x="1051" y="117"/>
                </a:lnTo>
                <a:lnTo>
                  <a:pt x="1045" y="121"/>
                </a:lnTo>
                <a:lnTo>
                  <a:pt x="1040" y="124"/>
                </a:lnTo>
                <a:lnTo>
                  <a:pt x="1035" y="128"/>
                </a:lnTo>
                <a:lnTo>
                  <a:pt x="1028" y="131"/>
                </a:lnTo>
                <a:lnTo>
                  <a:pt x="1022" y="134"/>
                </a:lnTo>
                <a:lnTo>
                  <a:pt x="1015" y="135"/>
                </a:lnTo>
                <a:lnTo>
                  <a:pt x="1009" y="136"/>
                </a:lnTo>
                <a:lnTo>
                  <a:pt x="1002" y="136"/>
                </a:lnTo>
                <a:lnTo>
                  <a:pt x="994" y="136"/>
                </a:lnTo>
                <a:lnTo>
                  <a:pt x="988" y="135"/>
                </a:lnTo>
                <a:lnTo>
                  <a:pt x="981" y="134"/>
                </a:lnTo>
                <a:lnTo>
                  <a:pt x="976" y="131"/>
                </a:lnTo>
                <a:lnTo>
                  <a:pt x="969" y="128"/>
                </a:lnTo>
                <a:lnTo>
                  <a:pt x="964" y="124"/>
                </a:lnTo>
                <a:lnTo>
                  <a:pt x="959" y="121"/>
                </a:lnTo>
                <a:lnTo>
                  <a:pt x="954" y="117"/>
                </a:lnTo>
                <a:lnTo>
                  <a:pt x="950" y="111"/>
                </a:lnTo>
                <a:lnTo>
                  <a:pt x="946" y="106"/>
                </a:lnTo>
                <a:lnTo>
                  <a:pt x="942" y="101"/>
                </a:lnTo>
                <a:lnTo>
                  <a:pt x="939" y="96"/>
                </a:lnTo>
                <a:lnTo>
                  <a:pt x="936" y="89"/>
                </a:lnTo>
                <a:lnTo>
                  <a:pt x="935" y="82"/>
                </a:lnTo>
                <a:lnTo>
                  <a:pt x="934" y="76"/>
                </a:lnTo>
                <a:lnTo>
                  <a:pt x="934" y="69"/>
                </a:lnTo>
                <a:lnTo>
                  <a:pt x="934" y="61"/>
                </a:lnTo>
                <a:lnTo>
                  <a:pt x="935" y="55"/>
                </a:lnTo>
                <a:lnTo>
                  <a:pt x="936" y="48"/>
                </a:lnTo>
                <a:lnTo>
                  <a:pt x="939" y="42"/>
                </a:lnTo>
                <a:lnTo>
                  <a:pt x="942" y="36"/>
                </a:lnTo>
                <a:lnTo>
                  <a:pt x="946" y="30"/>
                </a:lnTo>
                <a:lnTo>
                  <a:pt x="950" y="25"/>
                </a:lnTo>
                <a:lnTo>
                  <a:pt x="954" y="19"/>
                </a:lnTo>
                <a:lnTo>
                  <a:pt x="959" y="15"/>
                </a:lnTo>
                <a:lnTo>
                  <a:pt x="964" y="11"/>
                </a:lnTo>
                <a:lnTo>
                  <a:pt x="969" y="8"/>
                </a:lnTo>
                <a:lnTo>
                  <a:pt x="976" y="5"/>
                </a:lnTo>
                <a:lnTo>
                  <a:pt x="981" y="2"/>
                </a:lnTo>
                <a:lnTo>
                  <a:pt x="988" y="1"/>
                </a:lnTo>
                <a:lnTo>
                  <a:pt x="994" y="0"/>
                </a:lnTo>
                <a:lnTo>
                  <a:pt x="1002" y="0"/>
                </a:lnTo>
                <a:close/>
                <a:moveTo>
                  <a:pt x="947" y="613"/>
                </a:moveTo>
                <a:lnTo>
                  <a:pt x="947" y="203"/>
                </a:lnTo>
                <a:lnTo>
                  <a:pt x="1057" y="203"/>
                </a:lnTo>
                <a:lnTo>
                  <a:pt x="1057" y="613"/>
                </a:lnTo>
                <a:lnTo>
                  <a:pt x="947" y="613"/>
                </a:lnTo>
                <a:close/>
                <a:moveTo>
                  <a:pt x="1388" y="613"/>
                </a:moveTo>
                <a:lnTo>
                  <a:pt x="1277" y="613"/>
                </a:lnTo>
                <a:lnTo>
                  <a:pt x="1110" y="203"/>
                </a:lnTo>
                <a:lnTo>
                  <a:pt x="1231" y="203"/>
                </a:lnTo>
                <a:lnTo>
                  <a:pt x="1333" y="478"/>
                </a:lnTo>
                <a:lnTo>
                  <a:pt x="1430" y="203"/>
                </a:lnTo>
                <a:lnTo>
                  <a:pt x="1547" y="203"/>
                </a:lnTo>
                <a:lnTo>
                  <a:pt x="1388" y="613"/>
                </a:lnTo>
                <a:close/>
                <a:moveTo>
                  <a:pt x="1986" y="408"/>
                </a:moveTo>
                <a:lnTo>
                  <a:pt x="1985" y="432"/>
                </a:lnTo>
                <a:lnTo>
                  <a:pt x="1983" y="443"/>
                </a:lnTo>
                <a:lnTo>
                  <a:pt x="1982" y="454"/>
                </a:lnTo>
                <a:lnTo>
                  <a:pt x="1979" y="465"/>
                </a:lnTo>
                <a:lnTo>
                  <a:pt x="1978" y="470"/>
                </a:lnTo>
                <a:lnTo>
                  <a:pt x="1977" y="475"/>
                </a:lnTo>
                <a:lnTo>
                  <a:pt x="1973" y="486"/>
                </a:lnTo>
                <a:lnTo>
                  <a:pt x="1970" y="495"/>
                </a:lnTo>
                <a:lnTo>
                  <a:pt x="1965" y="506"/>
                </a:lnTo>
                <a:lnTo>
                  <a:pt x="1961" y="515"/>
                </a:lnTo>
                <a:lnTo>
                  <a:pt x="1950" y="532"/>
                </a:lnTo>
                <a:lnTo>
                  <a:pt x="1939" y="549"/>
                </a:lnTo>
                <a:lnTo>
                  <a:pt x="1931" y="557"/>
                </a:lnTo>
                <a:lnTo>
                  <a:pt x="1924" y="565"/>
                </a:lnTo>
                <a:lnTo>
                  <a:pt x="1918" y="571"/>
                </a:lnTo>
                <a:lnTo>
                  <a:pt x="1910" y="578"/>
                </a:lnTo>
                <a:lnTo>
                  <a:pt x="1900" y="584"/>
                </a:lnTo>
                <a:lnTo>
                  <a:pt x="1893" y="590"/>
                </a:lnTo>
                <a:lnTo>
                  <a:pt x="1883" y="596"/>
                </a:lnTo>
                <a:lnTo>
                  <a:pt x="1876" y="600"/>
                </a:lnTo>
                <a:lnTo>
                  <a:pt x="1856" y="609"/>
                </a:lnTo>
                <a:lnTo>
                  <a:pt x="1847" y="613"/>
                </a:lnTo>
                <a:lnTo>
                  <a:pt x="1836" y="617"/>
                </a:lnTo>
                <a:lnTo>
                  <a:pt x="1815" y="621"/>
                </a:lnTo>
                <a:lnTo>
                  <a:pt x="1794" y="625"/>
                </a:lnTo>
                <a:lnTo>
                  <a:pt x="1770" y="626"/>
                </a:lnTo>
                <a:lnTo>
                  <a:pt x="1748" y="625"/>
                </a:lnTo>
                <a:lnTo>
                  <a:pt x="1738" y="624"/>
                </a:lnTo>
                <a:lnTo>
                  <a:pt x="1727" y="621"/>
                </a:lnTo>
                <a:lnTo>
                  <a:pt x="1715" y="620"/>
                </a:lnTo>
                <a:lnTo>
                  <a:pt x="1706" y="617"/>
                </a:lnTo>
                <a:lnTo>
                  <a:pt x="1696" y="613"/>
                </a:lnTo>
                <a:lnTo>
                  <a:pt x="1685" y="609"/>
                </a:lnTo>
                <a:lnTo>
                  <a:pt x="1676" y="605"/>
                </a:lnTo>
                <a:lnTo>
                  <a:pt x="1667" y="600"/>
                </a:lnTo>
                <a:lnTo>
                  <a:pt x="1650" y="590"/>
                </a:lnTo>
                <a:lnTo>
                  <a:pt x="1633" y="578"/>
                </a:lnTo>
                <a:lnTo>
                  <a:pt x="1625" y="571"/>
                </a:lnTo>
                <a:lnTo>
                  <a:pt x="1617" y="565"/>
                </a:lnTo>
                <a:lnTo>
                  <a:pt x="1610" y="557"/>
                </a:lnTo>
                <a:lnTo>
                  <a:pt x="1604" y="549"/>
                </a:lnTo>
                <a:lnTo>
                  <a:pt x="1597" y="541"/>
                </a:lnTo>
                <a:lnTo>
                  <a:pt x="1592" y="532"/>
                </a:lnTo>
                <a:lnTo>
                  <a:pt x="1587" y="524"/>
                </a:lnTo>
                <a:lnTo>
                  <a:pt x="1581" y="515"/>
                </a:lnTo>
                <a:lnTo>
                  <a:pt x="1576" y="506"/>
                </a:lnTo>
                <a:lnTo>
                  <a:pt x="1572" y="495"/>
                </a:lnTo>
                <a:lnTo>
                  <a:pt x="1568" y="486"/>
                </a:lnTo>
                <a:lnTo>
                  <a:pt x="1566" y="475"/>
                </a:lnTo>
                <a:lnTo>
                  <a:pt x="1560" y="454"/>
                </a:lnTo>
                <a:lnTo>
                  <a:pt x="1556" y="432"/>
                </a:lnTo>
                <a:lnTo>
                  <a:pt x="1556" y="420"/>
                </a:lnTo>
                <a:lnTo>
                  <a:pt x="1556" y="408"/>
                </a:lnTo>
                <a:lnTo>
                  <a:pt x="1556" y="397"/>
                </a:lnTo>
                <a:lnTo>
                  <a:pt x="1556" y="385"/>
                </a:lnTo>
                <a:lnTo>
                  <a:pt x="1558" y="374"/>
                </a:lnTo>
                <a:lnTo>
                  <a:pt x="1560" y="362"/>
                </a:lnTo>
                <a:lnTo>
                  <a:pt x="1563" y="352"/>
                </a:lnTo>
                <a:lnTo>
                  <a:pt x="1564" y="347"/>
                </a:lnTo>
                <a:lnTo>
                  <a:pt x="1566" y="341"/>
                </a:lnTo>
                <a:lnTo>
                  <a:pt x="1568" y="331"/>
                </a:lnTo>
                <a:lnTo>
                  <a:pt x="1572" y="320"/>
                </a:lnTo>
                <a:lnTo>
                  <a:pt x="1576" y="311"/>
                </a:lnTo>
                <a:lnTo>
                  <a:pt x="1581" y="302"/>
                </a:lnTo>
                <a:lnTo>
                  <a:pt x="1592" y="283"/>
                </a:lnTo>
                <a:lnTo>
                  <a:pt x="1604" y="268"/>
                </a:lnTo>
                <a:lnTo>
                  <a:pt x="1610" y="260"/>
                </a:lnTo>
                <a:lnTo>
                  <a:pt x="1617" y="252"/>
                </a:lnTo>
                <a:lnTo>
                  <a:pt x="1625" y="245"/>
                </a:lnTo>
                <a:lnTo>
                  <a:pt x="1633" y="239"/>
                </a:lnTo>
                <a:lnTo>
                  <a:pt x="1650" y="226"/>
                </a:lnTo>
                <a:lnTo>
                  <a:pt x="1667" y="215"/>
                </a:lnTo>
                <a:lnTo>
                  <a:pt x="1685" y="207"/>
                </a:lnTo>
                <a:lnTo>
                  <a:pt x="1696" y="203"/>
                </a:lnTo>
                <a:lnTo>
                  <a:pt x="1706" y="199"/>
                </a:lnTo>
                <a:lnTo>
                  <a:pt x="1715" y="197"/>
                </a:lnTo>
                <a:lnTo>
                  <a:pt x="1727" y="195"/>
                </a:lnTo>
                <a:lnTo>
                  <a:pt x="1748" y="192"/>
                </a:lnTo>
                <a:lnTo>
                  <a:pt x="1770" y="190"/>
                </a:lnTo>
                <a:lnTo>
                  <a:pt x="1794" y="192"/>
                </a:lnTo>
                <a:lnTo>
                  <a:pt x="1805" y="193"/>
                </a:lnTo>
                <a:lnTo>
                  <a:pt x="1815" y="195"/>
                </a:lnTo>
                <a:lnTo>
                  <a:pt x="1826" y="197"/>
                </a:lnTo>
                <a:lnTo>
                  <a:pt x="1836" y="199"/>
                </a:lnTo>
                <a:lnTo>
                  <a:pt x="1847" y="203"/>
                </a:lnTo>
                <a:lnTo>
                  <a:pt x="1856" y="207"/>
                </a:lnTo>
                <a:lnTo>
                  <a:pt x="1866" y="211"/>
                </a:lnTo>
                <a:lnTo>
                  <a:pt x="1876" y="215"/>
                </a:lnTo>
                <a:lnTo>
                  <a:pt x="1883" y="220"/>
                </a:lnTo>
                <a:lnTo>
                  <a:pt x="1893" y="226"/>
                </a:lnTo>
                <a:lnTo>
                  <a:pt x="1900" y="232"/>
                </a:lnTo>
                <a:lnTo>
                  <a:pt x="1910" y="239"/>
                </a:lnTo>
                <a:lnTo>
                  <a:pt x="1918" y="245"/>
                </a:lnTo>
                <a:lnTo>
                  <a:pt x="1924" y="252"/>
                </a:lnTo>
                <a:lnTo>
                  <a:pt x="1931" y="260"/>
                </a:lnTo>
                <a:lnTo>
                  <a:pt x="1939" y="268"/>
                </a:lnTo>
                <a:lnTo>
                  <a:pt x="1944" y="276"/>
                </a:lnTo>
                <a:lnTo>
                  <a:pt x="1950" y="283"/>
                </a:lnTo>
                <a:lnTo>
                  <a:pt x="1956" y="293"/>
                </a:lnTo>
                <a:lnTo>
                  <a:pt x="1961" y="302"/>
                </a:lnTo>
                <a:lnTo>
                  <a:pt x="1965" y="311"/>
                </a:lnTo>
                <a:lnTo>
                  <a:pt x="1970" y="320"/>
                </a:lnTo>
                <a:lnTo>
                  <a:pt x="1973" y="331"/>
                </a:lnTo>
                <a:lnTo>
                  <a:pt x="1977" y="341"/>
                </a:lnTo>
                <a:lnTo>
                  <a:pt x="1982" y="362"/>
                </a:lnTo>
                <a:lnTo>
                  <a:pt x="1985" y="385"/>
                </a:lnTo>
                <a:lnTo>
                  <a:pt x="1986" y="397"/>
                </a:lnTo>
                <a:lnTo>
                  <a:pt x="1986" y="408"/>
                </a:lnTo>
                <a:close/>
                <a:moveTo>
                  <a:pt x="1876" y="408"/>
                </a:moveTo>
                <a:lnTo>
                  <a:pt x="1874" y="394"/>
                </a:lnTo>
                <a:lnTo>
                  <a:pt x="1873" y="381"/>
                </a:lnTo>
                <a:lnTo>
                  <a:pt x="1870" y="369"/>
                </a:lnTo>
                <a:lnTo>
                  <a:pt x="1866" y="357"/>
                </a:lnTo>
                <a:lnTo>
                  <a:pt x="1862" y="347"/>
                </a:lnTo>
                <a:lnTo>
                  <a:pt x="1856" y="337"/>
                </a:lnTo>
                <a:lnTo>
                  <a:pt x="1851" y="328"/>
                </a:lnTo>
                <a:lnTo>
                  <a:pt x="1843" y="320"/>
                </a:lnTo>
                <a:lnTo>
                  <a:pt x="1836" y="314"/>
                </a:lnTo>
                <a:lnTo>
                  <a:pt x="1832" y="311"/>
                </a:lnTo>
                <a:lnTo>
                  <a:pt x="1828" y="308"/>
                </a:lnTo>
                <a:lnTo>
                  <a:pt x="1823" y="306"/>
                </a:lnTo>
                <a:lnTo>
                  <a:pt x="1819" y="303"/>
                </a:lnTo>
                <a:lnTo>
                  <a:pt x="1810" y="299"/>
                </a:lnTo>
                <a:lnTo>
                  <a:pt x="1801" y="295"/>
                </a:lnTo>
                <a:lnTo>
                  <a:pt x="1791" y="294"/>
                </a:lnTo>
                <a:lnTo>
                  <a:pt x="1781" y="291"/>
                </a:lnTo>
                <a:lnTo>
                  <a:pt x="1770" y="291"/>
                </a:lnTo>
                <a:lnTo>
                  <a:pt x="1761" y="291"/>
                </a:lnTo>
                <a:lnTo>
                  <a:pt x="1751" y="294"/>
                </a:lnTo>
                <a:lnTo>
                  <a:pt x="1742" y="295"/>
                </a:lnTo>
                <a:lnTo>
                  <a:pt x="1732" y="299"/>
                </a:lnTo>
                <a:lnTo>
                  <a:pt x="1723" y="303"/>
                </a:lnTo>
                <a:lnTo>
                  <a:pt x="1714" y="308"/>
                </a:lnTo>
                <a:lnTo>
                  <a:pt x="1706" y="314"/>
                </a:lnTo>
                <a:lnTo>
                  <a:pt x="1702" y="318"/>
                </a:lnTo>
                <a:lnTo>
                  <a:pt x="1698" y="320"/>
                </a:lnTo>
                <a:lnTo>
                  <a:pt x="1692" y="328"/>
                </a:lnTo>
                <a:lnTo>
                  <a:pt x="1685" y="337"/>
                </a:lnTo>
                <a:lnTo>
                  <a:pt x="1680" y="347"/>
                </a:lnTo>
                <a:lnTo>
                  <a:pt x="1676" y="357"/>
                </a:lnTo>
                <a:lnTo>
                  <a:pt x="1672" y="369"/>
                </a:lnTo>
                <a:lnTo>
                  <a:pt x="1669" y="381"/>
                </a:lnTo>
                <a:lnTo>
                  <a:pt x="1667" y="394"/>
                </a:lnTo>
                <a:lnTo>
                  <a:pt x="1667" y="408"/>
                </a:lnTo>
                <a:lnTo>
                  <a:pt x="1667" y="423"/>
                </a:lnTo>
                <a:lnTo>
                  <a:pt x="1669" y="436"/>
                </a:lnTo>
                <a:lnTo>
                  <a:pt x="1672" y="448"/>
                </a:lnTo>
                <a:lnTo>
                  <a:pt x="1676" y="458"/>
                </a:lnTo>
                <a:lnTo>
                  <a:pt x="1680" y="469"/>
                </a:lnTo>
                <a:lnTo>
                  <a:pt x="1685" y="479"/>
                </a:lnTo>
                <a:lnTo>
                  <a:pt x="1692" y="487"/>
                </a:lnTo>
                <a:lnTo>
                  <a:pt x="1698" y="495"/>
                </a:lnTo>
                <a:lnTo>
                  <a:pt x="1706" y="503"/>
                </a:lnTo>
                <a:lnTo>
                  <a:pt x="1710" y="506"/>
                </a:lnTo>
                <a:lnTo>
                  <a:pt x="1714" y="508"/>
                </a:lnTo>
                <a:lnTo>
                  <a:pt x="1718" y="511"/>
                </a:lnTo>
                <a:lnTo>
                  <a:pt x="1723" y="513"/>
                </a:lnTo>
                <a:lnTo>
                  <a:pt x="1732" y="517"/>
                </a:lnTo>
                <a:lnTo>
                  <a:pt x="1742" y="521"/>
                </a:lnTo>
                <a:lnTo>
                  <a:pt x="1751" y="523"/>
                </a:lnTo>
                <a:lnTo>
                  <a:pt x="1761" y="524"/>
                </a:lnTo>
                <a:lnTo>
                  <a:pt x="1770" y="525"/>
                </a:lnTo>
                <a:lnTo>
                  <a:pt x="1781" y="524"/>
                </a:lnTo>
                <a:lnTo>
                  <a:pt x="1791" y="523"/>
                </a:lnTo>
                <a:lnTo>
                  <a:pt x="1801" y="521"/>
                </a:lnTo>
                <a:lnTo>
                  <a:pt x="1810" y="517"/>
                </a:lnTo>
                <a:lnTo>
                  <a:pt x="1819" y="513"/>
                </a:lnTo>
                <a:lnTo>
                  <a:pt x="1828" y="508"/>
                </a:lnTo>
                <a:lnTo>
                  <a:pt x="1836" y="503"/>
                </a:lnTo>
                <a:lnTo>
                  <a:pt x="1840" y="499"/>
                </a:lnTo>
                <a:lnTo>
                  <a:pt x="1843" y="496"/>
                </a:lnTo>
                <a:lnTo>
                  <a:pt x="1851" y="489"/>
                </a:lnTo>
                <a:lnTo>
                  <a:pt x="1856" y="479"/>
                </a:lnTo>
                <a:lnTo>
                  <a:pt x="1862" y="470"/>
                </a:lnTo>
                <a:lnTo>
                  <a:pt x="1866" y="460"/>
                </a:lnTo>
                <a:lnTo>
                  <a:pt x="1870" y="448"/>
                </a:lnTo>
                <a:lnTo>
                  <a:pt x="1873" y="436"/>
                </a:lnTo>
                <a:lnTo>
                  <a:pt x="1874" y="423"/>
                </a:lnTo>
                <a:lnTo>
                  <a:pt x="1876" y="408"/>
                </a:lnTo>
                <a:close/>
                <a:moveTo>
                  <a:pt x="2116" y="467"/>
                </a:moveTo>
                <a:lnTo>
                  <a:pt x="2124" y="467"/>
                </a:lnTo>
                <a:lnTo>
                  <a:pt x="2132" y="469"/>
                </a:lnTo>
                <a:lnTo>
                  <a:pt x="2138" y="471"/>
                </a:lnTo>
                <a:lnTo>
                  <a:pt x="2146" y="474"/>
                </a:lnTo>
                <a:lnTo>
                  <a:pt x="2153" y="477"/>
                </a:lnTo>
                <a:lnTo>
                  <a:pt x="2159" y="481"/>
                </a:lnTo>
                <a:lnTo>
                  <a:pt x="2164" y="485"/>
                </a:lnTo>
                <a:lnTo>
                  <a:pt x="2170" y="490"/>
                </a:lnTo>
                <a:lnTo>
                  <a:pt x="2175" y="495"/>
                </a:lnTo>
                <a:lnTo>
                  <a:pt x="2180" y="502"/>
                </a:lnTo>
                <a:lnTo>
                  <a:pt x="2183" y="507"/>
                </a:lnTo>
                <a:lnTo>
                  <a:pt x="2187" y="513"/>
                </a:lnTo>
                <a:lnTo>
                  <a:pt x="2189" y="521"/>
                </a:lnTo>
                <a:lnTo>
                  <a:pt x="2191" y="528"/>
                </a:lnTo>
                <a:lnTo>
                  <a:pt x="2192" y="536"/>
                </a:lnTo>
                <a:lnTo>
                  <a:pt x="2192" y="544"/>
                </a:lnTo>
                <a:lnTo>
                  <a:pt x="2192" y="552"/>
                </a:lnTo>
                <a:lnTo>
                  <a:pt x="2191" y="558"/>
                </a:lnTo>
                <a:lnTo>
                  <a:pt x="2189" y="566"/>
                </a:lnTo>
                <a:lnTo>
                  <a:pt x="2187" y="573"/>
                </a:lnTo>
                <a:lnTo>
                  <a:pt x="2183" y="579"/>
                </a:lnTo>
                <a:lnTo>
                  <a:pt x="2180" y="586"/>
                </a:lnTo>
                <a:lnTo>
                  <a:pt x="2175" y="591"/>
                </a:lnTo>
                <a:lnTo>
                  <a:pt x="2170" y="598"/>
                </a:lnTo>
                <a:lnTo>
                  <a:pt x="2164" y="602"/>
                </a:lnTo>
                <a:lnTo>
                  <a:pt x="2159" y="607"/>
                </a:lnTo>
                <a:lnTo>
                  <a:pt x="2153" y="609"/>
                </a:lnTo>
                <a:lnTo>
                  <a:pt x="2146" y="613"/>
                </a:lnTo>
                <a:lnTo>
                  <a:pt x="2138" y="616"/>
                </a:lnTo>
                <a:lnTo>
                  <a:pt x="2132" y="617"/>
                </a:lnTo>
                <a:lnTo>
                  <a:pt x="2124" y="619"/>
                </a:lnTo>
                <a:lnTo>
                  <a:pt x="2116" y="619"/>
                </a:lnTo>
                <a:lnTo>
                  <a:pt x="2108" y="619"/>
                </a:lnTo>
                <a:lnTo>
                  <a:pt x="2100" y="617"/>
                </a:lnTo>
                <a:lnTo>
                  <a:pt x="2094" y="616"/>
                </a:lnTo>
                <a:lnTo>
                  <a:pt x="2087" y="613"/>
                </a:lnTo>
                <a:lnTo>
                  <a:pt x="2080" y="609"/>
                </a:lnTo>
                <a:lnTo>
                  <a:pt x="2074" y="607"/>
                </a:lnTo>
                <a:lnTo>
                  <a:pt x="2067" y="602"/>
                </a:lnTo>
                <a:lnTo>
                  <a:pt x="2062" y="598"/>
                </a:lnTo>
                <a:lnTo>
                  <a:pt x="2058" y="591"/>
                </a:lnTo>
                <a:lnTo>
                  <a:pt x="2053" y="586"/>
                </a:lnTo>
                <a:lnTo>
                  <a:pt x="2049" y="579"/>
                </a:lnTo>
                <a:lnTo>
                  <a:pt x="2046" y="573"/>
                </a:lnTo>
                <a:lnTo>
                  <a:pt x="2044" y="566"/>
                </a:lnTo>
                <a:lnTo>
                  <a:pt x="2042" y="558"/>
                </a:lnTo>
                <a:lnTo>
                  <a:pt x="2041" y="552"/>
                </a:lnTo>
                <a:lnTo>
                  <a:pt x="2040" y="544"/>
                </a:lnTo>
                <a:lnTo>
                  <a:pt x="2041" y="536"/>
                </a:lnTo>
                <a:lnTo>
                  <a:pt x="2042" y="528"/>
                </a:lnTo>
                <a:lnTo>
                  <a:pt x="2044" y="521"/>
                </a:lnTo>
                <a:lnTo>
                  <a:pt x="2046" y="513"/>
                </a:lnTo>
                <a:lnTo>
                  <a:pt x="2049" y="507"/>
                </a:lnTo>
                <a:lnTo>
                  <a:pt x="2053" y="502"/>
                </a:lnTo>
                <a:lnTo>
                  <a:pt x="2058" y="495"/>
                </a:lnTo>
                <a:lnTo>
                  <a:pt x="2062" y="490"/>
                </a:lnTo>
                <a:lnTo>
                  <a:pt x="2067" y="485"/>
                </a:lnTo>
                <a:lnTo>
                  <a:pt x="2074" y="481"/>
                </a:lnTo>
                <a:lnTo>
                  <a:pt x="2080" y="477"/>
                </a:lnTo>
                <a:lnTo>
                  <a:pt x="2087" y="474"/>
                </a:lnTo>
                <a:lnTo>
                  <a:pt x="2094" y="471"/>
                </a:lnTo>
                <a:lnTo>
                  <a:pt x="2100" y="469"/>
                </a:lnTo>
                <a:lnTo>
                  <a:pt x="2108" y="467"/>
                </a:lnTo>
                <a:lnTo>
                  <a:pt x="2116" y="467"/>
                </a:lnTo>
                <a:close/>
                <a:moveTo>
                  <a:pt x="2460" y="22"/>
                </a:moveTo>
                <a:lnTo>
                  <a:pt x="2595" y="22"/>
                </a:lnTo>
                <a:lnTo>
                  <a:pt x="2728" y="256"/>
                </a:lnTo>
                <a:lnTo>
                  <a:pt x="2861" y="22"/>
                </a:lnTo>
                <a:lnTo>
                  <a:pt x="2989" y="22"/>
                </a:lnTo>
                <a:lnTo>
                  <a:pt x="2780" y="365"/>
                </a:lnTo>
                <a:lnTo>
                  <a:pt x="2780" y="613"/>
                </a:lnTo>
                <a:lnTo>
                  <a:pt x="2666" y="613"/>
                </a:lnTo>
                <a:lnTo>
                  <a:pt x="2666" y="365"/>
                </a:lnTo>
                <a:lnTo>
                  <a:pt x="2460" y="22"/>
                </a:lnTo>
                <a:close/>
                <a:moveTo>
                  <a:pt x="3155" y="613"/>
                </a:moveTo>
                <a:lnTo>
                  <a:pt x="3044" y="613"/>
                </a:lnTo>
                <a:lnTo>
                  <a:pt x="3044" y="10"/>
                </a:lnTo>
                <a:lnTo>
                  <a:pt x="3155" y="10"/>
                </a:lnTo>
                <a:lnTo>
                  <a:pt x="3155" y="237"/>
                </a:lnTo>
                <a:lnTo>
                  <a:pt x="3160" y="232"/>
                </a:lnTo>
                <a:lnTo>
                  <a:pt x="3165" y="227"/>
                </a:lnTo>
                <a:lnTo>
                  <a:pt x="3178" y="216"/>
                </a:lnTo>
                <a:lnTo>
                  <a:pt x="3185" y="213"/>
                </a:lnTo>
                <a:lnTo>
                  <a:pt x="3192" y="209"/>
                </a:lnTo>
                <a:lnTo>
                  <a:pt x="3206" y="203"/>
                </a:lnTo>
                <a:lnTo>
                  <a:pt x="3213" y="201"/>
                </a:lnTo>
                <a:lnTo>
                  <a:pt x="3220" y="198"/>
                </a:lnTo>
                <a:lnTo>
                  <a:pt x="3235" y="195"/>
                </a:lnTo>
                <a:lnTo>
                  <a:pt x="3251" y="193"/>
                </a:lnTo>
                <a:lnTo>
                  <a:pt x="3265" y="193"/>
                </a:lnTo>
                <a:lnTo>
                  <a:pt x="3276" y="193"/>
                </a:lnTo>
                <a:lnTo>
                  <a:pt x="3285" y="193"/>
                </a:lnTo>
                <a:lnTo>
                  <a:pt x="3302" y="195"/>
                </a:lnTo>
                <a:lnTo>
                  <a:pt x="3310" y="198"/>
                </a:lnTo>
                <a:lnTo>
                  <a:pt x="3319" y="199"/>
                </a:lnTo>
                <a:lnTo>
                  <a:pt x="3326" y="202"/>
                </a:lnTo>
                <a:lnTo>
                  <a:pt x="3333" y="205"/>
                </a:lnTo>
                <a:lnTo>
                  <a:pt x="3340" y="209"/>
                </a:lnTo>
                <a:lnTo>
                  <a:pt x="3347" y="213"/>
                </a:lnTo>
                <a:lnTo>
                  <a:pt x="3360" y="220"/>
                </a:lnTo>
                <a:lnTo>
                  <a:pt x="3371" y="230"/>
                </a:lnTo>
                <a:lnTo>
                  <a:pt x="3381" y="240"/>
                </a:lnTo>
                <a:lnTo>
                  <a:pt x="3386" y="245"/>
                </a:lnTo>
                <a:lnTo>
                  <a:pt x="3390" y="252"/>
                </a:lnTo>
                <a:lnTo>
                  <a:pt x="3398" y="264"/>
                </a:lnTo>
                <a:lnTo>
                  <a:pt x="3400" y="270"/>
                </a:lnTo>
                <a:lnTo>
                  <a:pt x="3404" y="277"/>
                </a:lnTo>
                <a:lnTo>
                  <a:pt x="3408" y="291"/>
                </a:lnTo>
                <a:lnTo>
                  <a:pt x="3411" y="299"/>
                </a:lnTo>
                <a:lnTo>
                  <a:pt x="3414" y="307"/>
                </a:lnTo>
                <a:lnTo>
                  <a:pt x="3416" y="322"/>
                </a:lnTo>
                <a:lnTo>
                  <a:pt x="3417" y="339"/>
                </a:lnTo>
                <a:lnTo>
                  <a:pt x="3417" y="354"/>
                </a:lnTo>
                <a:lnTo>
                  <a:pt x="3417" y="613"/>
                </a:lnTo>
                <a:lnTo>
                  <a:pt x="3307" y="613"/>
                </a:lnTo>
                <a:lnTo>
                  <a:pt x="3307" y="374"/>
                </a:lnTo>
                <a:lnTo>
                  <a:pt x="3306" y="357"/>
                </a:lnTo>
                <a:lnTo>
                  <a:pt x="3305" y="349"/>
                </a:lnTo>
                <a:lnTo>
                  <a:pt x="3303" y="343"/>
                </a:lnTo>
                <a:lnTo>
                  <a:pt x="3301" y="335"/>
                </a:lnTo>
                <a:lnTo>
                  <a:pt x="3298" y="328"/>
                </a:lnTo>
                <a:lnTo>
                  <a:pt x="3294" y="322"/>
                </a:lnTo>
                <a:lnTo>
                  <a:pt x="3289" y="316"/>
                </a:lnTo>
                <a:lnTo>
                  <a:pt x="3285" y="311"/>
                </a:lnTo>
                <a:lnTo>
                  <a:pt x="3278" y="306"/>
                </a:lnTo>
                <a:lnTo>
                  <a:pt x="3276" y="305"/>
                </a:lnTo>
                <a:lnTo>
                  <a:pt x="3273" y="302"/>
                </a:lnTo>
                <a:lnTo>
                  <a:pt x="3266" y="299"/>
                </a:lnTo>
                <a:lnTo>
                  <a:pt x="3259" y="297"/>
                </a:lnTo>
                <a:lnTo>
                  <a:pt x="3249" y="294"/>
                </a:lnTo>
                <a:lnTo>
                  <a:pt x="3241" y="293"/>
                </a:lnTo>
                <a:lnTo>
                  <a:pt x="3231" y="293"/>
                </a:lnTo>
                <a:lnTo>
                  <a:pt x="3223" y="293"/>
                </a:lnTo>
                <a:lnTo>
                  <a:pt x="3215" y="294"/>
                </a:lnTo>
                <a:lnTo>
                  <a:pt x="3207" y="295"/>
                </a:lnTo>
                <a:lnTo>
                  <a:pt x="3201" y="298"/>
                </a:lnTo>
                <a:lnTo>
                  <a:pt x="3193" y="302"/>
                </a:lnTo>
                <a:lnTo>
                  <a:pt x="3188" y="306"/>
                </a:lnTo>
                <a:lnTo>
                  <a:pt x="3181" y="310"/>
                </a:lnTo>
                <a:lnTo>
                  <a:pt x="3177" y="315"/>
                </a:lnTo>
                <a:lnTo>
                  <a:pt x="3172" y="322"/>
                </a:lnTo>
                <a:lnTo>
                  <a:pt x="3169" y="324"/>
                </a:lnTo>
                <a:lnTo>
                  <a:pt x="3168" y="327"/>
                </a:lnTo>
                <a:lnTo>
                  <a:pt x="3164" y="333"/>
                </a:lnTo>
                <a:lnTo>
                  <a:pt x="3161" y="341"/>
                </a:lnTo>
                <a:lnTo>
                  <a:pt x="3159" y="348"/>
                </a:lnTo>
                <a:lnTo>
                  <a:pt x="3157" y="356"/>
                </a:lnTo>
                <a:lnTo>
                  <a:pt x="3156" y="364"/>
                </a:lnTo>
                <a:lnTo>
                  <a:pt x="3155" y="373"/>
                </a:lnTo>
                <a:lnTo>
                  <a:pt x="3155" y="613"/>
                </a:lnTo>
                <a:close/>
                <a:moveTo>
                  <a:pt x="3653" y="203"/>
                </a:moveTo>
                <a:lnTo>
                  <a:pt x="3734" y="203"/>
                </a:lnTo>
                <a:lnTo>
                  <a:pt x="3734" y="302"/>
                </a:lnTo>
                <a:lnTo>
                  <a:pt x="3653" y="302"/>
                </a:lnTo>
                <a:lnTo>
                  <a:pt x="3653" y="473"/>
                </a:lnTo>
                <a:lnTo>
                  <a:pt x="3653" y="486"/>
                </a:lnTo>
                <a:lnTo>
                  <a:pt x="3655" y="496"/>
                </a:lnTo>
                <a:lnTo>
                  <a:pt x="3656" y="500"/>
                </a:lnTo>
                <a:lnTo>
                  <a:pt x="3659" y="504"/>
                </a:lnTo>
                <a:lnTo>
                  <a:pt x="3664" y="511"/>
                </a:lnTo>
                <a:lnTo>
                  <a:pt x="3667" y="513"/>
                </a:lnTo>
                <a:lnTo>
                  <a:pt x="3671" y="515"/>
                </a:lnTo>
                <a:lnTo>
                  <a:pt x="3679" y="519"/>
                </a:lnTo>
                <a:lnTo>
                  <a:pt x="3684" y="520"/>
                </a:lnTo>
                <a:lnTo>
                  <a:pt x="3689" y="520"/>
                </a:lnTo>
                <a:lnTo>
                  <a:pt x="3700" y="521"/>
                </a:lnTo>
                <a:lnTo>
                  <a:pt x="3710" y="520"/>
                </a:lnTo>
                <a:lnTo>
                  <a:pt x="3720" y="520"/>
                </a:lnTo>
                <a:lnTo>
                  <a:pt x="3729" y="519"/>
                </a:lnTo>
                <a:lnTo>
                  <a:pt x="3734" y="517"/>
                </a:lnTo>
                <a:lnTo>
                  <a:pt x="3734" y="609"/>
                </a:lnTo>
                <a:lnTo>
                  <a:pt x="3725" y="612"/>
                </a:lnTo>
                <a:lnTo>
                  <a:pt x="3712" y="616"/>
                </a:lnTo>
                <a:lnTo>
                  <a:pt x="3695" y="619"/>
                </a:lnTo>
                <a:lnTo>
                  <a:pt x="3684" y="619"/>
                </a:lnTo>
                <a:lnTo>
                  <a:pt x="3672" y="619"/>
                </a:lnTo>
                <a:lnTo>
                  <a:pt x="3658" y="619"/>
                </a:lnTo>
                <a:lnTo>
                  <a:pt x="3643" y="617"/>
                </a:lnTo>
                <a:lnTo>
                  <a:pt x="3630" y="615"/>
                </a:lnTo>
                <a:lnTo>
                  <a:pt x="3618" y="611"/>
                </a:lnTo>
                <a:lnTo>
                  <a:pt x="3612" y="608"/>
                </a:lnTo>
                <a:lnTo>
                  <a:pt x="3607" y="605"/>
                </a:lnTo>
                <a:lnTo>
                  <a:pt x="3596" y="600"/>
                </a:lnTo>
                <a:lnTo>
                  <a:pt x="3586" y="594"/>
                </a:lnTo>
                <a:lnTo>
                  <a:pt x="3582" y="590"/>
                </a:lnTo>
                <a:lnTo>
                  <a:pt x="3576" y="586"/>
                </a:lnTo>
                <a:lnTo>
                  <a:pt x="3572" y="582"/>
                </a:lnTo>
                <a:lnTo>
                  <a:pt x="3568" y="577"/>
                </a:lnTo>
                <a:lnTo>
                  <a:pt x="3566" y="573"/>
                </a:lnTo>
                <a:lnTo>
                  <a:pt x="3562" y="567"/>
                </a:lnTo>
                <a:lnTo>
                  <a:pt x="3559" y="562"/>
                </a:lnTo>
                <a:lnTo>
                  <a:pt x="3555" y="557"/>
                </a:lnTo>
                <a:lnTo>
                  <a:pt x="3553" y="552"/>
                </a:lnTo>
                <a:lnTo>
                  <a:pt x="3551" y="546"/>
                </a:lnTo>
                <a:lnTo>
                  <a:pt x="3549" y="540"/>
                </a:lnTo>
                <a:lnTo>
                  <a:pt x="3547" y="533"/>
                </a:lnTo>
                <a:lnTo>
                  <a:pt x="3545" y="520"/>
                </a:lnTo>
                <a:lnTo>
                  <a:pt x="3542" y="507"/>
                </a:lnTo>
                <a:lnTo>
                  <a:pt x="3542" y="492"/>
                </a:lnTo>
                <a:lnTo>
                  <a:pt x="3542" y="302"/>
                </a:lnTo>
                <a:lnTo>
                  <a:pt x="3467" y="302"/>
                </a:lnTo>
                <a:lnTo>
                  <a:pt x="3467" y="203"/>
                </a:lnTo>
                <a:lnTo>
                  <a:pt x="3488" y="203"/>
                </a:lnTo>
                <a:lnTo>
                  <a:pt x="3496" y="203"/>
                </a:lnTo>
                <a:lnTo>
                  <a:pt x="3504" y="202"/>
                </a:lnTo>
                <a:lnTo>
                  <a:pt x="3511" y="201"/>
                </a:lnTo>
                <a:lnTo>
                  <a:pt x="3517" y="198"/>
                </a:lnTo>
                <a:lnTo>
                  <a:pt x="3523" y="195"/>
                </a:lnTo>
                <a:lnTo>
                  <a:pt x="3528" y="193"/>
                </a:lnTo>
                <a:lnTo>
                  <a:pt x="3533" y="189"/>
                </a:lnTo>
                <a:lnTo>
                  <a:pt x="3537" y="185"/>
                </a:lnTo>
                <a:lnTo>
                  <a:pt x="3540" y="180"/>
                </a:lnTo>
                <a:lnTo>
                  <a:pt x="3544" y="174"/>
                </a:lnTo>
                <a:lnTo>
                  <a:pt x="3546" y="169"/>
                </a:lnTo>
                <a:lnTo>
                  <a:pt x="3549" y="164"/>
                </a:lnTo>
                <a:lnTo>
                  <a:pt x="3550" y="157"/>
                </a:lnTo>
                <a:lnTo>
                  <a:pt x="3551" y="152"/>
                </a:lnTo>
                <a:lnTo>
                  <a:pt x="3551" y="146"/>
                </a:lnTo>
                <a:lnTo>
                  <a:pt x="3551" y="138"/>
                </a:lnTo>
                <a:lnTo>
                  <a:pt x="3551" y="81"/>
                </a:lnTo>
                <a:lnTo>
                  <a:pt x="3653" y="81"/>
                </a:lnTo>
                <a:lnTo>
                  <a:pt x="3653" y="203"/>
                </a:lnTo>
                <a:close/>
                <a:moveTo>
                  <a:pt x="4175" y="496"/>
                </a:moveTo>
                <a:lnTo>
                  <a:pt x="4171" y="510"/>
                </a:lnTo>
                <a:lnTo>
                  <a:pt x="4166" y="521"/>
                </a:lnTo>
                <a:lnTo>
                  <a:pt x="4160" y="535"/>
                </a:lnTo>
                <a:lnTo>
                  <a:pt x="4152" y="546"/>
                </a:lnTo>
                <a:lnTo>
                  <a:pt x="4144" y="557"/>
                </a:lnTo>
                <a:lnTo>
                  <a:pt x="4133" y="569"/>
                </a:lnTo>
                <a:lnTo>
                  <a:pt x="4123" y="578"/>
                </a:lnTo>
                <a:lnTo>
                  <a:pt x="4112" y="587"/>
                </a:lnTo>
                <a:lnTo>
                  <a:pt x="4099" y="596"/>
                </a:lnTo>
                <a:lnTo>
                  <a:pt x="4086" y="603"/>
                </a:lnTo>
                <a:lnTo>
                  <a:pt x="4073" y="609"/>
                </a:lnTo>
                <a:lnTo>
                  <a:pt x="4057" y="616"/>
                </a:lnTo>
                <a:lnTo>
                  <a:pt x="4049" y="617"/>
                </a:lnTo>
                <a:lnTo>
                  <a:pt x="4041" y="620"/>
                </a:lnTo>
                <a:lnTo>
                  <a:pt x="4024" y="624"/>
                </a:lnTo>
                <a:lnTo>
                  <a:pt x="4016" y="624"/>
                </a:lnTo>
                <a:lnTo>
                  <a:pt x="4007" y="625"/>
                </a:lnTo>
                <a:lnTo>
                  <a:pt x="3989" y="626"/>
                </a:lnTo>
                <a:lnTo>
                  <a:pt x="3968" y="625"/>
                </a:lnTo>
                <a:lnTo>
                  <a:pt x="3957" y="624"/>
                </a:lnTo>
                <a:lnTo>
                  <a:pt x="3947" y="623"/>
                </a:lnTo>
                <a:lnTo>
                  <a:pt x="3938" y="620"/>
                </a:lnTo>
                <a:lnTo>
                  <a:pt x="3927" y="617"/>
                </a:lnTo>
                <a:lnTo>
                  <a:pt x="3918" y="615"/>
                </a:lnTo>
                <a:lnTo>
                  <a:pt x="3909" y="611"/>
                </a:lnTo>
                <a:lnTo>
                  <a:pt x="3899" y="607"/>
                </a:lnTo>
                <a:lnTo>
                  <a:pt x="3890" y="603"/>
                </a:lnTo>
                <a:lnTo>
                  <a:pt x="3881" y="598"/>
                </a:lnTo>
                <a:lnTo>
                  <a:pt x="3872" y="594"/>
                </a:lnTo>
                <a:lnTo>
                  <a:pt x="3856" y="582"/>
                </a:lnTo>
                <a:lnTo>
                  <a:pt x="3848" y="575"/>
                </a:lnTo>
                <a:lnTo>
                  <a:pt x="3840" y="569"/>
                </a:lnTo>
                <a:lnTo>
                  <a:pt x="3834" y="561"/>
                </a:lnTo>
                <a:lnTo>
                  <a:pt x="3827" y="553"/>
                </a:lnTo>
                <a:lnTo>
                  <a:pt x="3814" y="537"/>
                </a:lnTo>
                <a:lnTo>
                  <a:pt x="3809" y="528"/>
                </a:lnTo>
                <a:lnTo>
                  <a:pt x="3804" y="519"/>
                </a:lnTo>
                <a:lnTo>
                  <a:pt x="3798" y="510"/>
                </a:lnTo>
                <a:lnTo>
                  <a:pt x="3794" y="499"/>
                </a:lnTo>
                <a:lnTo>
                  <a:pt x="3790" y="489"/>
                </a:lnTo>
                <a:lnTo>
                  <a:pt x="3787" y="478"/>
                </a:lnTo>
                <a:lnTo>
                  <a:pt x="3784" y="467"/>
                </a:lnTo>
                <a:lnTo>
                  <a:pt x="3781" y="456"/>
                </a:lnTo>
                <a:lnTo>
                  <a:pt x="3780" y="444"/>
                </a:lnTo>
                <a:lnTo>
                  <a:pt x="3779" y="432"/>
                </a:lnTo>
                <a:lnTo>
                  <a:pt x="3777" y="419"/>
                </a:lnTo>
                <a:lnTo>
                  <a:pt x="3777" y="407"/>
                </a:lnTo>
                <a:lnTo>
                  <a:pt x="3777" y="394"/>
                </a:lnTo>
                <a:lnTo>
                  <a:pt x="3779" y="382"/>
                </a:lnTo>
                <a:lnTo>
                  <a:pt x="3780" y="372"/>
                </a:lnTo>
                <a:lnTo>
                  <a:pt x="3781" y="360"/>
                </a:lnTo>
                <a:lnTo>
                  <a:pt x="3784" y="349"/>
                </a:lnTo>
                <a:lnTo>
                  <a:pt x="3787" y="339"/>
                </a:lnTo>
                <a:lnTo>
                  <a:pt x="3790" y="328"/>
                </a:lnTo>
                <a:lnTo>
                  <a:pt x="3794" y="318"/>
                </a:lnTo>
                <a:lnTo>
                  <a:pt x="3798" y="308"/>
                </a:lnTo>
                <a:lnTo>
                  <a:pt x="3802" y="298"/>
                </a:lnTo>
                <a:lnTo>
                  <a:pt x="3813" y="281"/>
                </a:lnTo>
                <a:lnTo>
                  <a:pt x="3819" y="273"/>
                </a:lnTo>
                <a:lnTo>
                  <a:pt x="3825" y="264"/>
                </a:lnTo>
                <a:lnTo>
                  <a:pt x="3831" y="257"/>
                </a:lnTo>
                <a:lnTo>
                  <a:pt x="3839" y="249"/>
                </a:lnTo>
                <a:lnTo>
                  <a:pt x="3854" y="236"/>
                </a:lnTo>
                <a:lnTo>
                  <a:pt x="3861" y="230"/>
                </a:lnTo>
                <a:lnTo>
                  <a:pt x="3869" y="224"/>
                </a:lnTo>
                <a:lnTo>
                  <a:pt x="3885" y="214"/>
                </a:lnTo>
                <a:lnTo>
                  <a:pt x="3903" y="206"/>
                </a:lnTo>
                <a:lnTo>
                  <a:pt x="3911" y="202"/>
                </a:lnTo>
                <a:lnTo>
                  <a:pt x="3920" y="199"/>
                </a:lnTo>
                <a:lnTo>
                  <a:pt x="3940" y="194"/>
                </a:lnTo>
                <a:lnTo>
                  <a:pt x="3949" y="193"/>
                </a:lnTo>
                <a:lnTo>
                  <a:pt x="3959" y="192"/>
                </a:lnTo>
                <a:lnTo>
                  <a:pt x="3978" y="190"/>
                </a:lnTo>
                <a:lnTo>
                  <a:pt x="3990" y="192"/>
                </a:lnTo>
                <a:lnTo>
                  <a:pt x="4002" y="192"/>
                </a:lnTo>
                <a:lnTo>
                  <a:pt x="4024" y="194"/>
                </a:lnTo>
                <a:lnTo>
                  <a:pt x="4035" y="197"/>
                </a:lnTo>
                <a:lnTo>
                  <a:pt x="4044" y="199"/>
                </a:lnTo>
                <a:lnTo>
                  <a:pt x="4064" y="206"/>
                </a:lnTo>
                <a:lnTo>
                  <a:pt x="4073" y="209"/>
                </a:lnTo>
                <a:lnTo>
                  <a:pt x="4082" y="214"/>
                </a:lnTo>
                <a:lnTo>
                  <a:pt x="4090" y="218"/>
                </a:lnTo>
                <a:lnTo>
                  <a:pt x="4098" y="223"/>
                </a:lnTo>
                <a:lnTo>
                  <a:pt x="4106" y="228"/>
                </a:lnTo>
                <a:lnTo>
                  <a:pt x="4114" y="235"/>
                </a:lnTo>
                <a:lnTo>
                  <a:pt x="4120" y="241"/>
                </a:lnTo>
                <a:lnTo>
                  <a:pt x="4128" y="248"/>
                </a:lnTo>
                <a:lnTo>
                  <a:pt x="4133" y="255"/>
                </a:lnTo>
                <a:lnTo>
                  <a:pt x="4140" y="262"/>
                </a:lnTo>
                <a:lnTo>
                  <a:pt x="4145" y="270"/>
                </a:lnTo>
                <a:lnTo>
                  <a:pt x="4150" y="278"/>
                </a:lnTo>
                <a:lnTo>
                  <a:pt x="4156" y="286"/>
                </a:lnTo>
                <a:lnTo>
                  <a:pt x="4160" y="295"/>
                </a:lnTo>
                <a:lnTo>
                  <a:pt x="4163" y="305"/>
                </a:lnTo>
                <a:lnTo>
                  <a:pt x="4167" y="315"/>
                </a:lnTo>
                <a:lnTo>
                  <a:pt x="4170" y="324"/>
                </a:lnTo>
                <a:lnTo>
                  <a:pt x="4174" y="335"/>
                </a:lnTo>
                <a:lnTo>
                  <a:pt x="4175" y="345"/>
                </a:lnTo>
                <a:lnTo>
                  <a:pt x="4178" y="356"/>
                </a:lnTo>
                <a:lnTo>
                  <a:pt x="4179" y="368"/>
                </a:lnTo>
                <a:lnTo>
                  <a:pt x="4181" y="379"/>
                </a:lnTo>
                <a:lnTo>
                  <a:pt x="4181" y="391"/>
                </a:lnTo>
                <a:lnTo>
                  <a:pt x="4181" y="403"/>
                </a:lnTo>
                <a:lnTo>
                  <a:pt x="4181" y="415"/>
                </a:lnTo>
                <a:lnTo>
                  <a:pt x="4181" y="425"/>
                </a:lnTo>
                <a:lnTo>
                  <a:pt x="4179" y="437"/>
                </a:lnTo>
                <a:lnTo>
                  <a:pt x="3886" y="437"/>
                </a:lnTo>
                <a:lnTo>
                  <a:pt x="3888" y="448"/>
                </a:lnTo>
                <a:lnTo>
                  <a:pt x="3888" y="452"/>
                </a:lnTo>
                <a:lnTo>
                  <a:pt x="3889" y="457"/>
                </a:lnTo>
                <a:lnTo>
                  <a:pt x="3890" y="462"/>
                </a:lnTo>
                <a:lnTo>
                  <a:pt x="3892" y="466"/>
                </a:lnTo>
                <a:lnTo>
                  <a:pt x="3896" y="475"/>
                </a:lnTo>
                <a:lnTo>
                  <a:pt x="3901" y="483"/>
                </a:lnTo>
                <a:lnTo>
                  <a:pt x="3906" y="491"/>
                </a:lnTo>
                <a:lnTo>
                  <a:pt x="3911" y="498"/>
                </a:lnTo>
                <a:lnTo>
                  <a:pt x="3918" y="504"/>
                </a:lnTo>
                <a:lnTo>
                  <a:pt x="3926" y="511"/>
                </a:lnTo>
                <a:lnTo>
                  <a:pt x="3934" y="516"/>
                </a:lnTo>
                <a:lnTo>
                  <a:pt x="3942" y="520"/>
                </a:lnTo>
                <a:lnTo>
                  <a:pt x="3951" y="524"/>
                </a:lnTo>
                <a:lnTo>
                  <a:pt x="3960" y="527"/>
                </a:lnTo>
                <a:lnTo>
                  <a:pt x="3969" y="529"/>
                </a:lnTo>
                <a:lnTo>
                  <a:pt x="3980" y="531"/>
                </a:lnTo>
                <a:lnTo>
                  <a:pt x="3990" y="531"/>
                </a:lnTo>
                <a:lnTo>
                  <a:pt x="3999" y="531"/>
                </a:lnTo>
                <a:lnTo>
                  <a:pt x="4007" y="529"/>
                </a:lnTo>
                <a:lnTo>
                  <a:pt x="4016" y="528"/>
                </a:lnTo>
                <a:lnTo>
                  <a:pt x="4024" y="527"/>
                </a:lnTo>
                <a:lnTo>
                  <a:pt x="4031" y="524"/>
                </a:lnTo>
                <a:lnTo>
                  <a:pt x="4039" y="521"/>
                </a:lnTo>
                <a:lnTo>
                  <a:pt x="4045" y="517"/>
                </a:lnTo>
                <a:lnTo>
                  <a:pt x="4051" y="513"/>
                </a:lnTo>
                <a:lnTo>
                  <a:pt x="4056" y="510"/>
                </a:lnTo>
                <a:lnTo>
                  <a:pt x="4061" y="504"/>
                </a:lnTo>
                <a:lnTo>
                  <a:pt x="4066" y="499"/>
                </a:lnTo>
                <a:lnTo>
                  <a:pt x="4070" y="494"/>
                </a:lnTo>
                <a:lnTo>
                  <a:pt x="4077" y="482"/>
                </a:lnTo>
                <a:lnTo>
                  <a:pt x="4081" y="475"/>
                </a:lnTo>
                <a:lnTo>
                  <a:pt x="4083" y="469"/>
                </a:lnTo>
                <a:lnTo>
                  <a:pt x="4175" y="496"/>
                </a:lnTo>
                <a:close/>
                <a:moveTo>
                  <a:pt x="4072" y="361"/>
                </a:moveTo>
                <a:lnTo>
                  <a:pt x="4072" y="354"/>
                </a:lnTo>
                <a:lnTo>
                  <a:pt x="4070" y="347"/>
                </a:lnTo>
                <a:lnTo>
                  <a:pt x="4069" y="339"/>
                </a:lnTo>
                <a:lnTo>
                  <a:pt x="4066" y="332"/>
                </a:lnTo>
                <a:lnTo>
                  <a:pt x="4058" y="318"/>
                </a:lnTo>
                <a:lnTo>
                  <a:pt x="4054" y="311"/>
                </a:lnTo>
                <a:lnTo>
                  <a:pt x="4049" y="306"/>
                </a:lnTo>
                <a:lnTo>
                  <a:pt x="4044" y="301"/>
                </a:lnTo>
                <a:lnTo>
                  <a:pt x="4037" y="295"/>
                </a:lnTo>
                <a:lnTo>
                  <a:pt x="4029" y="291"/>
                </a:lnTo>
                <a:lnTo>
                  <a:pt x="4022" y="287"/>
                </a:lnTo>
                <a:lnTo>
                  <a:pt x="4012" y="285"/>
                </a:lnTo>
                <a:lnTo>
                  <a:pt x="4002" y="282"/>
                </a:lnTo>
                <a:lnTo>
                  <a:pt x="3991" y="281"/>
                </a:lnTo>
                <a:lnTo>
                  <a:pt x="3981" y="281"/>
                </a:lnTo>
                <a:lnTo>
                  <a:pt x="3970" y="281"/>
                </a:lnTo>
                <a:lnTo>
                  <a:pt x="3960" y="282"/>
                </a:lnTo>
                <a:lnTo>
                  <a:pt x="3951" y="285"/>
                </a:lnTo>
                <a:lnTo>
                  <a:pt x="3942" y="287"/>
                </a:lnTo>
                <a:lnTo>
                  <a:pt x="3938" y="290"/>
                </a:lnTo>
                <a:lnTo>
                  <a:pt x="3934" y="291"/>
                </a:lnTo>
                <a:lnTo>
                  <a:pt x="3927" y="297"/>
                </a:lnTo>
                <a:lnTo>
                  <a:pt x="3920" y="302"/>
                </a:lnTo>
                <a:lnTo>
                  <a:pt x="3914" y="307"/>
                </a:lnTo>
                <a:lnTo>
                  <a:pt x="3909" y="314"/>
                </a:lnTo>
                <a:lnTo>
                  <a:pt x="3903" y="319"/>
                </a:lnTo>
                <a:lnTo>
                  <a:pt x="3899" y="327"/>
                </a:lnTo>
                <a:lnTo>
                  <a:pt x="3896" y="333"/>
                </a:lnTo>
                <a:lnTo>
                  <a:pt x="3892" y="348"/>
                </a:lnTo>
                <a:lnTo>
                  <a:pt x="3889" y="354"/>
                </a:lnTo>
                <a:lnTo>
                  <a:pt x="3889" y="361"/>
                </a:lnTo>
                <a:lnTo>
                  <a:pt x="4072" y="361"/>
                </a:lnTo>
                <a:close/>
                <a:moveTo>
                  <a:pt x="4311" y="0"/>
                </a:moveTo>
                <a:lnTo>
                  <a:pt x="4318" y="0"/>
                </a:lnTo>
                <a:lnTo>
                  <a:pt x="4325" y="1"/>
                </a:lnTo>
                <a:lnTo>
                  <a:pt x="4332" y="2"/>
                </a:lnTo>
                <a:lnTo>
                  <a:pt x="4338" y="5"/>
                </a:lnTo>
                <a:lnTo>
                  <a:pt x="4343" y="8"/>
                </a:lnTo>
                <a:lnTo>
                  <a:pt x="4350" y="11"/>
                </a:lnTo>
                <a:lnTo>
                  <a:pt x="4355" y="15"/>
                </a:lnTo>
                <a:lnTo>
                  <a:pt x="4359" y="19"/>
                </a:lnTo>
                <a:lnTo>
                  <a:pt x="4364" y="25"/>
                </a:lnTo>
                <a:lnTo>
                  <a:pt x="4368" y="30"/>
                </a:lnTo>
                <a:lnTo>
                  <a:pt x="4371" y="36"/>
                </a:lnTo>
                <a:lnTo>
                  <a:pt x="4374" y="42"/>
                </a:lnTo>
                <a:lnTo>
                  <a:pt x="4376" y="48"/>
                </a:lnTo>
                <a:lnTo>
                  <a:pt x="4378" y="55"/>
                </a:lnTo>
                <a:lnTo>
                  <a:pt x="4379" y="61"/>
                </a:lnTo>
                <a:lnTo>
                  <a:pt x="4379" y="69"/>
                </a:lnTo>
                <a:lnTo>
                  <a:pt x="4379" y="76"/>
                </a:lnTo>
                <a:lnTo>
                  <a:pt x="4378" y="82"/>
                </a:lnTo>
                <a:lnTo>
                  <a:pt x="4376" y="89"/>
                </a:lnTo>
                <a:lnTo>
                  <a:pt x="4374" y="96"/>
                </a:lnTo>
                <a:lnTo>
                  <a:pt x="4371" y="101"/>
                </a:lnTo>
                <a:lnTo>
                  <a:pt x="4368" y="106"/>
                </a:lnTo>
                <a:lnTo>
                  <a:pt x="4364" y="111"/>
                </a:lnTo>
                <a:lnTo>
                  <a:pt x="4359" y="117"/>
                </a:lnTo>
                <a:lnTo>
                  <a:pt x="4355" y="121"/>
                </a:lnTo>
                <a:lnTo>
                  <a:pt x="4350" y="124"/>
                </a:lnTo>
                <a:lnTo>
                  <a:pt x="4343" y="128"/>
                </a:lnTo>
                <a:lnTo>
                  <a:pt x="4338" y="131"/>
                </a:lnTo>
                <a:lnTo>
                  <a:pt x="4332" y="134"/>
                </a:lnTo>
                <a:lnTo>
                  <a:pt x="4325" y="135"/>
                </a:lnTo>
                <a:lnTo>
                  <a:pt x="4318" y="136"/>
                </a:lnTo>
                <a:lnTo>
                  <a:pt x="4311" y="136"/>
                </a:lnTo>
                <a:lnTo>
                  <a:pt x="4304" y="136"/>
                </a:lnTo>
                <a:lnTo>
                  <a:pt x="4297" y="135"/>
                </a:lnTo>
                <a:lnTo>
                  <a:pt x="4291" y="134"/>
                </a:lnTo>
                <a:lnTo>
                  <a:pt x="4284" y="131"/>
                </a:lnTo>
                <a:lnTo>
                  <a:pt x="4279" y="128"/>
                </a:lnTo>
                <a:lnTo>
                  <a:pt x="4272" y="124"/>
                </a:lnTo>
                <a:lnTo>
                  <a:pt x="4267" y="121"/>
                </a:lnTo>
                <a:lnTo>
                  <a:pt x="4263" y="117"/>
                </a:lnTo>
                <a:lnTo>
                  <a:pt x="4258" y="111"/>
                </a:lnTo>
                <a:lnTo>
                  <a:pt x="4254" y="106"/>
                </a:lnTo>
                <a:lnTo>
                  <a:pt x="4251" y="101"/>
                </a:lnTo>
                <a:lnTo>
                  <a:pt x="4248" y="96"/>
                </a:lnTo>
                <a:lnTo>
                  <a:pt x="4246" y="89"/>
                </a:lnTo>
                <a:lnTo>
                  <a:pt x="4244" y="82"/>
                </a:lnTo>
                <a:lnTo>
                  <a:pt x="4244" y="76"/>
                </a:lnTo>
                <a:lnTo>
                  <a:pt x="4242" y="69"/>
                </a:lnTo>
                <a:lnTo>
                  <a:pt x="4244" y="61"/>
                </a:lnTo>
                <a:lnTo>
                  <a:pt x="4244" y="55"/>
                </a:lnTo>
                <a:lnTo>
                  <a:pt x="4246" y="48"/>
                </a:lnTo>
                <a:lnTo>
                  <a:pt x="4248" y="42"/>
                </a:lnTo>
                <a:lnTo>
                  <a:pt x="4251" y="36"/>
                </a:lnTo>
                <a:lnTo>
                  <a:pt x="4254" y="30"/>
                </a:lnTo>
                <a:lnTo>
                  <a:pt x="4258" y="25"/>
                </a:lnTo>
                <a:lnTo>
                  <a:pt x="4263" y="19"/>
                </a:lnTo>
                <a:lnTo>
                  <a:pt x="4267" y="15"/>
                </a:lnTo>
                <a:lnTo>
                  <a:pt x="4272" y="11"/>
                </a:lnTo>
                <a:lnTo>
                  <a:pt x="4279" y="8"/>
                </a:lnTo>
                <a:lnTo>
                  <a:pt x="4284" y="5"/>
                </a:lnTo>
                <a:lnTo>
                  <a:pt x="4291" y="2"/>
                </a:lnTo>
                <a:lnTo>
                  <a:pt x="4297" y="1"/>
                </a:lnTo>
                <a:lnTo>
                  <a:pt x="4304" y="0"/>
                </a:lnTo>
                <a:lnTo>
                  <a:pt x="4311" y="0"/>
                </a:lnTo>
                <a:close/>
                <a:moveTo>
                  <a:pt x="4255" y="613"/>
                </a:moveTo>
                <a:lnTo>
                  <a:pt x="4255" y="203"/>
                </a:lnTo>
                <a:lnTo>
                  <a:pt x="4367" y="203"/>
                </a:lnTo>
                <a:lnTo>
                  <a:pt x="4367" y="613"/>
                </a:lnTo>
                <a:lnTo>
                  <a:pt x="4255" y="613"/>
                </a:lnTo>
                <a:close/>
                <a:moveTo>
                  <a:pt x="4531" y="478"/>
                </a:moveTo>
                <a:lnTo>
                  <a:pt x="4534" y="490"/>
                </a:lnTo>
                <a:lnTo>
                  <a:pt x="4535" y="496"/>
                </a:lnTo>
                <a:lnTo>
                  <a:pt x="4538" y="502"/>
                </a:lnTo>
                <a:lnTo>
                  <a:pt x="4540" y="507"/>
                </a:lnTo>
                <a:lnTo>
                  <a:pt x="4544" y="512"/>
                </a:lnTo>
                <a:lnTo>
                  <a:pt x="4547" y="517"/>
                </a:lnTo>
                <a:lnTo>
                  <a:pt x="4552" y="521"/>
                </a:lnTo>
                <a:lnTo>
                  <a:pt x="4557" y="525"/>
                </a:lnTo>
                <a:lnTo>
                  <a:pt x="4563" y="529"/>
                </a:lnTo>
                <a:lnTo>
                  <a:pt x="4568" y="533"/>
                </a:lnTo>
                <a:lnTo>
                  <a:pt x="4575" y="536"/>
                </a:lnTo>
                <a:lnTo>
                  <a:pt x="4582" y="538"/>
                </a:lnTo>
                <a:lnTo>
                  <a:pt x="4590" y="540"/>
                </a:lnTo>
                <a:lnTo>
                  <a:pt x="4598" y="541"/>
                </a:lnTo>
                <a:lnTo>
                  <a:pt x="4606" y="541"/>
                </a:lnTo>
                <a:lnTo>
                  <a:pt x="4614" y="541"/>
                </a:lnTo>
                <a:lnTo>
                  <a:pt x="4619" y="540"/>
                </a:lnTo>
                <a:lnTo>
                  <a:pt x="4626" y="538"/>
                </a:lnTo>
                <a:lnTo>
                  <a:pt x="4631" y="537"/>
                </a:lnTo>
                <a:lnTo>
                  <a:pt x="4635" y="536"/>
                </a:lnTo>
                <a:lnTo>
                  <a:pt x="4640" y="533"/>
                </a:lnTo>
                <a:lnTo>
                  <a:pt x="4648" y="528"/>
                </a:lnTo>
                <a:lnTo>
                  <a:pt x="4651" y="525"/>
                </a:lnTo>
                <a:lnTo>
                  <a:pt x="4653" y="523"/>
                </a:lnTo>
                <a:lnTo>
                  <a:pt x="4657" y="516"/>
                </a:lnTo>
                <a:lnTo>
                  <a:pt x="4660" y="508"/>
                </a:lnTo>
                <a:lnTo>
                  <a:pt x="4661" y="500"/>
                </a:lnTo>
                <a:lnTo>
                  <a:pt x="4660" y="494"/>
                </a:lnTo>
                <a:lnTo>
                  <a:pt x="4660" y="490"/>
                </a:lnTo>
                <a:lnTo>
                  <a:pt x="4659" y="487"/>
                </a:lnTo>
                <a:lnTo>
                  <a:pt x="4655" y="481"/>
                </a:lnTo>
                <a:lnTo>
                  <a:pt x="4651" y="475"/>
                </a:lnTo>
                <a:lnTo>
                  <a:pt x="4644" y="470"/>
                </a:lnTo>
                <a:lnTo>
                  <a:pt x="4636" y="466"/>
                </a:lnTo>
                <a:lnTo>
                  <a:pt x="4627" y="464"/>
                </a:lnTo>
                <a:lnTo>
                  <a:pt x="4617" y="460"/>
                </a:lnTo>
                <a:lnTo>
                  <a:pt x="4563" y="448"/>
                </a:lnTo>
                <a:lnTo>
                  <a:pt x="4548" y="444"/>
                </a:lnTo>
                <a:lnTo>
                  <a:pt x="4535" y="440"/>
                </a:lnTo>
                <a:lnTo>
                  <a:pt x="4522" y="435"/>
                </a:lnTo>
                <a:lnTo>
                  <a:pt x="4512" y="429"/>
                </a:lnTo>
                <a:lnTo>
                  <a:pt x="4501" y="423"/>
                </a:lnTo>
                <a:lnTo>
                  <a:pt x="4492" y="416"/>
                </a:lnTo>
                <a:lnTo>
                  <a:pt x="4483" y="408"/>
                </a:lnTo>
                <a:lnTo>
                  <a:pt x="4479" y="406"/>
                </a:lnTo>
                <a:lnTo>
                  <a:pt x="4475" y="402"/>
                </a:lnTo>
                <a:lnTo>
                  <a:pt x="4468" y="393"/>
                </a:lnTo>
                <a:lnTo>
                  <a:pt x="4463" y="385"/>
                </a:lnTo>
                <a:lnTo>
                  <a:pt x="4458" y="375"/>
                </a:lnTo>
                <a:lnTo>
                  <a:pt x="4454" y="366"/>
                </a:lnTo>
                <a:lnTo>
                  <a:pt x="4451" y="356"/>
                </a:lnTo>
                <a:lnTo>
                  <a:pt x="4450" y="347"/>
                </a:lnTo>
                <a:lnTo>
                  <a:pt x="4448" y="336"/>
                </a:lnTo>
                <a:lnTo>
                  <a:pt x="4447" y="326"/>
                </a:lnTo>
                <a:lnTo>
                  <a:pt x="4448" y="311"/>
                </a:lnTo>
                <a:lnTo>
                  <a:pt x="4451" y="298"/>
                </a:lnTo>
                <a:lnTo>
                  <a:pt x="4454" y="285"/>
                </a:lnTo>
                <a:lnTo>
                  <a:pt x="4456" y="280"/>
                </a:lnTo>
                <a:lnTo>
                  <a:pt x="4459" y="273"/>
                </a:lnTo>
                <a:lnTo>
                  <a:pt x="4466" y="261"/>
                </a:lnTo>
                <a:lnTo>
                  <a:pt x="4472" y="251"/>
                </a:lnTo>
                <a:lnTo>
                  <a:pt x="4481" y="240"/>
                </a:lnTo>
                <a:lnTo>
                  <a:pt x="4487" y="235"/>
                </a:lnTo>
                <a:lnTo>
                  <a:pt x="4491" y="231"/>
                </a:lnTo>
                <a:lnTo>
                  <a:pt x="4496" y="226"/>
                </a:lnTo>
                <a:lnTo>
                  <a:pt x="4502" y="222"/>
                </a:lnTo>
                <a:lnTo>
                  <a:pt x="4514" y="214"/>
                </a:lnTo>
                <a:lnTo>
                  <a:pt x="4526" y="207"/>
                </a:lnTo>
                <a:lnTo>
                  <a:pt x="4539" y="201"/>
                </a:lnTo>
                <a:lnTo>
                  <a:pt x="4554" y="197"/>
                </a:lnTo>
                <a:lnTo>
                  <a:pt x="4569" y="193"/>
                </a:lnTo>
                <a:lnTo>
                  <a:pt x="4577" y="193"/>
                </a:lnTo>
                <a:lnTo>
                  <a:pt x="4585" y="192"/>
                </a:lnTo>
                <a:lnTo>
                  <a:pt x="4601" y="190"/>
                </a:lnTo>
                <a:lnTo>
                  <a:pt x="4622" y="192"/>
                </a:lnTo>
                <a:lnTo>
                  <a:pt x="4642" y="194"/>
                </a:lnTo>
                <a:lnTo>
                  <a:pt x="4649" y="195"/>
                </a:lnTo>
                <a:lnTo>
                  <a:pt x="4659" y="198"/>
                </a:lnTo>
                <a:lnTo>
                  <a:pt x="4674" y="203"/>
                </a:lnTo>
                <a:lnTo>
                  <a:pt x="4689" y="209"/>
                </a:lnTo>
                <a:lnTo>
                  <a:pt x="4702" y="216"/>
                </a:lnTo>
                <a:lnTo>
                  <a:pt x="4712" y="224"/>
                </a:lnTo>
                <a:lnTo>
                  <a:pt x="4723" y="234"/>
                </a:lnTo>
                <a:lnTo>
                  <a:pt x="4732" y="243"/>
                </a:lnTo>
                <a:lnTo>
                  <a:pt x="4739" y="252"/>
                </a:lnTo>
                <a:lnTo>
                  <a:pt x="4745" y="262"/>
                </a:lnTo>
                <a:lnTo>
                  <a:pt x="4751" y="272"/>
                </a:lnTo>
                <a:lnTo>
                  <a:pt x="4754" y="282"/>
                </a:lnTo>
                <a:lnTo>
                  <a:pt x="4758" y="291"/>
                </a:lnTo>
                <a:lnTo>
                  <a:pt x="4760" y="301"/>
                </a:lnTo>
                <a:lnTo>
                  <a:pt x="4761" y="308"/>
                </a:lnTo>
                <a:lnTo>
                  <a:pt x="4669" y="329"/>
                </a:lnTo>
                <a:lnTo>
                  <a:pt x="4668" y="320"/>
                </a:lnTo>
                <a:lnTo>
                  <a:pt x="4665" y="316"/>
                </a:lnTo>
                <a:lnTo>
                  <a:pt x="4664" y="311"/>
                </a:lnTo>
                <a:lnTo>
                  <a:pt x="4661" y="306"/>
                </a:lnTo>
                <a:lnTo>
                  <a:pt x="4659" y="302"/>
                </a:lnTo>
                <a:lnTo>
                  <a:pt x="4656" y="298"/>
                </a:lnTo>
                <a:lnTo>
                  <a:pt x="4652" y="293"/>
                </a:lnTo>
                <a:lnTo>
                  <a:pt x="4647" y="290"/>
                </a:lnTo>
                <a:lnTo>
                  <a:pt x="4643" y="286"/>
                </a:lnTo>
                <a:lnTo>
                  <a:pt x="4638" y="282"/>
                </a:lnTo>
                <a:lnTo>
                  <a:pt x="4631" y="280"/>
                </a:lnTo>
                <a:lnTo>
                  <a:pt x="4624" y="278"/>
                </a:lnTo>
                <a:lnTo>
                  <a:pt x="4618" y="276"/>
                </a:lnTo>
                <a:lnTo>
                  <a:pt x="4610" y="276"/>
                </a:lnTo>
                <a:lnTo>
                  <a:pt x="4602" y="274"/>
                </a:lnTo>
                <a:lnTo>
                  <a:pt x="4592" y="276"/>
                </a:lnTo>
                <a:lnTo>
                  <a:pt x="4581" y="278"/>
                </a:lnTo>
                <a:lnTo>
                  <a:pt x="4572" y="282"/>
                </a:lnTo>
                <a:lnTo>
                  <a:pt x="4568" y="283"/>
                </a:lnTo>
                <a:lnTo>
                  <a:pt x="4564" y="286"/>
                </a:lnTo>
                <a:lnTo>
                  <a:pt x="4557" y="293"/>
                </a:lnTo>
                <a:lnTo>
                  <a:pt x="4554" y="299"/>
                </a:lnTo>
                <a:lnTo>
                  <a:pt x="4551" y="303"/>
                </a:lnTo>
                <a:lnTo>
                  <a:pt x="4550" y="307"/>
                </a:lnTo>
                <a:lnTo>
                  <a:pt x="4550" y="311"/>
                </a:lnTo>
                <a:lnTo>
                  <a:pt x="4550" y="316"/>
                </a:lnTo>
                <a:lnTo>
                  <a:pt x="4550" y="323"/>
                </a:lnTo>
                <a:lnTo>
                  <a:pt x="4552" y="329"/>
                </a:lnTo>
                <a:lnTo>
                  <a:pt x="4555" y="335"/>
                </a:lnTo>
                <a:lnTo>
                  <a:pt x="4560" y="340"/>
                </a:lnTo>
                <a:lnTo>
                  <a:pt x="4565" y="344"/>
                </a:lnTo>
                <a:lnTo>
                  <a:pt x="4572" y="348"/>
                </a:lnTo>
                <a:lnTo>
                  <a:pt x="4578" y="351"/>
                </a:lnTo>
                <a:lnTo>
                  <a:pt x="4586" y="352"/>
                </a:lnTo>
                <a:lnTo>
                  <a:pt x="4645" y="365"/>
                </a:lnTo>
                <a:lnTo>
                  <a:pt x="4660" y="369"/>
                </a:lnTo>
                <a:lnTo>
                  <a:pt x="4673" y="373"/>
                </a:lnTo>
                <a:lnTo>
                  <a:pt x="4686" y="378"/>
                </a:lnTo>
                <a:lnTo>
                  <a:pt x="4698" y="383"/>
                </a:lnTo>
                <a:lnTo>
                  <a:pt x="4709" y="390"/>
                </a:lnTo>
                <a:lnTo>
                  <a:pt x="4719" y="397"/>
                </a:lnTo>
                <a:lnTo>
                  <a:pt x="4728" y="403"/>
                </a:lnTo>
                <a:lnTo>
                  <a:pt x="4736" y="412"/>
                </a:lnTo>
                <a:lnTo>
                  <a:pt x="4743" y="420"/>
                </a:lnTo>
                <a:lnTo>
                  <a:pt x="4749" y="429"/>
                </a:lnTo>
                <a:lnTo>
                  <a:pt x="4754" y="439"/>
                </a:lnTo>
                <a:lnTo>
                  <a:pt x="4758" y="448"/>
                </a:lnTo>
                <a:lnTo>
                  <a:pt x="4762" y="458"/>
                </a:lnTo>
                <a:lnTo>
                  <a:pt x="4765" y="469"/>
                </a:lnTo>
                <a:lnTo>
                  <a:pt x="4766" y="479"/>
                </a:lnTo>
                <a:lnTo>
                  <a:pt x="4766" y="491"/>
                </a:lnTo>
                <a:lnTo>
                  <a:pt x="4766" y="503"/>
                </a:lnTo>
                <a:lnTo>
                  <a:pt x="4764" y="516"/>
                </a:lnTo>
                <a:lnTo>
                  <a:pt x="4762" y="521"/>
                </a:lnTo>
                <a:lnTo>
                  <a:pt x="4761" y="528"/>
                </a:lnTo>
                <a:lnTo>
                  <a:pt x="4757" y="540"/>
                </a:lnTo>
                <a:lnTo>
                  <a:pt x="4752" y="552"/>
                </a:lnTo>
                <a:lnTo>
                  <a:pt x="4748" y="557"/>
                </a:lnTo>
                <a:lnTo>
                  <a:pt x="4744" y="563"/>
                </a:lnTo>
                <a:lnTo>
                  <a:pt x="4736" y="574"/>
                </a:lnTo>
                <a:lnTo>
                  <a:pt x="4727" y="583"/>
                </a:lnTo>
                <a:lnTo>
                  <a:pt x="4716" y="592"/>
                </a:lnTo>
                <a:lnTo>
                  <a:pt x="4705" y="600"/>
                </a:lnTo>
                <a:lnTo>
                  <a:pt x="4691" y="608"/>
                </a:lnTo>
                <a:lnTo>
                  <a:pt x="4678" y="615"/>
                </a:lnTo>
                <a:lnTo>
                  <a:pt x="4670" y="617"/>
                </a:lnTo>
                <a:lnTo>
                  <a:pt x="4663" y="619"/>
                </a:lnTo>
                <a:lnTo>
                  <a:pt x="4645" y="623"/>
                </a:lnTo>
                <a:lnTo>
                  <a:pt x="4627" y="625"/>
                </a:lnTo>
                <a:lnTo>
                  <a:pt x="4618" y="625"/>
                </a:lnTo>
                <a:lnTo>
                  <a:pt x="4607" y="626"/>
                </a:lnTo>
                <a:lnTo>
                  <a:pt x="4585" y="625"/>
                </a:lnTo>
                <a:lnTo>
                  <a:pt x="4565" y="623"/>
                </a:lnTo>
                <a:lnTo>
                  <a:pt x="4555" y="620"/>
                </a:lnTo>
                <a:lnTo>
                  <a:pt x="4547" y="619"/>
                </a:lnTo>
                <a:lnTo>
                  <a:pt x="4530" y="613"/>
                </a:lnTo>
                <a:lnTo>
                  <a:pt x="4522" y="609"/>
                </a:lnTo>
                <a:lnTo>
                  <a:pt x="4514" y="605"/>
                </a:lnTo>
                <a:lnTo>
                  <a:pt x="4508" y="602"/>
                </a:lnTo>
                <a:lnTo>
                  <a:pt x="4501" y="598"/>
                </a:lnTo>
                <a:lnTo>
                  <a:pt x="4488" y="590"/>
                </a:lnTo>
                <a:lnTo>
                  <a:pt x="4483" y="584"/>
                </a:lnTo>
                <a:lnTo>
                  <a:pt x="4477" y="581"/>
                </a:lnTo>
                <a:lnTo>
                  <a:pt x="4468" y="570"/>
                </a:lnTo>
                <a:lnTo>
                  <a:pt x="4460" y="559"/>
                </a:lnTo>
                <a:lnTo>
                  <a:pt x="4454" y="549"/>
                </a:lnTo>
                <a:lnTo>
                  <a:pt x="4448" y="538"/>
                </a:lnTo>
                <a:lnTo>
                  <a:pt x="4443" y="528"/>
                </a:lnTo>
                <a:lnTo>
                  <a:pt x="4441" y="517"/>
                </a:lnTo>
                <a:lnTo>
                  <a:pt x="4438" y="508"/>
                </a:lnTo>
                <a:lnTo>
                  <a:pt x="4437" y="499"/>
                </a:lnTo>
                <a:lnTo>
                  <a:pt x="4531" y="478"/>
                </a:lnTo>
                <a:close/>
                <a:moveTo>
                  <a:pt x="4988" y="203"/>
                </a:moveTo>
                <a:lnTo>
                  <a:pt x="5071" y="203"/>
                </a:lnTo>
                <a:lnTo>
                  <a:pt x="5071" y="302"/>
                </a:lnTo>
                <a:lnTo>
                  <a:pt x="4988" y="302"/>
                </a:lnTo>
                <a:lnTo>
                  <a:pt x="4988" y="473"/>
                </a:lnTo>
                <a:lnTo>
                  <a:pt x="4990" y="486"/>
                </a:lnTo>
                <a:lnTo>
                  <a:pt x="4991" y="496"/>
                </a:lnTo>
                <a:lnTo>
                  <a:pt x="4994" y="500"/>
                </a:lnTo>
                <a:lnTo>
                  <a:pt x="4995" y="504"/>
                </a:lnTo>
                <a:lnTo>
                  <a:pt x="5000" y="511"/>
                </a:lnTo>
                <a:lnTo>
                  <a:pt x="5004" y="513"/>
                </a:lnTo>
                <a:lnTo>
                  <a:pt x="5008" y="515"/>
                </a:lnTo>
                <a:lnTo>
                  <a:pt x="5016" y="519"/>
                </a:lnTo>
                <a:lnTo>
                  <a:pt x="5020" y="520"/>
                </a:lnTo>
                <a:lnTo>
                  <a:pt x="5025" y="520"/>
                </a:lnTo>
                <a:lnTo>
                  <a:pt x="5037" y="521"/>
                </a:lnTo>
                <a:lnTo>
                  <a:pt x="5047" y="520"/>
                </a:lnTo>
                <a:lnTo>
                  <a:pt x="5057" y="520"/>
                </a:lnTo>
                <a:lnTo>
                  <a:pt x="5064" y="519"/>
                </a:lnTo>
                <a:lnTo>
                  <a:pt x="5071" y="517"/>
                </a:lnTo>
                <a:lnTo>
                  <a:pt x="5071" y="609"/>
                </a:lnTo>
                <a:lnTo>
                  <a:pt x="5062" y="612"/>
                </a:lnTo>
                <a:lnTo>
                  <a:pt x="5047" y="616"/>
                </a:lnTo>
                <a:lnTo>
                  <a:pt x="5030" y="619"/>
                </a:lnTo>
                <a:lnTo>
                  <a:pt x="5020" y="619"/>
                </a:lnTo>
                <a:lnTo>
                  <a:pt x="5008" y="619"/>
                </a:lnTo>
                <a:lnTo>
                  <a:pt x="4994" y="619"/>
                </a:lnTo>
                <a:lnTo>
                  <a:pt x="4979" y="617"/>
                </a:lnTo>
                <a:lnTo>
                  <a:pt x="4966" y="615"/>
                </a:lnTo>
                <a:lnTo>
                  <a:pt x="4954" y="611"/>
                </a:lnTo>
                <a:lnTo>
                  <a:pt x="4949" y="608"/>
                </a:lnTo>
                <a:lnTo>
                  <a:pt x="4942" y="605"/>
                </a:lnTo>
                <a:lnTo>
                  <a:pt x="4932" y="600"/>
                </a:lnTo>
                <a:lnTo>
                  <a:pt x="4923" y="594"/>
                </a:lnTo>
                <a:lnTo>
                  <a:pt x="4917" y="590"/>
                </a:lnTo>
                <a:lnTo>
                  <a:pt x="4913" y="586"/>
                </a:lnTo>
                <a:lnTo>
                  <a:pt x="4909" y="582"/>
                </a:lnTo>
                <a:lnTo>
                  <a:pt x="4906" y="577"/>
                </a:lnTo>
                <a:lnTo>
                  <a:pt x="4902" y="573"/>
                </a:lnTo>
                <a:lnTo>
                  <a:pt x="4899" y="567"/>
                </a:lnTo>
                <a:lnTo>
                  <a:pt x="4895" y="562"/>
                </a:lnTo>
                <a:lnTo>
                  <a:pt x="4892" y="557"/>
                </a:lnTo>
                <a:lnTo>
                  <a:pt x="4890" y="552"/>
                </a:lnTo>
                <a:lnTo>
                  <a:pt x="4887" y="546"/>
                </a:lnTo>
                <a:lnTo>
                  <a:pt x="4886" y="540"/>
                </a:lnTo>
                <a:lnTo>
                  <a:pt x="4883" y="533"/>
                </a:lnTo>
                <a:lnTo>
                  <a:pt x="4881" y="520"/>
                </a:lnTo>
                <a:lnTo>
                  <a:pt x="4879" y="507"/>
                </a:lnTo>
                <a:lnTo>
                  <a:pt x="4878" y="492"/>
                </a:lnTo>
                <a:lnTo>
                  <a:pt x="4878" y="302"/>
                </a:lnTo>
                <a:lnTo>
                  <a:pt x="4804" y="302"/>
                </a:lnTo>
                <a:lnTo>
                  <a:pt x="4804" y="203"/>
                </a:lnTo>
                <a:lnTo>
                  <a:pt x="4825" y="203"/>
                </a:lnTo>
                <a:lnTo>
                  <a:pt x="4833" y="203"/>
                </a:lnTo>
                <a:lnTo>
                  <a:pt x="4840" y="202"/>
                </a:lnTo>
                <a:lnTo>
                  <a:pt x="4846" y="201"/>
                </a:lnTo>
                <a:lnTo>
                  <a:pt x="4853" y="198"/>
                </a:lnTo>
                <a:lnTo>
                  <a:pt x="4858" y="195"/>
                </a:lnTo>
                <a:lnTo>
                  <a:pt x="4864" y="193"/>
                </a:lnTo>
                <a:lnTo>
                  <a:pt x="4869" y="189"/>
                </a:lnTo>
                <a:lnTo>
                  <a:pt x="4873" y="185"/>
                </a:lnTo>
                <a:lnTo>
                  <a:pt x="4877" y="180"/>
                </a:lnTo>
                <a:lnTo>
                  <a:pt x="4879" y="174"/>
                </a:lnTo>
                <a:lnTo>
                  <a:pt x="4882" y="169"/>
                </a:lnTo>
                <a:lnTo>
                  <a:pt x="4885" y="164"/>
                </a:lnTo>
                <a:lnTo>
                  <a:pt x="4886" y="157"/>
                </a:lnTo>
                <a:lnTo>
                  <a:pt x="4887" y="152"/>
                </a:lnTo>
                <a:lnTo>
                  <a:pt x="4888" y="146"/>
                </a:lnTo>
                <a:lnTo>
                  <a:pt x="4888" y="138"/>
                </a:lnTo>
                <a:lnTo>
                  <a:pt x="4888" y="81"/>
                </a:lnTo>
                <a:lnTo>
                  <a:pt x="4988" y="81"/>
                </a:lnTo>
                <a:lnTo>
                  <a:pt x="4988" y="203"/>
                </a:lnTo>
                <a:close/>
                <a:moveTo>
                  <a:pt x="5187" y="775"/>
                </a:moveTo>
                <a:lnTo>
                  <a:pt x="5284" y="562"/>
                </a:lnTo>
                <a:lnTo>
                  <a:pt x="5109" y="203"/>
                </a:lnTo>
                <a:lnTo>
                  <a:pt x="5234" y="203"/>
                </a:lnTo>
                <a:lnTo>
                  <a:pt x="5343" y="444"/>
                </a:lnTo>
                <a:lnTo>
                  <a:pt x="5444" y="203"/>
                </a:lnTo>
                <a:lnTo>
                  <a:pt x="5562" y="203"/>
                </a:lnTo>
                <a:lnTo>
                  <a:pt x="5305" y="775"/>
                </a:lnTo>
                <a:lnTo>
                  <a:pt x="5187" y="775"/>
                </a:lnTo>
                <a:close/>
                <a:moveTo>
                  <a:pt x="5997" y="408"/>
                </a:moveTo>
                <a:lnTo>
                  <a:pt x="5996" y="432"/>
                </a:lnTo>
                <a:lnTo>
                  <a:pt x="5994" y="443"/>
                </a:lnTo>
                <a:lnTo>
                  <a:pt x="5993" y="454"/>
                </a:lnTo>
                <a:lnTo>
                  <a:pt x="5990" y="465"/>
                </a:lnTo>
                <a:lnTo>
                  <a:pt x="5989" y="470"/>
                </a:lnTo>
                <a:lnTo>
                  <a:pt x="5988" y="475"/>
                </a:lnTo>
                <a:lnTo>
                  <a:pt x="5985" y="486"/>
                </a:lnTo>
                <a:lnTo>
                  <a:pt x="5981" y="495"/>
                </a:lnTo>
                <a:lnTo>
                  <a:pt x="5977" y="506"/>
                </a:lnTo>
                <a:lnTo>
                  <a:pt x="5972" y="515"/>
                </a:lnTo>
                <a:lnTo>
                  <a:pt x="5962" y="532"/>
                </a:lnTo>
                <a:lnTo>
                  <a:pt x="5950" y="549"/>
                </a:lnTo>
                <a:lnTo>
                  <a:pt x="5943" y="557"/>
                </a:lnTo>
                <a:lnTo>
                  <a:pt x="5935" y="565"/>
                </a:lnTo>
                <a:lnTo>
                  <a:pt x="5929" y="571"/>
                </a:lnTo>
                <a:lnTo>
                  <a:pt x="5921" y="578"/>
                </a:lnTo>
                <a:lnTo>
                  <a:pt x="5913" y="584"/>
                </a:lnTo>
                <a:lnTo>
                  <a:pt x="5904" y="590"/>
                </a:lnTo>
                <a:lnTo>
                  <a:pt x="5896" y="596"/>
                </a:lnTo>
                <a:lnTo>
                  <a:pt x="5887" y="600"/>
                </a:lnTo>
                <a:lnTo>
                  <a:pt x="5867" y="609"/>
                </a:lnTo>
                <a:lnTo>
                  <a:pt x="5858" y="613"/>
                </a:lnTo>
                <a:lnTo>
                  <a:pt x="5847" y="617"/>
                </a:lnTo>
                <a:lnTo>
                  <a:pt x="5826" y="621"/>
                </a:lnTo>
                <a:lnTo>
                  <a:pt x="5805" y="625"/>
                </a:lnTo>
                <a:lnTo>
                  <a:pt x="5783" y="626"/>
                </a:lnTo>
                <a:lnTo>
                  <a:pt x="5759" y="625"/>
                </a:lnTo>
                <a:lnTo>
                  <a:pt x="5749" y="624"/>
                </a:lnTo>
                <a:lnTo>
                  <a:pt x="5738" y="621"/>
                </a:lnTo>
                <a:lnTo>
                  <a:pt x="5728" y="620"/>
                </a:lnTo>
                <a:lnTo>
                  <a:pt x="5717" y="617"/>
                </a:lnTo>
                <a:lnTo>
                  <a:pt x="5707" y="613"/>
                </a:lnTo>
                <a:lnTo>
                  <a:pt x="5698" y="609"/>
                </a:lnTo>
                <a:lnTo>
                  <a:pt x="5687" y="605"/>
                </a:lnTo>
                <a:lnTo>
                  <a:pt x="5678" y="600"/>
                </a:lnTo>
                <a:lnTo>
                  <a:pt x="5661" y="590"/>
                </a:lnTo>
                <a:lnTo>
                  <a:pt x="5644" y="578"/>
                </a:lnTo>
                <a:lnTo>
                  <a:pt x="5636" y="571"/>
                </a:lnTo>
                <a:lnTo>
                  <a:pt x="5629" y="565"/>
                </a:lnTo>
                <a:lnTo>
                  <a:pt x="5621" y="557"/>
                </a:lnTo>
                <a:lnTo>
                  <a:pt x="5615" y="549"/>
                </a:lnTo>
                <a:lnTo>
                  <a:pt x="5610" y="541"/>
                </a:lnTo>
                <a:lnTo>
                  <a:pt x="5603" y="532"/>
                </a:lnTo>
                <a:lnTo>
                  <a:pt x="5598" y="524"/>
                </a:lnTo>
                <a:lnTo>
                  <a:pt x="5592" y="515"/>
                </a:lnTo>
                <a:lnTo>
                  <a:pt x="5587" y="506"/>
                </a:lnTo>
                <a:lnTo>
                  <a:pt x="5583" y="495"/>
                </a:lnTo>
                <a:lnTo>
                  <a:pt x="5579" y="486"/>
                </a:lnTo>
                <a:lnTo>
                  <a:pt x="5577" y="475"/>
                </a:lnTo>
                <a:lnTo>
                  <a:pt x="5571" y="454"/>
                </a:lnTo>
                <a:lnTo>
                  <a:pt x="5569" y="432"/>
                </a:lnTo>
                <a:lnTo>
                  <a:pt x="5567" y="420"/>
                </a:lnTo>
                <a:lnTo>
                  <a:pt x="5567" y="408"/>
                </a:lnTo>
                <a:lnTo>
                  <a:pt x="5567" y="397"/>
                </a:lnTo>
                <a:lnTo>
                  <a:pt x="5569" y="385"/>
                </a:lnTo>
                <a:lnTo>
                  <a:pt x="5570" y="374"/>
                </a:lnTo>
                <a:lnTo>
                  <a:pt x="5571" y="362"/>
                </a:lnTo>
                <a:lnTo>
                  <a:pt x="5574" y="352"/>
                </a:lnTo>
                <a:lnTo>
                  <a:pt x="5575" y="347"/>
                </a:lnTo>
                <a:lnTo>
                  <a:pt x="5577" y="341"/>
                </a:lnTo>
                <a:lnTo>
                  <a:pt x="5579" y="331"/>
                </a:lnTo>
                <a:lnTo>
                  <a:pt x="5583" y="320"/>
                </a:lnTo>
                <a:lnTo>
                  <a:pt x="5587" y="311"/>
                </a:lnTo>
                <a:lnTo>
                  <a:pt x="5592" y="302"/>
                </a:lnTo>
                <a:lnTo>
                  <a:pt x="5603" y="283"/>
                </a:lnTo>
                <a:lnTo>
                  <a:pt x="5615" y="268"/>
                </a:lnTo>
                <a:lnTo>
                  <a:pt x="5621" y="260"/>
                </a:lnTo>
                <a:lnTo>
                  <a:pt x="5629" y="252"/>
                </a:lnTo>
                <a:lnTo>
                  <a:pt x="5636" y="245"/>
                </a:lnTo>
                <a:lnTo>
                  <a:pt x="5644" y="239"/>
                </a:lnTo>
                <a:lnTo>
                  <a:pt x="5661" y="226"/>
                </a:lnTo>
                <a:lnTo>
                  <a:pt x="5678" y="215"/>
                </a:lnTo>
                <a:lnTo>
                  <a:pt x="5698" y="207"/>
                </a:lnTo>
                <a:lnTo>
                  <a:pt x="5707" y="203"/>
                </a:lnTo>
                <a:lnTo>
                  <a:pt x="5717" y="199"/>
                </a:lnTo>
                <a:lnTo>
                  <a:pt x="5728" y="197"/>
                </a:lnTo>
                <a:lnTo>
                  <a:pt x="5738" y="195"/>
                </a:lnTo>
                <a:lnTo>
                  <a:pt x="5759" y="192"/>
                </a:lnTo>
                <a:lnTo>
                  <a:pt x="5783" y="190"/>
                </a:lnTo>
                <a:lnTo>
                  <a:pt x="5805" y="192"/>
                </a:lnTo>
                <a:lnTo>
                  <a:pt x="5816" y="193"/>
                </a:lnTo>
                <a:lnTo>
                  <a:pt x="5826" y="195"/>
                </a:lnTo>
                <a:lnTo>
                  <a:pt x="5837" y="197"/>
                </a:lnTo>
                <a:lnTo>
                  <a:pt x="5847" y="199"/>
                </a:lnTo>
                <a:lnTo>
                  <a:pt x="5858" y="203"/>
                </a:lnTo>
                <a:lnTo>
                  <a:pt x="5867" y="207"/>
                </a:lnTo>
                <a:lnTo>
                  <a:pt x="5877" y="211"/>
                </a:lnTo>
                <a:lnTo>
                  <a:pt x="5887" y="215"/>
                </a:lnTo>
                <a:lnTo>
                  <a:pt x="5896" y="220"/>
                </a:lnTo>
                <a:lnTo>
                  <a:pt x="5904" y="226"/>
                </a:lnTo>
                <a:lnTo>
                  <a:pt x="5913" y="232"/>
                </a:lnTo>
                <a:lnTo>
                  <a:pt x="5921" y="239"/>
                </a:lnTo>
                <a:lnTo>
                  <a:pt x="5929" y="245"/>
                </a:lnTo>
                <a:lnTo>
                  <a:pt x="5935" y="252"/>
                </a:lnTo>
                <a:lnTo>
                  <a:pt x="5943" y="260"/>
                </a:lnTo>
                <a:lnTo>
                  <a:pt x="5950" y="268"/>
                </a:lnTo>
                <a:lnTo>
                  <a:pt x="5956" y="276"/>
                </a:lnTo>
                <a:lnTo>
                  <a:pt x="5962" y="283"/>
                </a:lnTo>
                <a:lnTo>
                  <a:pt x="5967" y="293"/>
                </a:lnTo>
                <a:lnTo>
                  <a:pt x="5972" y="302"/>
                </a:lnTo>
                <a:lnTo>
                  <a:pt x="5977" y="311"/>
                </a:lnTo>
                <a:lnTo>
                  <a:pt x="5981" y="320"/>
                </a:lnTo>
                <a:lnTo>
                  <a:pt x="5985" y="331"/>
                </a:lnTo>
                <a:lnTo>
                  <a:pt x="5988" y="341"/>
                </a:lnTo>
                <a:lnTo>
                  <a:pt x="5993" y="362"/>
                </a:lnTo>
                <a:lnTo>
                  <a:pt x="5996" y="385"/>
                </a:lnTo>
                <a:lnTo>
                  <a:pt x="5997" y="397"/>
                </a:lnTo>
                <a:lnTo>
                  <a:pt x="5997" y="408"/>
                </a:lnTo>
                <a:close/>
                <a:moveTo>
                  <a:pt x="5887" y="408"/>
                </a:moveTo>
                <a:lnTo>
                  <a:pt x="5885" y="394"/>
                </a:lnTo>
                <a:lnTo>
                  <a:pt x="5884" y="381"/>
                </a:lnTo>
                <a:lnTo>
                  <a:pt x="5881" y="369"/>
                </a:lnTo>
                <a:lnTo>
                  <a:pt x="5877" y="357"/>
                </a:lnTo>
                <a:lnTo>
                  <a:pt x="5874" y="347"/>
                </a:lnTo>
                <a:lnTo>
                  <a:pt x="5868" y="337"/>
                </a:lnTo>
                <a:lnTo>
                  <a:pt x="5862" y="328"/>
                </a:lnTo>
                <a:lnTo>
                  <a:pt x="5855" y="320"/>
                </a:lnTo>
                <a:lnTo>
                  <a:pt x="5847" y="314"/>
                </a:lnTo>
                <a:lnTo>
                  <a:pt x="5843" y="311"/>
                </a:lnTo>
                <a:lnTo>
                  <a:pt x="5839" y="308"/>
                </a:lnTo>
                <a:lnTo>
                  <a:pt x="5835" y="306"/>
                </a:lnTo>
                <a:lnTo>
                  <a:pt x="5830" y="303"/>
                </a:lnTo>
                <a:lnTo>
                  <a:pt x="5821" y="299"/>
                </a:lnTo>
                <a:lnTo>
                  <a:pt x="5812" y="295"/>
                </a:lnTo>
                <a:lnTo>
                  <a:pt x="5803" y="294"/>
                </a:lnTo>
                <a:lnTo>
                  <a:pt x="5792" y="291"/>
                </a:lnTo>
                <a:lnTo>
                  <a:pt x="5783" y="291"/>
                </a:lnTo>
                <a:lnTo>
                  <a:pt x="5772" y="291"/>
                </a:lnTo>
                <a:lnTo>
                  <a:pt x="5762" y="294"/>
                </a:lnTo>
                <a:lnTo>
                  <a:pt x="5753" y="295"/>
                </a:lnTo>
                <a:lnTo>
                  <a:pt x="5743" y="299"/>
                </a:lnTo>
                <a:lnTo>
                  <a:pt x="5734" y="303"/>
                </a:lnTo>
                <a:lnTo>
                  <a:pt x="5725" y="308"/>
                </a:lnTo>
                <a:lnTo>
                  <a:pt x="5717" y="314"/>
                </a:lnTo>
                <a:lnTo>
                  <a:pt x="5713" y="318"/>
                </a:lnTo>
                <a:lnTo>
                  <a:pt x="5709" y="320"/>
                </a:lnTo>
                <a:lnTo>
                  <a:pt x="5703" y="328"/>
                </a:lnTo>
                <a:lnTo>
                  <a:pt x="5696" y="337"/>
                </a:lnTo>
                <a:lnTo>
                  <a:pt x="5691" y="347"/>
                </a:lnTo>
                <a:lnTo>
                  <a:pt x="5687" y="357"/>
                </a:lnTo>
                <a:lnTo>
                  <a:pt x="5683" y="369"/>
                </a:lnTo>
                <a:lnTo>
                  <a:pt x="5680" y="381"/>
                </a:lnTo>
                <a:lnTo>
                  <a:pt x="5679" y="394"/>
                </a:lnTo>
                <a:lnTo>
                  <a:pt x="5678" y="408"/>
                </a:lnTo>
                <a:lnTo>
                  <a:pt x="5679" y="423"/>
                </a:lnTo>
                <a:lnTo>
                  <a:pt x="5680" y="436"/>
                </a:lnTo>
                <a:lnTo>
                  <a:pt x="5683" y="448"/>
                </a:lnTo>
                <a:lnTo>
                  <a:pt x="5687" y="458"/>
                </a:lnTo>
                <a:lnTo>
                  <a:pt x="5691" y="469"/>
                </a:lnTo>
                <a:lnTo>
                  <a:pt x="5696" y="479"/>
                </a:lnTo>
                <a:lnTo>
                  <a:pt x="5703" y="487"/>
                </a:lnTo>
                <a:lnTo>
                  <a:pt x="5709" y="495"/>
                </a:lnTo>
                <a:lnTo>
                  <a:pt x="5717" y="503"/>
                </a:lnTo>
                <a:lnTo>
                  <a:pt x="5721" y="506"/>
                </a:lnTo>
                <a:lnTo>
                  <a:pt x="5725" y="508"/>
                </a:lnTo>
                <a:lnTo>
                  <a:pt x="5730" y="511"/>
                </a:lnTo>
                <a:lnTo>
                  <a:pt x="5734" y="513"/>
                </a:lnTo>
                <a:lnTo>
                  <a:pt x="5743" y="517"/>
                </a:lnTo>
                <a:lnTo>
                  <a:pt x="5753" y="521"/>
                </a:lnTo>
                <a:lnTo>
                  <a:pt x="5762" y="523"/>
                </a:lnTo>
                <a:lnTo>
                  <a:pt x="5772" y="524"/>
                </a:lnTo>
                <a:lnTo>
                  <a:pt x="5783" y="525"/>
                </a:lnTo>
                <a:lnTo>
                  <a:pt x="5792" y="524"/>
                </a:lnTo>
                <a:lnTo>
                  <a:pt x="5803" y="523"/>
                </a:lnTo>
                <a:lnTo>
                  <a:pt x="5812" y="521"/>
                </a:lnTo>
                <a:lnTo>
                  <a:pt x="5821" y="517"/>
                </a:lnTo>
                <a:lnTo>
                  <a:pt x="5830" y="513"/>
                </a:lnTo>
                <a:lnTo>
                  <a:pt x="5839" y="508"/>
                </a:lnTo>
                <a:lnTo>
                  <a:pt x="5847" y="503"/>
                </a:lnTo>
                <a:lnTo>
                  <a:pt x="5851" y="499"/>
                </a:lnTo>
                <a:lnTo>
                  <a:pt x="5855" y="496"/>
                </a:lnTo>
                <a:lnTo>
                  <a:pt x="5862" y="489"/>
                </a:lnTo>
                <a:lnTo>
                  <a:pt x="5868" y="479"/>
                </a:lnTo>
                <a:lnTo>
                  <a:pt x="5874" y="470"/>
                </a:lnTo>
                <a:lnTo>
                  <a:pt x="5877" y="460"/>
                </a:lnTo>
                <a:lnTo>
                  <a:pt x="5881" y="448"/>
                </a:lnTo>
                <a:lnTo>
                  <a:pt x="5884" y="436"/>
                </a:lnTo>
                <a:lnTo>
                  <a:pt x="5885" y="423"/>
                </a:lnTo>
                <a:lnTo>
                  <a:pt x="5887" y="408"/>
                </a:lnTo>
                <a:close/>
                <a:moveTo>
                  <a:pt x="5694" y="31"/>
                </a:moveTo>
                <a:lnTo>
                  <a:pt x="5700" y="31"/>
                </a:lnTo>
                <a:lnTo>
                  <a:pt x="5705" y="31"/>
                </a:lnTo>
                <a:lnTo>
                  <a:pt x="5712" y="34"/>
                </a:lnTo>
                <a:lnTo>
                  <a:pt x="5717" y="35"/>
                </a:lnTo>
                <a:lnTo>
                  <a:pt x="5722" y="38"/>
                </a:lnTo>
                <a:lnTo>
                  <a:pt x="5726" y="40"/>
                </a:lnTo>
                <a:lnTo>
                  <a:pt x="5732" y="44"/>
                </a:lnTo>
                <a:lnTo>
                  <a:pt x="5736" y="48"/>
                </a:lnTo>
                <a:lnTo>
                  <a:pt x="5740" y="52"/>
                </a:lnTo>
                <a:lnTo>
                  <a:pt x="5743" y="56"/>
                </a:lnTo>
                <a:lnTo>
                  <a:pt x="5749" y="67"/>
                </a:lnTo>
                <a:lnTo>
                  <a:pt x="5750" y="72"/>
                </a:lnTo>
                <a:lnTo>
                  <a:pt x="5751" y="78"/>
                </a:lnTo>
                <a:lnTo>
                  <a:pt x="5753" y="84"/>
                </a:lnTo>
                <a:lnTo>
                  <a:pt x="5753" y="90"/>
                </a:lnTo>
                <a:lnTo>
                  <a:pt x="5753" y="96"/>
                </a:lnTo>
                <a:lnTo>
                  <a:pt x="5751" y="102"/>
                </a:lnTo>
                <a:lnTo>
                  <a:pt x="5750" y="107"/>
                </a:lnTo>
                <a:lnTo>
                  <a:pt x="5749" y="113"/>
                </a:lnTo>
                <a:lnTo>
                  <a:pt x="5746" y="118"/>
                </a:lnTo>
                <a:lnTo>
                  <a:pt x="5743" y="123"/>
                </a:lnTo>
                <a:lnTo>
                  <a:pt x="5740" y="127"/>
                </a:lnTo>
                <a:lnTo>
                  <a:pt x="5736" y="131"/>
                </a:lnTo>
                <a:lnTo>
                  <a:pt x="5732" y="135"/>
                </a:lnTo>
                <a:lnTo>
                  <a:pt x="5726" y="138"/>
                </a:lnTo>
                <a:lnTo>
                  <a:pt x="5722" y="142"/>
                </a:lnTo>
                <a:lnTo>
                  <a:pt x="5717" y="144"/>
                </a:lnTo>
                <a:lnTo>
                  <a:pt x="5712" y="146"/>
                </a:lnTo>
                <a:lnTo>
                  <a:pt x="5705" y="147"/>
                </a:lnTo>
                <a:lnTo>
                  <a:pt x="5700" y="148"/>
                </a:lnTo>
                <a:lnTo>
                  <a:pt x="5694" y="148"/>
                </a:lnTo>
                <a:lnTo>
                  <a:pt x="5688" y="148"/>
                </a:lnTo>
                <a:lnTo>
                  <a:pt x="5682" y="147"/>
                </a:lnTo>
                <a:lnTo>
                  <a:pt x="5676" y="146"/>
                </a:lnTo>
                <a:lnTo>
                  <a:pt x="5671" y="144"/>
                </a:lnTo>
                <a:lnTo>
                  <a:pt x="5666" y="142"/>
                </a:lnTo>
                <a:lnTo>
                  <a:pt x="5661" y="138"/>
                </a:lnTo>
                <a:lnTo>
                  <a:pt x="5657" y="135"/>
                </a:lnTo>
                <a:lnTo>
                  <a:pt x="5653" y="131"/>
                </a:lnTo>
                <a:lnTo>
                  <a:pt x="5645" y="123"/>
                </a:lnTo>
                <a:lnTo>
                  <a:pt x="5642" y="118"/>
                </a:lnTo>
                <a:lnTo>
                  <a:pt x="5640" y="113"/>
                </a:lnTo>
                <a:lnTo>
                  <a:pt x="5638" y="107"/>
                </a:lnTo>
                <a:lnTo>
                  <a:pt x="5637" y="102"/>
                </a:lnTo>
                <a:lnTo>
                  <a:pt x="5636" y="96"/>
                </a:lnTo>
                <a:lnTo>
                  <a:pt x="5636" y="90"/>
                </a:lnTo>
                <a:lnTo>
                  <a:pt x="5636" y="84"/>
                </a:lnTo>
                <a:lnTo>
                  <a:pt x="5637" y="78"/>
                </a:lnTo>
                <a:lnTo>
                  <a:pt x="5638" y="72"/>
                </a:lnTo>
                <a:lnTo>
                  <a:pt x="5640" y="67"/>
                </a:lnTo>
                <a:lnTo>
                  <a:pt x="5642" y="61"/>
                </a:lnTo>
                <a:lnTo>
                  <a:pt x="5645" y="56"/>
                </a:lnTo>
                <a:lnTo>
                  <a:pt x="5649" y="52"/>
                </a:lnTo>
                <a:lnTo>
                  <a:pt x="5653" y="48"/>
                </a:lnTo>
                <a:lnTo>
                  <a:pt x="5657" y="44"/>
                </a:lnTo>
                <a:lnTo>
                  <a:pt x="5661" y="40"/>
                </a:lnTo>
                <a:lnTo>
                  <a:pt x="5671" y="35"/>
                </a:lnTo>
                <a:lnTo>
                  <a:pt x="5676" y="34"/>
                </a:lnTo>
                <a:lnTo>
                  <a:pt x="5682" y="31"/>
                </a:lnTo>
                <a:lnTo>
                  <a:pt x="5688" y="31"/>
                </a:lnTo>
                <a:lnTo>
                  <a:pt x="5694" y="31"/>
                </a:lnTo>
                <a:close/>
                <a:moveTo>
                  <a:pt x="5870" y="31"/>
                </a:moveTo>
                <a:lnTo>
                  <a:pt x="5875" y="31"/>
                </a:lnTo>
                <a:lnTo>
                  <a:pt x="5881" y="31"/>
                </a:lnTo>
                <a:lnTo>
                  <a:pt x="5887" y="34"/>
                </a:lnTo>
                <a:lnTo>
                  <a:pt x="5892" y="35"/>
                </a:lnTo>
                <a:lnTo>
                  <a:pt x="5897" y="38"/>
                </a:lnTo>
                <a:lnTo>
                  <a:pt x="5902" y="40"/>
                </a:lnTo>
                <a:lnTo>
                  <a:pt x="5906" y="44"/>
                </a:lnTo>
                <a:lnTo>
                  <a:pt x="5910" y="48"/>
                </a:lnTo>
                <a:lnTo>
                  <a:pt x="5914" y="52"/>
                </a:lnTo>
                <a:lnTo>
                  <a:pt x="5918" y="56"/>
                </a:lnTo>
                <a:lnTo>
                  <a:pt x="5923" y="67"/>
                </a:lnTo>
                <a:lnTo>
                  <a:pt x="5926" y="72"/>
                </a:lnTo>
                <a:lnTo>
                  <a:pt x="5927" y="78"/>
                </a:lnTo>
                <a:lnTo>
                  <a:pt x="5927" y="84"/>
                </a:lnTo>
                <a:lnTo>
                  <a:pt x="5929" y="90"/>
                </a:lnTo>
                <a:lnTo>
                  <a:pt x="5927" y="96"/>
                </a:lnTo>
                <a:lnTo>
                  <a:pt x="5927" y="102"/>
                </a:lnTo>
                <a:lnTo>
                  <a:pt x="5926" y="107"/>
                </a:lnTo>
                <a:lnTo>
                  <a:pt x="5923" y="113"/>
                </a:lnTo>
                <a:lnTo>
                  <a:pt x="5921" y="118"/>
                </a:lnTo>
                <a:lnTo>
                  <a:pt x="5918" y="123"/>
                </a:lnTo>
                <a:lnTo>
                  <a:pt x="5914" y="127"/>
                </a:lnTo>
                <a:lnTo>
                  <a:pt x="5910" y="131"/>
                </a:lnTo>
                <a:lnTo>
                  <a:pt x="5906" y="135"/>
                </a:lnTo>
                <a:lnTo>
                  <a:pt x="5902" y="138"/>
                </a:lnTo>
                <a:lnTo>
                  <a:pt x="5897" y="142"/>
                </a:lnTo>
                <a:lnTo>
                  <a:pt x="5892" y="144"/>
                </a:lnTo>
                <a:lnTo>
                  <a:pt x="5887" y="146"/>
                </a:lnTo>
                <a:lnTo>
                  <a:pt x="5881" y="147"/>
                </a:lnTo>
                <a:lnTo>
                  <a:pt x="5875" y="148"/>
                </a:lnTo>
                <a:lnTo>
                  <a:pt x="5870" y="148"/>
                </a:lnTo>
                <a:lnTo>
                  <a:pt x="5863" y="148"/>
                </a:lnTo>
                <a:lnTo>
                  <a:pt x="5856" y="147"/>
                </a:lnTo>
                <a:lnTo>
                  <a:pt x="5851" y="146"/>
                </a:lnTo>
                <a:lnTo>
                  <a:pt x="5846" y="144"/>
                </a:lnTo>
                <a:lnTo>
                  <a:pt x="5841" y="142"/>
                </a:lnTo>
                <a:lnTo>
                  <a:pt x="5835" y="138"/>
                </a:lnTo>
                <a:lnTo>
                  <a:pt x="5831" y="135"/>
                </a:lnTo>
                <a:lnTo>
                  <a:pt x="5828" y="131"/>
                </a:lnTo>
                <a:lnTo>
                  <a:pt x="5824" y="127"/>
                </a:lnTo>
                <a:lnTo>
                  <a:pt x="5820" y="123"/>
                </a:lnTo>
                <a:lnTo>
                  <a:pt x="5817" y="118"/>
                </a:lnTo>
                <a:lnTo>
                  <a:pt x="5814" y="113"/>
                </a:lnTo>
                <a:lnTo>
                  <a:pt x="5813" y="107"/>
                </a:lnTo>
                <a:lnTo>
                  <a:pt x="5812" y="102"/>
                </a:lnTo>
                <a:lnTo>
                  <a:pt x="5810" y="90"/>
                </a:lnTo>
                <a:lnTo>
                  <a:pt x="5812" y="78"/>
                </a:lnTo>
                <a:lnTo>
                  <a:pt x="5813" y="72"/>
                </a:lnTo>
                <a:lnTo>
                  <a:pt x="5814" y="67"/>
                </a:lnTo>
                <a:lnTo>
                  <a:pt x="5817" y="61"/>
                </a:lnTo>
                <a:lnTo>
                  <a:pt x="5820" y="56"/>
                </a:lnTo>
                <a:lnTo>
                  <a:pt x="5824" y="52"/>
                </a:lnTo>
                <a:lnTo>
                  <a:pt x="5828" y="48"/>
                </a:lnTo>
                <a:lnTo>
                  <a:pt x="5831" y="44"/>
                </a:lnTo>
                <a:lnTo>
                  <a:pt x="5835" y="40"/>
                </a:lnTo>
                <a:lnTo>
                  <a:pt x="5846" y="35"/>
                </a:lnTo>
                <a:lnTo>
                  <a:pt x="5851" y="34"/>
                </a:lnTo>
                <a:lnTo>
                  <a:pt x="5856" y="31"/>
                </a:lnTo>
                <a:lnTo>
                  <a:pt x="5863" y="31"/>
                </a:lnTo>
                <a:lnTo>
                  <a:pt x="5870" y="31"/>
                </a:lnTo>
                <a:close/>
                <a:moveTo>
                  <a:pt x="6127" y="467"/>
                </a:moveTo>
                <a:lnTo>
                  <a:pt x="6135" y="467"/>
                </a:lnTo>
                <a:lnTo>
                  <a:pt x="6143" y="469"/>
                </a:lnTo>
                <a:lnTo>
                  <a:pt x="6151" y="471"/>
                </a:lnTo>
                <a:lnTo>
                  <a:pt x="6157" y="474"/>
                </a:lnTo>
                <a:lnTo>
                  <a:pt x="6164" y="477"/>
                </a:lnTo>
                <a:lnTo>
                  <a:pt x="6170" y="481"/>
                </a:lnTo>
                <a:lnTo>
                  <a:pt x="6176" y="485"/>
                </a:lnTo>
                <a:lnTo>
                  <a:pt x="6182" y="490"/>
                </a:lnTo>
                <a:lnTo>
                  <a:pt x="6186" y="495"/>
                </a:lnTo>
                <a:lnTo>
                  <a:pt x="6191" y="502"/>
                </a:lnTo>
                <a:lnTo>
                  <a:pt x="6195" y="507"/>
                </a:lnTo>
                <a:lnTo>
                  <a:pt x="6198" y="513"/>
                </a:lnTo>
                <a:lnTo>
                  <a:pt x="6201" y="521"/>
                </a:lnTo>
                <a:lnTo>
                  <a:pt x="6202" y="528"/>
                </a:lnTo>
                <a:lnTo>
                  <a:pt x="6203" y="536"/>
                </a:lnTo>
                <a:lnTo>
                  <a:pt x="6204" y="544"/>
                </a:lnTo>
                <a:lnTo>
                  <a:pt x="6203" y="552"/>
                </a:lnTo>
                <a:lnTo>
                  <a:pt x="6202" y="558"/>
                </a:lnTo>
                <a:lnTo>
                  <a:pt x="6201" y="566"/>
                </a:lnTo>
                <a:lnTo>
                  <a:pt x="6198" y="573"/>
                </a:lnTo>
                <a:lnTo>
                  <a:pt x="6195" y="579"/>
                </a:lnTo>
                <a:lnTo>
                  <a:pt x="6191" y="586"/>
                </a:lnTo>
                <a:lnTo>
                  <a:pt x="6186" y="591"/>
                </a:lnTo>
                <a:lnTo>
                  <a:pt x="6182" y="598"/>
                </a:lnTo>
                <a:lnTo>
                  <a:pt x="6176" y="602"/>
                </a:lnTo>
                <a:lnTo>
                  <a:pt x="6170" y="607"/>
                </a:lnTo>
                <a:lnTo>
                  <a:pt x="6164" y="609"/>
                </a:lnTo>
                <a:lnTo>
                  <a:pt x="6157" y="613"/>
                </a:lnTo>
                <a:lnTo>
                  <a:pt x="6151" y="616"/>
                </a:lnTo>
                <a:lnTo>
                  <a:pt x="6143" y="617"/>
                </a:lnTo>
                <a:lnTo>
                  <a:pt x="6135" y="619"/>
                </a:lnTo>
                <a:lnTo>
                  <a:pt x="6127" y="619"/>
                </a:lnTo>
                <a:lnTo>
                  <a:pt x="6119" y="619"/>
                </a:lnTo>
                <a:lnTo>
                  <a:pt x="6113" y="617"/>
                </a:lnTo>
                <a:lnTo>
                  <a:pt x="6105" y="616"/>
                </a:lnTo>
                <a:lnTo>
                  <a:pt x="6098" y="613"/>
                </a:lnTo>
                <a:lnTo>
                  <a:pt x="6092" y="609"/>
                </a:lnTo>
                <a:lnTo>
                  <a:pt x="6085" y="607"/>
                </a:lnTo>
                <a:lnTo>
                  <a:pt x="6080" y="602"/>
                </a:lnTo>
                <a:lnTo>
                  <a:pt x="6074" y="598"/>
                </a:lnTo>
                <a:lnTo>
                  <a:pt x="6069" y="591"/>
                </a:lnTo>
                <a:lnTo>
                  <a:pt x="6064" y="586"/>
                </a:lnTo>
                <a:lnTo>
                  <a:pt x="6061" y="579"/>
                </a:lnTo>
                <a:lnTo>
                  <a:pt x="6057" y="573"/>
                </a:lnTo>
                <a:lnTo>
                  <a:pt x="6055" y="566"/>
                </a:lnTo>
                <a:lnTo>
                  <a:pt x="6053" y="558"/>
                </a:lnTo>
                <a:lnTo>
                  <a:pt x="6052" y="552"/>
                </a:lnTo>
                <a:lnTo>
                  <a:pt x="6052" y="544"/>
                </a:lnTo>
                <a:lnTo>
                  <a:pt x="6052" y="536"/>
                </a:lnTo>
                <a:lnTo>
                  <a:pt x="6053" y="528"/>
                </a:lnTo>
                <a:lnTo>
                  <a:pt x="6055" y="521"/>
                </a:lnTo>
                <a:lnTo>
                  <a:pt x="6057" y="513"/>
                </a:lnTo>
                <a:lnTo>
                  <a:pt x="6061" y="507"/>
                </a:lnTo>
                <a:lnTo>
                  <a:pt x="6064" y="502"/>
                </a:lnTo>
                <a:lnTo>
                  <a:pt x="6069" y="495"/>
                </a:lnTo>
                <a:lnTo>
                  <a:pt x="6074" y="490"/>
                </a:lnTo>
                <a:lnTo>
                  <a:pt x="6080" y="485"/>
                </a:lnTo>
                <a:lnTo>
                  <a:pt x="6085" y="481"/>
                </a:lnTo>
                <a:lnTo>
                  <a:pt x="6092" y="477"/>
                </a:lnTo>
                <a:lnTo>
                  <a:pt x="6098" y="474"/>
                </a:lnTo>
                <a:lnTo>
                  <a:pt x="6105" y="471"/>
                </a:lnTo>
                <a:lnTo>
                  <a:pt x="6113" y="469"/>
                </a:lnTo>
                <a:lnTo>
                  <a:pt x="6119" y="467"/>
                </a:lnTo>
                <a:lnTo>
                  <a:pt x="6127" y="467"/>
                </a:lnTo>
                <a:close/>
                <a:moveTo>
                  <a:pt x="7077" y="613"/>
                </a:moveTo>
                <a:lnTo>
                  <a:pt x="7077" y="199"/>
                </a:lnTo>
                <a:lnTo>
                  <a:pt x="6906" y="613"/>
                </a:lnTo>
                <a:lnTo>
                  <a:pt x="6811" y="613"/>
                </a:lnTo>
                <a:lnTo>
                  <a:pt x="6641" y="202"/>
                </a:lnTo>
                <a:lnTo>
                  <a:pt x="6641" y="613"/>
                </a:lnTo>
                <a:lnTo>
                  <a:pt x="6530" y="613"/>
                </a:lnTo>
                <a:lnTo>
                  <a:pt x="6530" y="22"/>
                </a:lnTo>
                <a:lnTo>
                  <a:pt x="6683" y="22"/>
                </a:lnTo>
                <a:lnTo>
                  <a:pt x="6860" y="449"/>
                </a:lnTo>
                <a:lnTo>
                  <a:pt x="7033" y="22"/>
                </a:lnTo>
                <a:lnTo>
                  <a:pt x="7190" y="22"/>
                </a:lnTo>
                <a:lnTo>
                  <a:pt x="7190" y="613"/>
                </a:lnTo>
                <a:lnTo>
                  <a:pt x="7077" y="613"/>
                </a:lnTo>
                <a:close/>
                <a:moveTo>
                  <a:pt x="7568" y="569"/>
                </a:moveTo>
                <a:lnTo>
                  <a:pt x="7564" y="577"/>
                </a:lnTo>
                <a:lnTo>
                  <a:pt x="7559" y="583"/>
                </a:lnTo>
                <a:lnTo>
                  <a:pt x="7553" y="588"/>
                </a:lnTo>
                <a:lnTo>
                  <a:pt x="7547" y="594"/>
                </a:lnTo>
                <a:lnTo>
                  <a:pt x="7540" y="599"/>
                </a:lnTo>
                <a:lnTo>
                  <a:pt x="7534" y="603"/>
                </a:lnTo>
                <a:lnTo>
                  <a:pt x="7527" y="608"/>
                </a:lnTo>
                <a:lnTo>
                  <a:pt x="7519" y="611"/>
                </a:lnTo>
                <a:lnTo>
                  <a:pt x="7511" y="615"/>
                </a:lnTo>
                <a:lnTo>
                  <a:pt x="7503" y="617"/>
                </a:lnTo>
                <a:lnTo>
                  <a:pt x="7488" y="621"/>
                </a:lnTo>
                <a:lnTo>
                  <a:pt x="7480" y="623"/>
                </a:lnTo>
                <a:lnTo>
                  <a:pt x="7472" y="624"/>
                </a:lnTo>
                <a:lnTo>
                  <a:pt x="7463" y="624"/>
                </a:lnTo>
                <a:lnTo>
                  <a:pt x="7455" y="624"/>
                </a:lnTo>
                <a:lnTo>
                  <a:pt x="7436" y="624"/>
                </a:lnTo>
                <a:lnTo>
                  <a:pt x="7419" y="621"/>
                </a:lnTo>
                <a:lnTo>
                  <a:pt x="7411" y="619"/>
                </a:lnTo>
                <a:lnTo>
                  <a:pt x="7404" y="617"/>
                </a:lnTo>
                <a:lnTo>
                  <a:pt x="7396" y="615"/>
                </a:lnTo>
                <a:lnTo>
                  <a:pt x="7389" y="612"/>
                </a:lnTo>
                <a:lnTo>
                  <a:pt x="7381" y="608"/>
                </a:lnTo>
                <a:lnTo>
                  <a:pt x="7375" y="604"/>
                </a:lnTo>
                <a:lnTo>
                  <a:pt x="7362" y="596"/>
                </a:lnTo>
                <a:lnTo>
                  <a:pt x="7350" y="587"/>
                </a:lnTo>
                <a:lnTo>
                  <a:pt x="7339" y="577"/>
                </a:lnTo>
                <a:lnTo>
                  <a:pt x="7330" y="565"/>
                </a:lnTo>
                <a:lnTo>
                  <a:pt x="7322" y="553"/>
                </a:lnTo>
                <a:lnTo>
                  <a:pt x="7318" y="546"/>
                </a:lnTo>
                <a:lnTo>
                  <a:pt x="7316" y="540"/>
                </a:lnTo>
                <a:lnTo>
                  <a:pt x="7309" y="525"/>
                </a:lnTo>
                <a:lnTo>
                  <a:pt x="7305" y="511"/>
                </a:lnTo>
                <a:lnTo>
                  <a:pt x="7301" y="495"/>
                </a:lnTo>
                <a:lnTo>
                  <a:pt x="7301" y="487"/>
                </a:lnTo>
                <a:lnTo>
                  <a:pt x="7300" y="479"/>
                </a:lnTo>
                <a:lnTo>
                  <a:pt x="7299" y="462"/>
                </a:lnTo>
                <a:lnTo>
                  <a:pt x="7299" y="203"/>
                </a:lnTo>
                <a:lnTo>
                  <a:pt x="7410" y="203"/>
                </a:lnTo>
                <a:lnTo>
                  <a:pt x="7410" y="440"/>
                </a:lnTo>
                <a:lnTo>
                  <a:pt x="7411" y="457"/>
                </a:lnTo>
                <a:lnTo>
                  <a:pt x="7413" y="465"/>
                </a:lnTo>
                <a:lnTo>
                  <a:pt x="7414" y="473"/>
                </a:lnTo>
                <a:lnTo>
                  <a:pt x="7417" y="479"/>
                </a:lnTo>
                <a:lnTo>
                  <a:pt x="7419" y="486"/>
                </a:lnTo>
                <a:lnTo>
                  <a:pt x="7423" y="492"/>
                </a:lnTo>
                <a:lnTo>
                  <a:pt x="7429" y="499"/>
                </a:lnTo>
                <a:lnTo>
                  <a:pt x="7433" y="504"/>
                </a:lnTo>
                <a:lnTo>
                  <a:pt x="7439" y="508"/>
                </a:lnTo>
                <a:lnTo>
                  <a:pt x="7444" y="512"/>
                </a:lnTo>
                <a:lnTo>
                  <a:pt x="7451" y="516"/>
                </a:lnTo>
                <a:lnTo>
                  <a:pt x="7459" y="519"/>
                </a:lnTo>
                <a:lnTo>
                  <a:pt x="7467" y="521"/>
                </a:lnTo>
                <a:lnTo>
                  <a:pt x="7476" y="523"/>
                </a:lnTo>
                <a:lnTo>
                  <a:pt x="7485" y="523"/>
                </a:lnTo>
                <a:lnTo>
                  <a:pt x="7494" y="523"/>
                </a:lnTo>
                <a:lnTo>
                  <a:pt x="7502" y="521"/>
                </a:lnTo>
                <a:lnTo>
                  <a:pt x="7510" y="519"/>
                </a:lnTo>
                <a:lnTo>
                  <a:pt x="7518" y="516"/>
                </a:lnTo>
                <a:lnTo>
                  <a:pt x="7524" y="513"/>
                </a:lnTo>
                <a:lnTo>
                  <a:pt x="7531" y="510"/>
                </a:lnTo>
                <a:lnTo>
                  <a:pt x="7536" y="506"/>
                </a:lnTo>
                <a:lnTo>
                  <a:pt x="7542" y="500"/>
                </a:lnTo>
                <a:lnTo>
                  <a:pt x="7547" y="494"/>
                </a:lnTo>
                <a:lnTo>
                  <a:pt x="7549" y="491"/>
                </a:lnTo>
                <a:lnTo>
                  <a:pt x="7551" y="489"/>
                </a:lnTo>
                <a:lnTo>
                  <a:pt x="7555" y="482"/>
                </a:lnTo>
                <a:lnTo>
                  <a:pt x="7557" y="474"/>
                </a:lnTo>
                <a:lnTo>
                  <a:pt x="7560" y="466"/>
                </a:lnTo>
                <a:lnTo>
                  <a:pt x="7561" y="458"/>
                </a:lnTo>
                <a:lnTo>
                  <a:pt x="7563" y="450"/>
                </a:lnTo>
                <a:lnTo>
                  <a:pt x="7563" y="441"/>
                </a:lnTo>
                <a:lnTo>
                  <a:pt x="7563" y="203"/>
                </a:lnTo>
                <a:lnTo>
                  <a:pt x="7673" y="203"/>
                </a:lnTo>
                <a:lnTo>
                  <a:pt x="7673" y="540"/>
                </a:lnTo>
                <a:lnTo>
                  <a:pt x="7674" y="562"/>
                </a:lnTo>
                <a:lnTo>
                  <a:pt x="7674" y="583"/>
                </a:lnTo>
                <a:lnTo>
                  <a:pt x="7677" y="613"/>
                </a:lnTo>
                <a:lnTo>
                  <a:pt x="7572" y="613"/>
                </a:lnTo>
                <a:lnTo>
                  <a:pt x="7570" y="605"/>
                </a:lnTo>
                <a:lnTo>
                  <a:pt x="7569" y="595"/>
                </a:lnTo>
                <a:lnTo>
                  <a:pt x="7569" y="582"/>
                </a:lnTo>
                <a:lnTo>
                  <a:pt x="7568" y="569"/>
                </a:lnTo>
                <a:close/>
                <a:moveTo>
                  <a:pt x="8038" y="569"/>
                </a:moveTo>
                <a:lnTo>
                  <a:pt x="8034" y="577"/>
                </a:lnTo>
                <a:lnTo>
                  <a:pt x="8029" y="583"/>
                </a:lnTo>
                <a:lnTo>
                  <a:pt x="8024" y="588"/>
                </a:lnTo>
                <a:lnTo>
                  <a:pt x="8017" y="594"/>
                </a:lnTo>
                <a:lnTo>
                  <a:pt x="8010" y="599"/>
                </a:lnTo>
                <a:lnTo>
                  <a:pt x="8004" y="603"/>
                </a:lnTo>
                <a:lnTo>
                  <a:pt x="7997" y="608"/>
                </a:lnTo>
                <a:lnTo>
                  <a:pt x="7989" y="611"/>
                </a:lnTo>
                <a:lnTo>
                  <a:pt x="7982" y="615"/>
                </a:lnTo>
                <a:lnTo>
                  <a:pt x="7974" y="617"/>
                </a:lnTo>
                <a:lnTo>
                  <a:pt x="7958" y="621"/>
                </a:lnTo>
                <a:lnTo>
                  <a:pt x="7950" y="623"/>
                </a:lnTo>
                <a:lnTo>
                  <a:pt x="7941" y="624"/>
                </a:lnTo>
                <a:lnTo>
                  <a:pt x="7933" y="624"/>
                </a:lnTo>
                <a:lnTo>
                  <a:pt x="7925" y="624"/>
                </a:lnTo>
                <a:lnTo>
                  <a:pt x="7907" y="624"/>
                </a:lnTo>
                <a:lnTo>
                  <a:pt x="7890" y="621"/>
                </a:lnTo>
                <a:lnTo>
                  <a:pt x="7882" y="619"/>
                </a:lnTo>
                <a:lnTo>
                  <a:pt x="7874" y="617"/>
                </a:lnTo>
                <a:lnTo>
                  <a:pt x="7866" y="615"/>
                </a:lnTo>
                <a:lnTo>
                  <a:pt x="7858" y="612"/>
                </a:lnTo>
                <a:lnTo>
                  <a:pt x="7851" y="608"/>
                </a:lnTo>
                <a:lnTo>
                  <a:pt x="7845" y="604"/>
                </a:lnTo>
                <a:lnTo>
                  <a:pt x="7832" y="596"/>
                </a:lnTo>
                <a:lnTo>
                  <a:pt x="7820" y="587"/>
                </a:lnTo>
                <a:lnTo>
                  <a:pt x="7809" y="577"/>
                </a:lnTo>
                <a:lnTo>
                  <a:pt x="7800" y="565"/>
                </a:lnTo>
                <a:lnTo>
                  <a:pt x="7792" y="553"/>
                </a:lnTo>
                <a:lnTo>
                  <a:pt x="7788" y="546"/>
                </a:lnTo>
                <a:lnTo>
                  <a:pt x="7784" y="540"/>
                </a:lnTo>
                <a:lnTo>
                  <a:pt x="7779" y="525"/>
                </a:lnTo>
                <a:lnTo>
                  <a:pt x="7775" y="511"/>
                </a:lnTo>
                <a:lnTo>
                  <a:pt x="7771" y="495"/>
                </a:lnTo>
                <a:lnTo>
                  <a:pt x="7770" y="487"/>
                </a:lnTo>
                <a:lnTo>
                  <a:pt x="7770" y="479"/>
                </a:lnTo>
                <a:lnTo>
                  <a:pt x="7769" y="462"/>
                </a:lnTo>
                <a:lnTo>
                  <a:pt x="7769" y="203"/>
                </a:lnTo>
                <a:lnTo>
                  <a:pt x="7880" y="203"/>
                </a:lnTo>
                <a:lnTo>
                  <a:pt x="7880" y="440"/>
                </a:lnTo>
                <a:lnTo>
                  <a:pt x="7880" y="457"/>
                </a:lnTo>
                <a:lnTo>
                  <a:pt x="7882" y="465"/>
                </a:lnTo>
                <a:lnTo>
                  <a:pt x="7884" y="473"/>
                </a:lnTo>
                <a:lnTo>
                  <a:pt x="7887" y="479"/>
                </a:lnTo>
                <a:lnTo>
                  <a:pt x="7890" y="486"/>
                </a:lnTo>
                <a:lnTo>
                  <a:pt x="7894" y="492"/>
                </a:lnTo>
                <a:lnTo>
                  <a:pt x="7897" y="499"/>
                </a:lnTo>
                <a:lnTo>
                  <a:pt x="7903" y="504"/>
                </a:lnTo>
                <a:lnTo>
                  <a:pt x="7908" y="508"/>
                </a:lnTo>
                <a:lnTo>
                  <a:pt x="7915" y="512"/>
                </a:lnTo>
                <a:lnTo>
                  <a:pt x="7921" y="516"/>
                </a:lnTo>
                <a:lnTo>
                  <a:pt x="7929" y="519"/>
                </a:lnTo>
                <a:lnTo>
                  <a:pt x="7937" y="521"/>
                </a:lnTo>
                <a:lnTo>
                  <a:pt x="7945" y="523"/>
                </a:lnTo>
                <a:lnTo>
                  <a:pt x="7955" y="523"/>
                </a:lnTo>
                <a:lnTo>
                  <a:pt x="7963" y="523"/>
                </a:lnTo>
                <a:lnTo>
                  <a:pt x="7972" y="521"/>
                </a:lnTo>
                <a:lnTo>
                  <a:pt x="7980" y="519"/>
                </a:lnTo>
                <a:lnTo>
                  <a:pt x="7988" y="516"/>
                </a:lnTo>
                <a:lnTo>
                  <a:pt x="7995" y="513"/>
                </a:lnTo>
                <a:lnTo>
                  <a:pt x="8001" y="510"/>
                </a:lnTo>
                <a:lnTo>
                  <a:pt x="8006" y="506"/>
                </a:lnTo>
                <a:lnTo>
                  <a:pt x="8012" y="500"/>
                </a:lnTo>
                <a:lnTo>
                  <a:pt x="8017" y="494"/>
                </a:lnTo>
                <a:lnTo>
                  <a:pt x="8018" y="491"/>
                </a:lnTo>
                <a:lnTo>
                  <a:pt x="8021" y="489"/>
                </a:lnTo>
                <a:lnTo>
                  <a:pt x="8024" y="482"/>
                </a:lnTo>
                <a:lnTo>
                  <a:pt x="8027" y="474"/>
                </a:lnTo>
                <a:lnTo>
                  <a:pt x="8029" y="466"/>
                </a:lnTo>
                <a:lnTo>
                  <a:pt x="8031" y="458"/>
                </a:lnTo>
                <a:lnTo>
                  <a:pt x="8031" y="450"/>
                </a:lnTo>
                <a:lnTo>
                  <a:pt x="8033" y="441"/>
                </a:lnTo>
                <a:lnTo>
                  <a:pt x="8033" y="203"/>
                </a:lnTo>
                <a:lnTo>
                  <a:pt x="8143" y="203"/>
                </a:lnTo>
                <a:lnTo>
                  <a:pt x="8143" y="540"/>
                </a:lnTo>
                <a:lnTo>
                  <a:pt x="8143" y="562"/>
                </a:lnTo>
                <a:lnTo>
                  <a:pt x="8144" y="583"/>
                </a:lnTo>
                <a:lnTo>
                  <a:pt x="8147" y="613"/>
                </a:lnTo>
                <a:lnTo>
                  <a:pt x="8042" y="613"/>
                </a:lnTo>
                <a:lnTo>
                  <a:pt x="8041" y="605"/>
                </a:lnTo>
                <a:lnTo>
                  <a:pt x="8039" y="595"/>
                </a:lnTo>
                <a:lnTo>
                  <a:pt x="8038" y="582"/>
                </a:lnTo>
                <a:lnTo>
                  <a:pt x="8038" y="569"/>
                </a:lnTo>
                <a:close/>
                <a:moveTo>
                  <a:pt x="8382" y="203"/>
                </a:moveTo>
                <a:lnTo>
                  <a:pt x="8464" y="203"/>
                </a:lnTo>
                <a:lnTo>
                  <a:pt x="8464" y="302"/>
                </a:lnTo>
                <a:lnTo>
                  <a:pt x="8382" y="302"/>
                </a:lnTo>
                <a:lnTo>
                  <a:pt x="8382" y="473"/>
                </a:lnTo>
                <a:lnTo>
                  <a:pt x="8382" y="486"/>
                </a:lnTo>
                <a:lnTo>
                  <a:pt x="8385" y="496"/>
                </a:lnTo>
                <a:lnTo>
                  <a:pt x="8386" y="500"/>
                </a:lnTo>
                <a:lnTo>
                  <a:pt x="8389" y="504"/>
                </a:lnTo>
                <a:lnTo>
                  <a:pt x="8394" y="511"/>
                </a:lnTo>
                <a:lnTo>
                  <a:pt x="8397" y="513"/>
                </a:lnTo>
                <a:lnTo>
                  <a:pt x="8400" y="515"/>
                </a:lnTo>
                <a:lnTo>
                  <a:pt x="8408" y="519"/>
                </a:lnTo>
                <a:lnTo>
                  <a:pt x="8414" y="520"/>
                </a:lnTo>
                <a:lnTo>
                  <a:pt x="8419" y="520"/>
                </a:lnTo>
                <a:lnTo>
                  <a:pt x="8429" y="521"/>
                </a:lnTo>
                <a:lnTo>
                  <a:pt x="8440" y="520"/>
                </a:lnTo>
                <a:lnTo>
                  <a:pt x="8449" y="520"/>
                </a:lnTo>
                <a:lnTo>
                  <a:pt x="8458" y="519"/>
                </a:lnTo>
                <a:lnTo>
                  <a:pt x="8464" y="517"/>
                </a:lnTo>
                <a:lnTo>
                  <a:pt x="8464" y="609"/>
                </a:lnTo>
                <a:lnTo>
                  <a:pt x="8454" y="612"/>
                </a:lnTo>
                <a:lnTo>
                  <a:pt x="8441" y="616"/>
                </a:lnTo>
                <a:lnTo>
                  <a:pt x="8424" y="619"/>
                </a:lnTo>
                <a:lnTo>
                  <a:pt x="8414" y="619"/>
                </a:lnTo>
                <a:lnTo>
                  <a:pt x="8402" y="619"/>
                </a:lnTo>
                <a:lnTo>
                  <a:pt x="8387" y="619"/>
                </a:lnTo>
                <a:lnTo>
                  <a:pt x="8373" y="617"/>
                </a:lnTo>
                <a:lnTo>
                  <a:pt x="8360" y="615"/>
                </a:lnTo>
                <a:lnTo>
                  <a:pt x="8348" y="611"/>
                </a:lnTo>
                <a:lnTo>
                  <a:pt x="8341" y="608"/>
                </a:lnTo>
                <a:lnTo>
                  <a:pt x="8336" y="605"/>
                </a:lnTo>
                <a:lnTo>
                  <a:pt x="8326" y="600"/>
                </a:lnTo>
                <a:lnTo>
                  <a:pt x="8315" y="594"/>
                </a:lnTo>
                <a:lnTo>
                  <a:pt x="8311" y="590"/>
                </a:lnTo>
                <a:lnTo>
                  <a:pt x="8306" y="586"/>
                </a:lnTo>
                <a:lnTo>
                  <a:pt x="8302" y="582"/>
                </a:lnTo>
                <a:lnTo>
                  <a:pt x="8298" y="577"/>
                </a:lnTo>
                <a:lnTo>
                  <a:pt x="8295" y="573"/>
                </a:lnTo>
                <a:lnTo>
                  <a:pt x="8291" y="567"/>
                </a:lnTo>
                <a:lnTo>
                  <a:pt x="8289" y="562"/>
                </a:lnTo>
                <a:lnTo>
                  <a:pt x="8285" y="557"/>
                </a:lnTo>
                <a:lnTo>
                  <a:pt x="8282" y="552"/>
                </a:lnTo>
                <a:lnTo>
                  <a:pt x="8281" y="546"/>
                </a:lnTo>
                <a:lnTo>
                  <a:pt x="8278" y="540"/>
                </a:lnTo>
                <a:lnTo>
                  <a:pt x="8277" y="533"/>
                </a:lnTo>
                <a:lnTo>
                  <a:pt x="8274" y="520"/>
                </a:lnTo>
                <a:lnTo>
                  <a:pt x="8272" y="507"/>
                </a:lnTo>
                <a:lnTo>
                  <a:pt x="8272" y="492"/>
                </a:lnTo>
                <a:lnTo>
                  <a:pt x="8272" y="302"/>
                </a:lnTo>
                <a:lnTo>
                  <a:pt x="8197" y="302"/>
                </a:lnTo>
                <a:lnTo>
                  <a:pt x="8197" y="203"/>
                </a:lnTo>
                <a:lnTo>
                  <a:pt x="8218" y="203"/>
                </a:lnTo>
                <a:lnTo>
                  <a:pt x="8226" y="203"/>
                </a:lnTo>
                <a:lnTo>
                  <a:pt x="8234" y="202"/>
                </a:lnTo>
                <a:lnTo>
                  <a:pt x="8240" y="201"/>
                </a:lnTo>
                <a:lnTo>
                  <a:pt x="8247" y="198"/>
                </a:lnTo>
                <a:lnTo>
                  <a:pt x="8252" y="195"/>
                </a:lnTo>
                <a:lnTo>
                  <a:pt x="8257" y="193"/>
                </a:lnTo>
                <a:lnTo>
                  <a:pt x="8261" y="189"/>
                </a:lnTo>
                <a:lnTo>
                  <a:pt x="8267" y="185"/>
                </a:lnTo>
                <a:lnTo>
                  <a:pt x="8269" y="180"/>
                </a:lnTo>
                <a:lnTo>
                  <a:pt x="8273" y="174"/>
                </a:lnTo>
                <a:lnTo>
                  <a:pt x="8276" y="169"/>
                </a:lnTo>
                <a:lnTo>
                  <a:pt x="8277" y="164"/>
                </a:lnTo>
                <a:lnTo>
                  <a:pt x="8280" y="157"/>
                </a:lnTo>
                <a:lnTo>
                  <a:pt x="8281" y="152"/>
                </a:lnTo>
                <a:lnTo>
                  <a:pt x="8281" y="146"/>
                </a:lnTo>
                <a:lnTo>
                  <a:pt x="8281" y="138"/>
                </a:lnTo>
                <a:lnTo>
                  <a:pt x="8281" y="81"/>
                </a:lnTo>
                <a:lnTo>
                  <a:pt x="8382" y="81"/>
                </a:lnTo>
                <a:lnTo>
                  <a:pt x="8382" y="203"/>
                </a:lnTo>
                <a:close/>
                <a:moveTo>
                  <a:pt x="8934" y="408"/>
                </a:moveTo>
                <a:lnTo>
                  <a:pt x="8932" y="432"/>
                </a:lnTo>
                <a:lnTo>
                  <a:pt x="8931" y="443"/>
                </a:lnTo>
                <a:lnTo>
                  <a:pt x="8930" y="454"/>
                </a:lnTo>
                <a:lnTo>
                  <a:pt x="8927" y="465"/>
                </a:lnTo>
                <a:lnTo>
                  <a:pt x="8926" y="470"/>
                </a:lnTo>
                <a:lnTo>
                  <a:pt x="8925" y="475"/>
                </a:lnTo>
                <a:lnTo>
                  <a:pt x="8922" y="486"/>
                </a:lnTo>
                <a:lnTo>
                  <a:pt x="8918" y="495"/>
                </a:lnTo>
                <a:lnTo>
                  <a:pt x="8914" y="506"/>
                </a:lnTo>
                <a:lnTo>
                  <a:pt x="8909" y="515"/>
                </a:lnTo>
                <a:lnTo>
                  <a:pt x="8898" y="532"/>
                </a:lnTo>
                <a:lnTo>
                  <a:pt x="8886" y="549"/>
                </a:lnTo>
                <a:lnTo>
                  <a:pt x="8880" y="557"/>
                </a:lnTo>
                <a:lnTo>
                  <a:pt x="8872" y="565"/>
                </a:lnTo>
                <a:lnTo>
                  <a:pt x="8865" y="571"/>
                </a:lnTo>
                <a:lnTo>
                  <a:pt x="8858" y="578"/>
                </a:lnTo>
                <a:lnTo>
                  <a:pt x="8850" y="584"/>
                </a:lnTo>
                <a:lnTo>
                  <a:pt x="8840" y="590"/>
                </a:lnTo>
                <a:lnTo>
                  <a:pt x="8833" y="596"/>
                </a:lnTo>
                <a:lnTo>
                  <a:pt x="8823" y="600"/>
                </a:lnTo>
                <a:lnTo>
                  <a:pt x="8805" y="609"/>
                </a:lnTo>
                <a:lnTo>
                  <a:pt x="8794" y="613"/>
                </a:lnTo>
                <a:lnTo>
                  <a:pt x="8784" y="617"/>
                </a:lnTo>
                <a:lnTo>
                  <a:pt x="8763" y="621"/>
                </a:lnTo>
                <a:lnTo>
                  <a:pt x="8742" y="625"/>
                </a:lnTo>
                <a:lnTo>
                  <a:pt x="8720" y="626"/>
                </a:lnTo>
                <a:lnTo>
                  <a:pt x="8696" y="625"/>
                </a:lnTo>
                <a:lnTo>
                  <a:pt x="8685" y="624"/>
                </a:lnTo>
                <a:lnTo>
                  <a:pt x="8675" y="621"/>
                </a:lnTo>
                <a:lnTo>
                  <a:pt x="8664" y="620"/>
                </a:lnTo>
                <a:lnTo>
                  <a:pt x="8654" y="617"/>
                </a:lnTo>
                <a:lnTo>
                  <a:pt x="8643" y="613"/>
                </a:lnTo>
                <a:lnTo>
                  <a:pt x="8634" y="609"/>
                </a:lnTo>
                <a:lnTo>
                  <a:pt x="8624" y="605"/>
                </a:lnTo>
                <a:lnTo>
                  <a:pt x="8615" y="600"/>
                </a:lnTo>
                <a:lnTo>
                  <a:pt x="8597" y="590"/>
                </a:lnTo>
                <a:lnTo>
                  <a:pt x="8580" y="578"/>
                </a:lnTo>
                <a:lnTo>
                  <a:pt x="8573" y="571"/>
                </a:lnTo>
                <a:lnTo>
                  <a:pt x="8566" y="565"/>
                </a:lnTo>
                <a:lnTo>
                  <a:pt x="8558" y="557"/>
                </a:lnTo>
                <a:lnTo>
                  <a:pt x="8552" y="549"/>
                </a:lnTo>
                <a:lnTo>
                  <a:pt x="8546" y="541"/>
                </a:lnTo>
                <a:lnTo>
                  <a:pt x="8540" y="532"/>
                </a:lnTo>
                <a:lnTo>
                  <a:pt x="8534" y="524"/>
                </a:lnTo>
                <a:lnTo>
                  <a:pt x="8529" y="515"/>
                </a:lnTo>
                <a:lnTo>
                  <a:pt x="8525" y="506"/>
                </a:lnTo>
                <a:lnTo>
                  <a:pt x="8520" y="495"/>
                </a:lnTo>
                <a:lnTo>
                  <a:pt x="8517" y="486"/>
                </a:lnTo>
                <a:lnTo>
                  <a:pt x="8513" y="475"/>
                </a:lnTo>
                <a:lnTo>
                  <a:pt x="8508" y="454"/>
                </a:lnTo>
                <a:lnTo>
                  <a:pt x="8506" y="432"/>
                </a:lnTo>
                <a:lnTo>
                  <a:pt x="8504" y="420"/>
                </a:lnTo>
                <a:lnTo>
                  <a:pt x="8504" y="408"/>
                </a:lnTo>
                <a:lnTo>
                  <a:pt x="8504" y="397"/>
                </a:lnTo>
                <a:lnTo>
                  <a:pt x="8506" y="385"/>
                </a:lnTo>
                <a:lnTo>
                  <a:pt x="8507" y="374"/>
                </a:lnTo>
                <a:lnTo>
                  <a:pt x="8508" y="362"/>
                </a:lnTo>
                <a:lnTo>
                  <a:pt x="8511" y="352"/>
                </a:lnTo>
                <a:lnTo>
                  <a:pt x="8512" y="347"/>
                </a:lnTo>
                <a:lnTo>
                  <a:pt x="8513" y="341"/>
                </a:lnTo>
                <a:lnTo>
                  <a:pt x="8517" y="331"/>
                </a:lnTo>
                <a:lnTo>
                  <a:pt x="8520" y="320"/>
                </a:lnTo>
                <a:lnTo>
                  <a:pt x="8525" y="311"/>
                </a:lnTo>
                <a:lnTo>
                  <a:pt x="8529" y="302"/>
                </a:lnTo>
                <a:lnTo>
                  <a:pt x="8540" y="283"/>
                </a:lnTo>
                <a:lnTo>
                  <a:pt x="8552" y="268"/>
                </a:lnTo>
                <a:lnTo>
                  <a:pt x="8558" y="260"/>
                </a:lnTo>
                <a:lnTo>
                  <a:pt x="8566" y="252"/>
                </a:lnTo>
                <a:lnTo>
                  <a:pt x="8573" y="245"/>
                </a:lnTo>
                <a:lnTo>
                  <a:pt x="8580" y="239"/>
                </a:lnTo>
                <a:lnTo>
                  <a:pt x="8597" y="226"/>
                </a:lnTo>
                <a:lnTo>
                  <a:pt x="8615" y="215"/>
                </a:lnTo>
                <a:lnTo>
                  <a:pt x="8634" y="207"/>
                </a:lnTo>
                <a:lnTo>
                  <a:pt x="8643" y="203"/>
                </a:lnTo>
                <a:lnTo>
                  <a:pt x="8654" y="199"/>
                </a:lnTo>
                <a:lnTo>
                  <a:pt x="8664" y="197"/>
                </a:lnTo>
                <a:lnTo>
                  <a:pt x="8675" y="195"/>
                </a:lnTo>
                <a:lnTo>
                  <a:pt x="8696" y="192"/>
                </a:lnTo>
                <a:lnTo>
                  <a:pt x="8720" y="190"/>
                </a:lnTo>
                <a:lnTo>
                  <a:pt x="8742" y="192"/>
                </a:lnTo>
                <a:lnTo>
                  <a:pt x="8752" y="193"/>
                </a:lnTo>
                <a:lnTo>
                  <a:pt x="8763" y="195"/>
                </a:lnTo>
                <a:lnTo>
                  <a:pt x="8773" y="197"/>
                </a:lnTo>
                <a:lnTo>
                  <a:pt x="8784" y="199"/>
                </a:lnTo>
                <a:lnTo>
                  <a:pt x="8794" y="203"/>
                </a:lnTo>
                <a:lnTo>
                  <a:pt x="8805" y="207"/>
                </a:lnTo>
                <a:lnTo>
                  <a:pt x="8814" y="211"/>
                </a:lnTo>
                <a:lnTo>
                  <a:pt x="8823" y="215"/>
                </a:lnTo>
                <a:lnTo>
                  <a:pt x="8833" y="220"/>
                </a:lnTo>
                <a:lnTo>
                  <a:pt x="8840" y="226"/>
                </a:lnTo>
                <a:lnTo>
                  <a:pt x="8850" y="232"/>
                </a:lnTo>
                <a:lnTo>
                  <a:pt x="8858" y="239"/>
                </a:lnTo>
                <a:lnTo>
                  <a:pt x="8865" y="245"/>
                </a:lnTo>
                <a:lnTo>
                  <a:pt x="8872" y="252"/>
                </a:lnTo>
                <a:lnTo>
                  <a:pt x="8880" y="260"/>
                </a:lnTo>
                <a:lnTo>
                  <a:pt x="8886" y="268"/>
                </a:lnTo>
                <a:lnTo>
                  <a:pt x="8893" y="276"/>
                </a:lnTo>
                <a:lnTo>
                  <a:pt x="8898" y="283"/>
                </a:lnTo>
                <a:lnTo>
                  <a:pt x="8904" y="293"/>
                </a:lnTo>
                <a:lnTo>
                  <a:pt x="8909" y="302"/>
                </a:lnTo>
                <a:lnTo>
                  <a:pt x="8914" y="311"/>
                </a:lnTo>
                <a:lnTo>
                  <a:pt x="8918" y="320"/>
                </a:lnTo>
                <a:lnTo>
                  <a:pt x="8922" y="331"/>
                </a:lnTo>
                <a:lnTo>
                  <a:pt x="8925" y="341"/>
                </a:lnTo>
                <a:lnTo>
                  <a:pt x="8930" y="362"/>
                </a:lnTo>
                <a:lnTo>
                  <a:pt x="8932" y="385"/>
                </a:lnTo>
                <a:lnTo>
                  <a:pt x="8934" y="397"/>
                </a:lnTo>
                <a:lnTo>
                  <a:pt x="8934" y="408"/>
                </a:lnTo>
                <a:close/>
                <a:moveTo>
                  <a:pt x="8823" y="408"/>
                </a:moveTo>
                <a:lnTo>
                  <a:pt x="8822" y="394"/>
                </a:lnTo>
                <a:lnTo>
                  <a:pt x="8821" y="381"/>
                </a:lnTo>
                <a:lnTo>
                  <a:pt x="8818" y="369"/>
                </a:lnTo>
                <a:lnTo>
                  <a:pt x="8814" y="357"/>
                </a:lnTo>
                <a:lnTo>
                  <a:pt x="8810" y="347"/>
                </a:lnTo>
                <a:lnTo>
                  <a:pt x="8805" y="337"/>
                </a:lnTo>
                <a:lnTo>
                  <a:pt x="8798" y="328"/>
                </a:lnTo>
                <a:lnTo>
                  <a:pt x="8792" y="320"/>
                </a:lnTo>
                <a:lnTo>
                  <a:pt x="8784" y="314"/>
                </a:lnTo>
                <a:lnTo>
                  <a:pt x="8780" y="311"/>
                </a:lnTo>
                <a:lnTo>
                  <a:pt x="8776" y="308"/>
                </a:lnTo>
                <a:lnTo>
                  <a:pt x="8772" y="306"/>
                </a:lnTo>
                <a:lnTo>
                  <a:pt x="8767" y="303"/>
                </a:lnTo>
                <a:lnTo>
                  <a:pt x="8758" y="299"/>
                </a:lnTo>
                <a:lnTo>
                  <a:pt x="8749" y="295"/>
                </a:lnTo>
                <a:lnTo>
                  <a:pt x="8739" y="294"/>
                </a:lnTo>
                <a:lnTo>
                  <a:pt x="8729" y="291"/>
                </a:lnTo>
                <a:lnTo>
                  <a:pt x="8720" y="291"/>
                </a:lnTo>
                <a:lnTo>
                  <a:pt x="8709" y="291"/>
                </a:lnTo>
                <a:lnTo>
                  <a:pt x="8699" y="294"/>
                </a:lnTo>
                <a:lnTo>
                  <a:pt x="8689" y="295"/>
                </a:lnTo>
                <a:lnTo>
                  <a:pt x="8680" y="299"/>
                </a:lnTo>
                <a:lnTo>
                  <a:pt x="8671" y="303"/>
                </a:lnTo>
                <a:lnTo>
                  <a:pt x="8662" y="308"/>
                </a:lnTo>
                <a:lnTo>
                  <a:pt x="8654" y="314"/>
                </a:lnTo>
                <a:lnTo>
                  <a:pt x="8650" y="318"/>
                </a:lnTo>
                <a:lnTo>
                  <a:pt x="8646" y="320"/>
                </a:lnTo>
                <a:lnTo>
                  <a:pt x="8640" y="328"/>
                </a:lnTo>
                <a:lnTo>
                  <a:pt x="8634" y="337"/>
                </a:lnTo>
                <a:lnTo>
                  <a:pt x="8628" y="347"/>
                </a:lnTo>
                <a:lnTo>
                  <a:pt x="8624" y="357"/>
                </a:lnTo>
                <a:lnTo>
                  <a:pt x="8620" y="369"/>
                </a:lnTo>
                <a:lnTo>
                  <a:pt x="8617" y="381"/>
                </a:lnTo>
                <a:lnTo>
                  <a:pt x="8616" y="394"/>
                </a:lnTo>
                <a:lnTo>
                  <a:pt x="8615" y="408"/>
                </a:lnTo>
                <a:lnTo>
                  <a:pt x="8616" y="423"/>
                </a:lnTo>
                <a:lnTo>
                  <a:pt x="8617" y="436"/>
                </a:lnTo>
                <a:lnTo>
                  <a:pt x="8620" y="448"/>
                </a:lnTo>
                <a:lnTo>
                  <a:pt x="8624" y="458"/>
                </a:lnTo>
                <a:lnTo>
                  <a:pt x="8628" y="469"/>
                </a:lnTo>
                <a:lnTo>
                  <a:pt x="8634" y="479"/>
                </a:lnTo>
                <a:lnTo>
                  <a:pt x="8640" y="487"/>
                </a:lnTo>
                <a:lnTo>
                  <a:pt x="8646" y="495"/>
                </a:lnTo>
                <a:lnTo>
                  <a:pt x="8654" y="503"/>
                </a:lnTo>
                <a:lnTo>
                  <a:pt x="8658" y="506"/>
                </a:lnTo>
                <a:lnTo>
                  <a:pt x="8662" y="508"/>
                </a:lnTo>
                <a:lnTo>
                  <a:pt x="8667" y="511"/>
                </a:lnTo>
                <a:lnTo>
                  <a:pt x="8671" y="513"/>
                </a:lnTo>
                <a:lnTo>
                  <a:pt x="8680" y="517"/>
                </a:lnTo>
                <a:lnTo>
                  <a:pt x="8689" y="521"/>
                </a:lnTo>
                <a:lnTo>
                  <a:pt x="8699" y="523"/>
                </a:lnTo>
                <a:lnTo>
                  <a:pt x="8709" y="524"/>
                </a:lnTo>
                <a:lnTo>
                  <a:pt x="8720" y="525"/>
                </a:lnTo>
                <a:lnTo>
                  <a:pt x="8729" y="524"/>
                </a:lnTo>
                <a:lnTo>
                  <a:pt x="8739" y="523"/>
                </a:lnTo>
                <a:lnTo>
                  <a:pt x="8749" y="521"/>
                </a:lnTo>
                <a:lnTo>
                  <a:pt x="8758" y="517"/>
                </a:lnTo>
                <a:lnTo>
                  <a:pt x="8767" y="513"/>
                </a:lnTo>
                <a:lnTo>
                  <a:pt x="8776" y="508"/>
                </a:lnTo>
                <a:lnTo>
                  <a:pt x="8784" y="503"/>
                </a:lnTo>
                <a:lnTo>
                  <a:pt x="8788" y="499"/>
                </a:lnTo>
                <a:lnTo>
                  <a:pt x="8792" y="496"/>
                </a:lnTo>
                <a:lnTo>
                  <a:pt x="8798" y="489"/>
                </a:lnTo>
                <a:lnTo>
                  <a:pt x="8805" y="479"/>
                </a:lnTo>
                <a:lnTo>
                  <a:pt x="8810" y="470"/>
                </a:lnTo>
                <a:lnTo>
                  <a:pt x="8814" y="460"/>
                </a:lnTo>
                <a:lnTo>
                  <a:pt x="8818" y="448"/>
                </a:lnTo>
                <a:lnTo>
                  <a:pt x="8821" y="436"/>
                </a:lnTo>
                <a:lnTo>
                  <a:pt x="8822" y="423"/>
                </a:lnTo>
                <a:lnTo>
                  <a:pt x="8823" y="408"/>
                </a:lnTo>
                <a:close/>
                <a:moveTo>
                  <a:pt x="9070" y="478"/>
                </a:moveTo>
                <a:lnTo>
                  <a:pt x="9073" y="490"/>
                </a:lnTo>
                <a:lnTo>
                  <a:pt x="9074" y="496"/>
                </a:lnTo>
                <a:lnTo>
                  <a:pt x="9077" y="502"/>
                </a:lnTo>
                <a:lnTo>
                  <a:pt x="9080" y="507"/>
                </a:lnTo>
                <a:lnTo>
                  <a:pt x="9082" y="512"/>
                </a:lnTo>
                <a:lnTo>
                  <a:pt x="9086" y="517"/>
                </a:lnTo>
                <a:lnTo>
                  <a:pt x="9091" y="521"/>
                </a:lnTo>
                <a:lnTo>
                  <a:pt x="9095" y="525"/>
                </a:lnTo>
                <a:lnTo>
                  <a:pt x="9101" y="529"/>
                </a:lnTo>
                <a:lnTo>
                  <a:pt x="9107" y="533"/>
                </a:lnTo>
                <a:lnTo>
                  <a:pt x="9114" y="536"/>
                </a:lnTo>
                <a:lnTo>
                  <a:pt x="9120" y="538"/>
                </a:lnTo>
                <a:lnTo>
                  <a:pt x="9128" y="540"/>
                </a:lnTo>
                <a:lnTo>
                  <a:pt x="9136" y="541"/>
                </a:lnTo>
                <a:lnTo>
                  <a:pt x="9145" y="541"/>
                </a:lnTo>
                <a:lnTo>
                  <a:pt x="9152" y="541"/>
                </a:lnTo>
                <a:lnTo>
                  <a:pt x="9158" y="540"/>
                </a:lnTo>
                <a:lnTo>
                  <a:pt x="9164" y="538"/>
                </a:lnTo>
                <a:lnTo>
                  <a:pt x="9169" y="537"/>
                </a:lnTo>
                <a:lnTo>
                  <a:pt x="9174" y="536"/>
                </a:lnTo>
                <a:lnTo>
                  <a:pt x="9178" y="533"/>
                </a:lnTo>
                <a:lnTo>
                  <a:pt x="9186" y="528"/>
                </a:lnTo>
                <a:lnTo>
                  <a:pt x="9190" y="525"/>
                </a:lnTo>
                <a:lnTo>
                  <a:pt x="9192" y="523"/>
                </a:lnTo>
                <a:lnTo>
                  <a:pt x="9196" y="516"/>
                </a:lnTo>
                <a:lnTo>
                  <a:pt x="9199" y="508"/>
                </a:lnTo>
                <a:lnTo>
                  <a:pt x="9199" y="500"/>
                </a:lnTo>
                <a:lnTo>
                  <a:pt x="9199" y="494"/>
                </a:lnTo>
                <a:lnTo>
                  <a:pt x="9198" y="490"/>
                </a:lnTo>
                <a:lnTo>
                  <a:pt x="9198" y="487"/>
                </a:lnTo>
                <a:lnTo>
                  <a:pt x="9194" y="481"/>
                </a:lnTo>
                <a:lnTo>
                  <a:pt x="9190" y="475"/>
                </a:lnTo>
                <a:lnTo>
                  <a:pt x="9183" y="470"/>
                </a:lnTo>
                <a:lnTo>
                  <a:pt x="9175" y="466"/>
                </a:lnTo>
                <a:lnTo>
                  <a:pt x="9166" y="464"/>
                </a:lnTo>
                <a:lnTo>
                  <a:pt x="9156" y="460"/>
                </a:lnTo>
                <a:lnTo>
                  <a:pt x="9102" y="448"/>
                </a:lnTo>
                <a:lnTo>
                  <a:pt x="9087" y="444"/>
                </a:lnTo>
                <a:lnTo>
                  <a:pt x="9073" y="440"/>
                </a:lnTo>
                <a:lnTo>
                  <a:pt x="9061" y="435"/>
                </a:lnTo>
                <a:lnTo>
                  <a:pt x="9049" y="429"/>
                </a:lnTo>
                <a:lnTo>
                  <a:pt x="9040" y="423"/>
                </a:lnTo>
                <a:lnTo>
                  <a:pt x="9030" y="416"/>
                </a:lnTo>
                <a:lnTo>
                  <a:pt x="9022" y="408"/>
                </a:lnTo>
                <a:lnTo>
                  <a:pt x="9018" y="406"/>
                </a:lnTo>
                <a:lnTo>
                  <a:pt x="9014" y="402"/>
                </a:lnTo>
                <a:lnTo>
                  <a:pt x="9007" y="393"/>
                </a:lnTo>
                <a:lnTo>
                  <a:pt x="9002" y="385"/>
                </a:lnTo>
                <a:lnTo>
                  <a:pt x="8997" y="375"/>
                </a:lnTo>
                <a:lnTo>
                  <a:pt x="8993" y="366"/>
                </a:lnTo>
                <a:lnTo>
                  <a:pt x="8990" y="356"/>
                </a:lnTo>
                <a:lnTo>
                  <a:pt x="8989" y="351"/>
                </a:lnTo>
                <a:lnTo>
                  <a:pt x="8988" y="347"/>
                </a:lnTo>
                <a:lnTo>
                  <a:pt x="8986" y="336"/>
                </a:lnTo>
                <a:lnTo>
                  <a:pt x="8986" y="326"/>
                </a:lnTo>
                <a:lnTo>
                  <a:pt x="8988" y="311"/>
                </a:lnTo>
                <a:lnTo>
                  <a:pt x="8989" y="298"/>
                </a:lnTo>
                <a:lnTo>
                  <a:pt x="8993" y="285"/>
                </a:lnTo>
                <a:lnTo>
                  <a:pt x="8995" y="280"/>
                </a:lnTo>
                <a:lnTo>
                  <a:pt x="8998" y="273"/>
                </a:lnTo>
                <a:lnTo>
                  <a:pt x="9005" y="261"/>
                </a:lnTo>
                <a:lnTo>
                  <a:pt x="9011" y="251"/>
                </a:lnTo>
                <a:lnTo>
                  <a:pt x="9020" y="240"/>
                </a:lnTo>
                <a:lnTo>
                  <a:pt x="9024" y="235"/>
                </a:lnTo>
                <a:lnTo>
                  <a:pt x="9030" y="231"/>
                </a:lnTo>
                <a:lnTo>
                  <a:pt x="9035" y="226"/>
                </a:lnTo>
                <a:lnTo>
                  <a:pt x="9040" y="222"/>
                </a:lnTo>
                <a:lnTo>
                  <a:pt x="9052" y="214"/>
                </a:lnTo>
                <a:lnTo>
                  <a:pt x="9065" y="207"/>
                </a:lnTo>
                <a:lnTo>
                  <a:pt x="9078" y="201"/>
                </a:lnTo>
                <a:lnTo>
                  <a:pt x="9093" y="197"/>
                </a:lnTo>
                <a:lnTo>
                  <a:pt x="9107" y="193"/>
                </a:lnTo>
                <a:lnTo>
                  <a:pt x="9115" y="193"/>
                </a:lnTo>
                <a:lnTo>
                  <a:pt x="9123" y="192"/>
                </a:lnTo>
                <a:lnTo>
                  <a:pt x="9140" y="190"/>
                </a:lnTo>
                <a:lnTo>
                  <a:pt x="9161" y="192"/>
                </a:lnTo>
                <a:lnTo>
                  <a:pt x="9179" y="194"/>
                </a:lnTo>
                <a:lnTo>
                  <a:pt x="9189" y="195"/>
                </a:lnTo>
                <a:lnTo>
                  <a:pt x="9198" y="198"/>
                </a:lnTo>
                <a:lnTo>
                  <a:pt x="9213" y="203"/>
                </a:lnTo>
                <a:lnTo>
                  <a:pt x="9228" y="209"/>
                </a:lnTo>
                <a:lnTo>
                  <a:pt x="9241" y="216"/>
                </a:lnTo>
                <a:lnTo>
                  <a:pt x="9252" y="224"/>
                </a:lnTo>
                <a:lnTo>
                  <a:pt x="9262" y="234"/>
                </a:lnTo>
                <a:lnTo>
                  <a:pt x="9270" y="243"/>
                </a:lnTo>
                <a:lnTo>
                  <a:pt x="9278" y="252"/>
                </a:lnTo>
                <a:lnTo>
                  <a:pt x="9284" y="262"/>
                </a:lnTo>
                <a:lnTo>
                  <a:pt x="9290" y="272"/>
                </a:lnTo>
                <a:lnTo>
                  <a:pt x="9294" y="282"/>
                </a:lnTo>
                <a:lnTo>
                  <a:pt x="9296" y="291"/>
                </a:lnTo>
                <a:lnTo>
                  <a:pt x="9299" y="301"/>
                </a:lnTo>
                <a:lnTo>
                  <a:pt x="9300" y="308"/>
                </a:lnTo>
                <a:lnTo>
                  <a:pt x="9208" y="329"/>
                </a:lnTo>
                <a:lnTo>
                  <a:pt x="9206" y="320"/>
                </a:lnTo>
                <a:lnTo>
                  <a:pt x="9204" y="316"/>
                </a:lnTo>
                <a:lnTo>
                  <a:pt x="9203" y="311"/>
                </a:lnTo>
                <a:lnTo>
                  <a:pt x="9200" y="306"/>
                </a:lnTo>
                <a:lnTo>
                  <a:pt x="9198" y="302"/>
                </a:lnTo>
                <a:lnTo>
                  <a:pt x="9194" y="298"/>
                </a:lnTo>
                <a:lnTo>
                  <a:pt x="9190" y="293"/>
                </a:lnTo>
                <a:lnTo>
                  <a:pt x="9186" y="290"/>
                </a:lnTo>
                <a:lnTo>
                  <a:pt x="9182" y="286"/>
                </a:lnTo>
                <a:lnTo>
                  <a:pt x="9177" y="282"/>
                </a:lnTo>
                <a:lnTo>
                  <a:pt x="9170" y="280"/>
                </a:lnTo>
                <a:lnTo>
                  <a:pt x="9164" y="278"/>
                </a:lnTo>
                <a:lnTo>
                  <a:pt x="9157" y="276"/>
                </a:lnTo>
                <a:lnTo>
                  <a:pt x="9149" y="276"/>
                </a:lnTo>
                <a:lnTo>
                  <a:pt x="9140" y="274"/>
                </a:lnTo>
                <a:lnTo>
                  <a:pt x="9129" y="276"/>
                </a:lnTo>
                <a:lnTo>
                  <a:pt x="9120" y="278"/>
                </a:lnTo>
                <a:lnTo>
                  <a:pt x="9111" y="282"/>
                </a:lnTo>
                <a:lnTo>
                  <a:pt x="9107" y="283"/>
                </a:lnTo>
                <a:lnTo>
                  <a:pt x="9103" y="286"/>
                </a:lnTo>
                <a:lnTo>
                  <a:pt x="9097" y="293"/>
                </a:lnTo>
                <a:lnTo>
                  <a:pt x="9093" y="299"/>
                </a:lnTo>
                <a:lnTo>
                  <a:pt x="9090" y="303"/>
                </a:lnTo>
                <a:lnTo>
                  <a:pt x="9089" y="307"/>
                </a:lnTo>
                <a:lnTo>
                  <a:pt x="9089" y="311"/>
                </a:lnTo>
                <a:lnTo>
                  <a:pt x="9087" y="316"/>
                </a:lnTo>
                <a:lnTo>
                  <a:pt x="9089" y="323"/>
                </a:lnTo>
                <a:lnTo>
                  <a:pt x="9090" y="329"/>
                </a:lnTo>
                <a:lnTo>
                  <a:pt x="9094" y="335"/>
                </a:lnTo>
                <a:lnTo>
                  <a:pt x="9098" y="340"/>
                </a:lnTo>
                <a:lnTo>
                  <a:pt x="9103" y="344"/>
                </a:lnTo>
                <a:lnTo>
                  <a:pt x="9110" y="348"/>
                </a:lnTo>
                <a:lnTo>
                  <a:pt x="9118" y="351"/>
                </a:lnTo>
                <a:lnTo>
                  <a:pt x="9125" y="352"/>
                </a:lnTo>
                <a:lnTo>
                  <a:pt x="9183" y="365"/>
                </a:lnTo>
                <a:lnTo>
                  <a:pt x="9199" y="369"/>
                </a:lnTo>
                <a:lnTo>
                  <a:pt x="9212" y="373"/>
                </a:lnTo>
                <a:lnTo>
                  <a:pt x="9225" y="378"/>
                </a:lnTo>
                <a:lnTo>
                  <a:pt x="9237" y="383"/>
                </a:lnTo>
                <a:lnTo>
                  <a:pt x="9248" y="390"/>
                </a:lnTo>
                <a:lnTo>
                  <a:pt x="9258" y="397"/>
                </a:lnTo>
                <a:lnTo>
                  <a:pt x="9267" y="403"/>
                </a:lnTo>
                <a:lnTo>
                  <a:pt x="9275" y="412"/>
                </a:lnTo>
                <a:lnTo>
                  <a:pt x="9282" y="420"/>
                </a:lnTo>
                <a:lnTo>
                  <a:pt x="9288" y="429"/>
                </a:lnTo>
                <a:lnTo>
                  <a:pt x="9294" y="439"/>
                </a:lnTo>
                <a:lnTo>
                  <a:pt x="9298" y="448"/>
                </a:lnTo>
                <a:lnTo>
                  <a:pt x="9301" y="458"/>
                </a:lnTo>
                <a:lnTo>
                  <a:pt x="9304" y="469"/>
                </a:lnTo>
                <a:lnTo>
                  <a:pt x="9305" y="479"/>
                </a:lnTo>
                <a:lnTo>
                  <a:pt x="9305" y="491"/>
                </a:lnTo>
                <a:lnTo>
                  <a:pt x="9305" y="503"/>
                </a:lnTo>
                <a:lnTo>
                  <a:pt x="9303" y="516"/>
                </a:lnTo>
                <a:lnTo>
                  <a:pt x="9301" y="521"/>
                </a:lnTo>
                <a:lnTo>
                  <a:pt x="9300" y="528"/>
                </a:lnTo>
                <a:lnTo>
                  <a:pt x="9296" y="540"/>
                </a:lnTo>
                <a:lnTo>
                  <a:pt x="9290" y="552"/>
                </a:lnTo>
                <a:lnTo>
                  <a:pt x="9287" y="557"/>
                </a:lnTo>
                <a:lnTo>
                  <a:pt x="9283" y="563"/>
                </a:lnTo>
                <a:lnTo>
                  <a:pt x="9275" y="574"/>
                </a:lnTo>
                <a:lnTo>
                  <a:pt x="9266" y="583"/>
                </a:lnTo>
                <a:lnTo>
                  <a:pt x="9256" y="592"/>
                </a:lnTo>
                <a:lnTo>
                  <a:pt x="9244" y="600"/>
                </a:lnTo>
                <a:lnTo>
                  <a:pt x="9231" y="608"/>
                </a:lnTo>
                <a:lnTo>
                  <a:pt x="9216" y="615"/>
                </a:lnTo>
                <a:lnTo>
                  <a:pt x="9208" y="617"/>
                </a:lnTo>
                <a:lnTo>
                  <a:pt x="9200" y="619"/>
                </a:lnTo>
                <a:lnTo>
                  <a:pt x="9185" y="623"/>
                </a:lnTo>
                <a:lnTo>
                  <a:pt x="9166" y="625"/>
                </a:lnTo>
                <a:lnTo>
                  <a:pt x="9156" y="625"/>
                </a:lnTo>
                <a:lnTo>
                  <a:pt x="9146" y="626"/>
                </a:lnTo>
                <a:lnTo>
                  <a:pt x="9124" y="625"/>
                </a:lnTo>
                <a:lnTo>
                  <a:pt x="9103" y="623"/>
                </a:lnTo>
                <a:lnTo>
                  <a:pt x="9094" y="620"/>
                </a:lnTo>
                <a:lnTo>
                  <a:pt x="9085" y="619"/>
                </a:lnTo>
                <a:lnTo>
                  <a:pt x="9068" y="613"/>
                </a:lnTo>
                <a:lnTo>
                  <a:pt x="9060" y="609"/>
                </a:lnTo>
                <a:lnTo>
                  <a:pt x="9053" y="605"/>
                </a:lnTo>
                <a:lnTo>
                  <a:pt x="9045" y="602"/>
                </a:lnTo>
                <a:lnTo>
                  <a:pt x="9039" y="598"/>
                </a:lnTo>
                <a:lnTo>
                  <a:pt x="9027" y="590"/>
                </a:lnTo>
                <a:lnTo>
                  <a:pt x="9022" y="584"/>
                </a:lnTo>
                <a:lnTo>
                  <a:pt x="9016" y="581"/>
                </a:lnTo>
                <a:lnTo>
                  <a:pt x="9007" y="570"/>
                </a:lnTo>
                <a:lnTo>
                  <a:pt x="8999" y="559"/>
                </a:lnTo>
                <a:lnTo>
                  <a:pt x="8993" y="549"/>
                </a:lnTo>
                <a:lnTo>
                  <a:pt x="8986" y="538"/>
                </a:lnTo>
                <a:lnTo>
                  <a:pt x="8982" y="528"/>
                </a:lnTo>
                <a:lnTo>
                  <a:pt x="8980" y="517"/>
                </a:lnTo>
                <a:lnTo>
                  <a:pt x="8977" y="508"/>
                </a:lnTo>
                <a:lnTo>
                  <a:pt x="8976" y="499"/>
                </a:lnTo>
                <a:lnTo>
                  <a:pt x="9070" y="478"/>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200"/>
          </a:p>
        </p:txBody>
      </p:sp>
    </p:spTree>
    <p:extLst>
      <p:ext uri="{BB962C8B-B14F-4D97-AF65-F5344CB8AC3E}">
        <p14:creationId xmlns:p14="http://schemas.microsoft.com/office/powerpoint/2010/main" val="163209729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End">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EEF662F-2B7B-466F-9F57-CCB33BAD78ED}" type="datetime1">
              <a:rPr lang="fi-FI" smtClean="0"/>
              <a:t>12.6.2020</a:t>
            </a:fld>
            <a:endParaRPr lang="fi-FI"/>
          </a:p>
        </p:txBody>
      </p:sp>
      <p:sp>
        <p:nvSpPr>
          <p:cNvPr id="3" name="Footer Placeholder 2"/>
          <p:cNvSpPr>
            <a:spLocks noGrp="1"/>
          </p:cNvSpPr>
          <p:nvPr>
            <p:ph type="ftr" sz="quarter" idx="11"/>
          </p:nvPr>
        </p:nvSpPr>
        <p:spPr/>
        <p:txBody>
          <a:bodyPr/>
          <a:lstStyle>
            <a:lvl1pPr>
              <a:defRPr>
                <a:noFill/>
              </a:defRPr>
            </a:lvl1pPr>
          </a:lstStyle>
          <a:p>
            <a:endParaRPr lang="fi-FI"/>
          </a:p>
        </p:txBody>
      </p:sp>
      <p:sp>
        <p:nvSpPr>
          <p:cNvPr id="4" name="Slide Number Placeholder 3"/>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12" name="Freeform 12"/>
          <p:cNvSpPr>
            <a:spLocks noEditPoints="1"/>
          </p:cNvSpPr>
          <p:nvPr userDrawn="1"/>
        </p:nvSpPr>
        <p:spPr bwMode="auto">
          <a:xfrm>
            <a:off x="2051847" y="433113"/>
            <a:ext cx="2754306" cy="4181628"/>
          </a:xfrm>
          <a:custGeom>
            <a:avLst/>
            <a:gdLst>
              <a:gd name="T0" fmla="*/ 4358 w 5781"/>
              <a:gd name="T1" fmla="*/ 4341 h 7314"/>
              <a:gd name="T2" fmla="*/ 4503 w 5781"/>
              <a:gd name="T3" fmla="*/ 6057 h 7314"/>
              <a:gd name="T4" fmla="*/ 3161 w 5781"/>
              <a:gd name="T5" fmla="*/ 7077 h 7314"/>
              <a:gd name="T6" fmla="*/ 1554 w 5781"/>
              <a:gd name="T7" fmla="*/ 6486 h 7314"/>
              <a:gd name="T8" fmla="*/ 1203 w 5781"/>
              <a:gd name="T9" fmla="*/ 4805 h 7314"/>
              <a:gd name="T10" fmla="*/ 2408 w 5781"/>
              <a:gd name="T11" fmla="*/ 3629 h 7314"/>
              <a:gd name="T12" fmla="*/ 4439 w 5781"/>
              <a:gd name="T13" fmla="*/ 5529 h 7314"/>
              <a:gd name="T14" fmla="*/ 4053 w 5781"/>
              <a:gd name="T15" fmla="*/ 5870 h 7314"/>
              <a:gd name="T16" fmla="*/ 1470 w 5781"/>
              <a:gd name="T17" fmla="*/ 6011 h 7314"/>
              <a:gd name="T18" fmla="*/ 1743 w 5781"/>
              <a:gd name="T19" fmla="*/ 5778 h 7314"/>
              <a:gd name="T20" fmla="*/ 1485 w 5781"/>
              <a:gd name="T21" fmla="*/ 4619 h 7314"/>
              <a:gd name="T22" fmla="*/ 1620 w 5781"/>
              <a:gd name="T23" fmla="*/ 4904 h 7314"/>
              <a:gd name="T24" fmla="*/ 1655 w 5781"/>
              <a:gd name="T25" fmla="*/ 4386 h 7314"/>
              <a:gd name="T26" fmla="*/ 4095 w 5781"/>
              <a:gd name="T27" fmla="*/ 5606 h 7314"/>
              <a:gd name="T28" fmla="*/ 4262 w 5781"/>
              <a:gd name="T29" fmla="*/ 5166 h 7314"/>
              <a:gd name="T30" fmla="*/ 3794 w 5781"/>
              <a:gd name="T31" fmla="*/ 5201 h 7314"/>
              <a:gd name="T32" fmla="*/ 3534 w 5781"/>
              <a:gd name="T33" fmla="*/ 5634 h 7314"/>
              <a:gd name="T34" fmla="*/ 3978 w 5781"/>
              <a:gd name="T35" fmla="*/ 6104 h 7314"/>
              <a:gd name="T36" fmla="*/ 3527 w 5781"/>
              <a:gd name="T37" fmla="*/ 5930 h 7314"/>
              <a:gd name="T38" fmla="*/ 3584 w 5781"/>
              <a:gd name="T39" fmla="*/ 6396 h 7314"/>
              <a:gd name="T40" fmla="*/ 3257 w 5781"/>
              <a:gd name="T41" fmla="*/ 6735 h 7314"/>
              <a:gd name="T42" fmla="*/ 3876 w 5781"/>
              <a:gd name="T43" fmla="*/ 6555 h 7314"/>
              <a:gd name="T44" fmla="*/ 1917 w 5781"/>
              <a:gd name="T45" fmla="*/ 6560 h 7314"/>
              <a:gd name="T46" fmla="*/ 2480 w 5781"/>
              <a:gd name="T47" fmla="*/ 6651 h 7314"/>
              <a:gd name="T48" fmla="*/ 2025 w 5781"/>
              <a:gd name="T49" fmla="*/ 5871 h 7314"/>
              <a:gd name="T50" fmla="*/ 1856 w 5781"/>
              <a:gd name="T51" fmla="*/ 6309 h 7314"/>
              <a:gd name="T52" fmla="*/ 2325 w 5781"/>
              <a:gd name="T53" fmla="*/ 6275 h 7314"/>
              <a:gd name="T54" fmla="*/ 2079 w 5781"/>
              <a:gd name="T55" fmla="*/ 5867 h 7314"/>
              <a:gd name="T56" fmla="*/ 2298 w 5781"/>
              <a:gd name="T57" fmla="*/ 5724 h 7314"/>
              <a:gd name="T58" fmla="*/ 1812 w 5781"/>
              <a:gd name="T59" fmla="*/ 5064 h 7314"/>
              <a:gd name="T60" fmla="*/ 1472 w 5781"/>
              <a:gd name="T61" fmla="*/ 5388 h 7314"/>
              <a:gd name="T62" fmla="*/ 1910 w 5781"/>
              <a:gd name="T63" fmla="*/ 5556 h 7314"/>
              <a:gd name="T64" fmla="*/ 2183 w 5781"/>
              <a:gd name="T65" fmla="*/ 5258 h 7314"/>
              <a:gd name="T66" fmla="*/ 1809 w 5781"/>
              <a:gd name="T67" fmla="*/ 4455 h 7314"/>
              <a:gd name="T68" fmla="*/ 2160 w 5781"/>
              <a:gd name="T69" fmla="*/ 4788 h 7314"/>
              <a:gd name="T70" fmla="*/ 2276 w 5781"/>
              <a:gd name="T71" fmla="*/ 4325 h 7314"/>
              <a:gd name="T72" fmla="*/ 2481 w 5781"/>
              <a:gd name="T73" fmla="*/ 4011 h 7314"/>
              <a:gd name="T74" fmla="*/ 2234 w 5781"/>
              <a:gd name="T75" fmla="*/ 3897 h 7314"/>
              <a:gd name="T76" fmla="*/ 2442 w 5781"/>
              <a:gd name="T77" fmla="*/ 4263 h 7314"/>
              <a:gd name="T78" fmla="*/ 3117 w 5781"/>
              <a:gd name="T79" fmla="*/ 3771 h 7314"/>
              <a:gd name="T80" fmla="*/ 3371 w 5781"/>
              <a:gd name="T81" fmla="*/ 4224 h 7314"/>
              <a:gd name="T82" fmla="*/ 3942 w 5781"/>
              <a:gd name="T83" fmla="*/ 4664 h 7314"/>
              <a:gd name="T84" fmla="*/ 3731 w 5781"/>
              <a:gd name="T85" fmla="*/ 4245 h 7314"/>
              <a:gd name="T86" fmla="*/ 3440 w 5781"/>
              <a:gd name="T87" fmla="*/ 4616 h 7314"/>
              <a:gd name="T88" fmla="*/ 2541 w 5781"/>
              <a:gd name="T89" fmla="*/ 4460 h 7314"/>
              <a:gd name="T90" fmla="*/ 3227 w 5781"/>
              <a:gd name="T91" fmla="*/ 4478 h 7314"/>
              <a:gd name="T92" fmla="*/ 3260 w 5781"/>
              <a:gd name="T93" fmla="*/ 4572 h 7314"/>
              <a:gd name="T94" fmla="*/ 3168 w 5781"/>
              <a:gd name="T95" fmla="*/ 4172 h 7314"/>
              <a:gd name="T96" fmla="*/ 2759 w 5781"/>
              <a:gd name="T97" fmla="*/ 3941 h 7314"/>
              <a:gd name="T98" fmla="*/ 2724 w 5781"/>
              <a:gd name="T99" fmla="*/ 4409 h 7314"/>
              <a:gd name="T100" fmla="*/ 3419 w 5781"/>
              <a:gd name="T101" fmla="*/ 5466 h 7314"/>
              <a:gd name="T102" fmla="*/ 2835 w 5781"/>
              <a:gd name="T103" fmla="*/ 4788 h 7314"/>
              <a:gd name="T104" fmla="*/ 2412 w 5781"/>
              <a:gd name="T105" fmla="*/ 5589 h 7314"/>
              <a:gd name="T106" fmla="*/ 3263 w 5781"/>
              <a:gd name="T107" fmla="*/ 6219 h 7314"/>
              <a:gd name="T108" fmla="*/ 2574 w 5781"/>
              <a:gd name="T109" fmla="*/ 6168 h 7314"/>
              <a:gd name="T110" fmla="*/ 2517 w 5781"/>
              <a:gd name="T111" fmla="*/ 6056 h 7314"/>
              <a:gd name="T112" fmla="*/ 3168 w 5781"/>
              <a:gd name="T113" fmla="*/ 6495 h 7314"/>
              <a:gd name="T114" fmla="*/ 2783 w 5781"/>
              <a:gd name="T115" fmla="*/ 6224 h 7314"/>
              <a:gd name="T116" fmla="*/ 2715 w 5781"/>
              <a:gd name="T117" fmla="*/ 6696 h 7314"/>
              <a:gd name="T118" fmla="*/ 3569 w 5781"/>
              <a:gd name="T119" fmla="*/ 4947 h 7314"/>
              <a:gd name="T120" fmla="*/ 4335 w 5781"/>
              <a:gd name="T121" fmla="*/ 4700 h 7314"/>
              <a:gd name="T122" fmla="*/ 3965 w 5781"/>
              <a:gd name="T123" fmla="*/ 4893 h 7314"/>
              <a:gd name="T124" fmla="*/ 2085 w 5781"/>
              <a:gd name="T125" fmla="*/ 2453 h 7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1" h="7314">
                <a:moveTo>
                  <a:pt x="2891" y="3563"/>
                </a:moveTo>
                <a:lnTo>
                  <a:pt x="2937" y="3563"/>
                </a:lnTo>
                <a:lnTo>
                  <a:pt x="2982" y="3564"/>
                </a:lnTo>
                <a:lnTo>
                  <a:pt x="3027" y="3567"/>
                </a:lnTo>
                <a:lnTo>
                  <a:pt x="3072" y="3572"/>
                </a:lnTo>
                <a:lnTo>
                  <a:pt x="3116" y="3576"/>
                </a:lnTo>
                <a:lnTo>
                  <a:pt x="3161" y="3582"/>
                </a:lnTo>
                <a:lnTo>
                  <a:pt x="3204" y="3590"/>
                </a:lnTo>
                <a:lnTo>
                  <a:pt x="3248" y="3597"/>
                </a:lnTo>
                <a:lnTo>
                  <a:pt x="3290" y="3608"/>
                </a:lnTo>
                <a:lnTo>
                  <a:pt x="3333" y="3618"/>
                </a:lnTo>
                <a:lnTo>
                  <a:pt x="3375" y="3629"/>
                </a:lnTo>
                <a:lnTo>
                  <a:pt x="3417" y="3642"/>
                </a:lnTo>
                <a:lnTo>
                  <a:pt x="3458" y="3654"/>
                </a:lnTo>
                <a:lnTo>
                  <a:pt x="3500" y="3669"/>
                </a:lnTo>
                <a:lnTo>
                  <a:pt x="3539" y="3684"/>
                </a:lnTo>
                <a:lnTo>
                  <a:pt x="3579" y="3701"/>
                </a:lnTo>
                <a:lnTo>
                  <a:pt x="3618" y="3719"/>
                </a:lnTo>
                <a:lnTo>
                  <a:pt x="3657" y="3737"/>
                </a:lnTo>
                <a:lnTo>
                  <a:pt x="3696" y="3755"/>
                </a:lnTo>
                <a:lnTo>
                  <a:pt x="3734" y="3776"/>
                </a:lnTo>
                <a:lnTo>
                  <a:pt x="3771" y="3797"/>
                </a:lnTo>
                <a:lnTo>
                  <a:pt x="3807" y="3818"/>
                </a:lnTo>
                <a:lnTo>
                  <a:pt x="3845" y="3840"/>
                </a:lnTo>
                <a:lnTo>
                  <a:pt x="3879" y="3864"/>
                </a:lnTo>
                <a:lnTo>
                  <a:pt x="3915" y="3888"/>
                </a:lnTo>
                <a:lnTo>
                  <a:pt x="3948" y="3914"/>
                </a:lnTo>
                <a:lnTo>
                  <a:pt x="3983" y="3939"/>
                </a:lnTo>
                <a:lnTo>
                  <a:pt x="4016" y="3966"/>
                </a:lnTo>
                <a:lnTo>
                  <a:pt x="4049" y="3993"/>
                </a:lnTo>
                <a:lnTo>
                  <a:pt x="4080" y="4022"/>
                </a:lnTo>
                <a:lnTo>
                  <a:pt x="4110" y="4050"/>
                </a:lnTo>
                <a:lnTo>
                  <a:pt x="4142" y="4080"/>
                </a:lnTo>
                <a:lnTo>
                  <a:pt x="4170" y="4110"/>
                </a:lnTo>
                <a:lnTo>
                  <a:pt x="4200" y="4142"/>
                </a:lnTo>
                <a:lnTo>
                  <a:pt x="4229" y="4173"/>
                </a:lnTo>
                <a:lnTo>
                  <a:pt x="4256" y="4205"/>
                </a:lnTo>
                <a:lnTo>
                  <a:pt x="4283" y="4238"/>
                </a:lnTo>
                <a:lnTo>
                  <a:pt x="4308" y="4272"/>
                </a:lnTo>
                <a:lnTo>
                  <a:pt x="4332" y="4307"/>
                </a:lnTo>
                <a:lnTo>
                  <a:pt x="4358" y="4341"/>
                </a:lnTo>
                <a:lnTo>
                  <a:pt x="4380" y="4377"/>
                </a:lnTo>
                <a:lnTo>
                  <a:pt x="4403" y="4413"/>
                </a:lnTo>
                <a:lnTo>
                  <a:pt x="4425" y="4449"/>
                </a:lnTo>
                <a:lnTo>
                  <a:pt x="4446" y="4487"/>
                </a:lnTo>
                <a:lnTo>
                  <a:pt x="4466" y="4526"/>
                </a:lnTo>
                <a:lnTo>
                  <a:pt x="4485" y="4563"/>
                </a:lnTo>
                <a:lnTo>
                  <a:pt x="4503" y="4602"/>
                </a:lnTo>
                <a:lnTo>
                  <a:pt x="4520" y="4641"/>
                </a:lnTo>
                <a:lnTo>
                  <a:pt x="4536" y="4682"/>
                </a:lnTo>
                <a:lnTo>
                  <a:pt x="4551" y="4722"/>
                </a:lnTo>
                <a:lnTo>
                  <a:pt x="4566" y="4763"/>
                </a:lnTo>
                <a:lnTo>
                  <a:pt x="4580" y="4805"/>
                </a:lnTo>
                <a:lnTo>
                  <a:pt x="4592" y="4845"/>
                </a:lnTo>
                <a:lnTo>
                  <a:pt x="4604" y="4889"/>
                </a:lnTo>
                <a:lnTo>
                  <a:pt x="4614" y="4931"/>
                </a:lnTo>
                <a:lnTo>
                  <a:pt x="4623" y="4974"/>
                </a:lnTo>
                <a:lnTo>
                  <a:pt x="4632" y="5016"/>
                </a:lnTo>
                <a:lnTo>
                  <a:pt x="4638" y="5061"/>
                </a:lnTo>
                <a:lnTo>
                  <a:pt x="4644" y="5105"/>
                </a:lnTo>
                <a:lnTo>
                  <a:pt x="4650" y="5150"/>
                </a:lnTo>
                <a:lnTo>
                  <a:pt x="4653" y="5193"/>
                </a:lnTo>
                <a:lnTo>
                  <a:pt x="4656" y="5238"/>
                </a:lnTo>
                <a:lnTo>
                  <a:pt x="4659" y="5285"/>
                </a:lnTo>
                <a:lnTo>
                  <a:pt x="4659" y="5330"/>
                </a:lnTo>
                <a:lnTo>
                  <a:pt x="4659" y="5375"/>
                </a:lnTo>
                <a:lnTo>
                  <a:pt x="4656" y="5421"/>
                </a:lnTo>
                <a:lnTo>
                  <a:pt x="4653" y="5466"/>
                </a:lnTo>
                <a:lnTo>
                  <a:pt x="4650" y="5511"/>
                </a:lnTo>
                <a:lnTo>
                  <a:pt x="4644" y="5555"/>
                </a:lnTo>
                <a:lnTo>
                  <a:pt x="4638" y="5600"/>
                </a:lnTo>
                <a:lnTo>
                  <a:pt x="4632" y="5643"/>
                </a:lnTo>
                <a:lnTo>
                  <a:pt x="4623" y="5687"/>
                </a:lnTo>
                <a:lnTo>
                  <a:pt x="4614" y="5729"/>
                </a:lnTo>
                <a:lnTo>
                  <a:pt x="4604" y="5772"/>
                </a:lnTo>
                <a:lnTo>
                  <a:pt x="4592" y="5814"/>
                </a:lnTo>
                <a:lnTo>
                  <a:pt x="4580" y="5856"/>
                </a:lnTo>
                <a:lnTo>
                  <a:pt x="4566" y="5897"/>
                </a:lnTo>
                <a:lnTo>
                  <a:pt x="4551" y="5937"/>
                </a:lnTo>
                <a:lnTo>
                  <a:pt x="4536" y="5978"/>
                </a:lnTo>
                <a:lnTo>
                  <a:pt x="4520" y="6018"/>
                </a:lnTo>
                <a:lnTo>
                  <a:pt x="4503" y="6057"/>
                </a:lnTo>
                <a:lnTo>
                  <a:pt x="4485" y="6096"/>
                </a:lnTo>
                <a:lnTo>
                  <a:pt x="4466" y="6135"/>
                </a:lnTo>
                <a:lnTo>
                  <a:pt x="4446" y="6173"/>
                </a:lnTo>
                <a:lnTo>
                  <a:pt x="4425" y="6210"/>
                </a:lnTo>
                <a:lnTo>
                  <a:pt x="4403" y="6246"/>
                </a:lnTo>
                <a:lnTo>
                  <a:pt x="4380" y="6282"/>
                </a:lnTo>
                <a:lnTo>
                  <a:pt x="4358" y="6318"/>
                </a:lnTo>
                <a:lnTo>
                  <a:pt x="4332" y="6353"/>
                </a:lnTo>
                <a:lnTo>
                  <a:pt x="4308" y="6387"/>
                </a:lnTo>
                <a:lnTo>
                  <a:pt x="4283" y="6422"/>
                </a:lnTo>
                <a:lnTo>
                  <a:pt x="4256" y="6455"/>
                </a:lnTo>
                <a:lnTo>
                  <a:pt x="4229" y="6486"/>
                </a:lnTo>
                <a:lnTo>
                  <a:pt x="4200" y="6518"/>
                </a:lnTo>
                <a:lnTo>
                  <a:pt x="4170" y="6549"/>
                </a:lnTo>
                <a:lnTo>
                  <a:pt x="4142" y="6579"/>
                </a:lnTo>
                <a:lnTo>
                  <a:pt x="4110" y="6609"/>
                </a:lnTo>
                <a:lnTo>
                  <a:pt x="4080" y="6638"/>
                </a:lnTo>
                <a:lnTo>
                  <a:pt x="4049" y="6666"/>
                </a:lnTo>
                <a:lnTo>
                  <a:pt x="4016" y="6693"/>
                </a:lnTo>
                <a:lnTo>
                  <a:pt x="3983" y="6720"/>
                </a:lnTo>
                <a:lnTo>
                  <a:pt x="3948" y="6746"/>
                </a:lnTo>
                <a:lnTo>
                  <a:pt x="3915" y="6771"/>
                </a:lnTo>
                <a:lnTo>
                  <a:pt x="3879" y="6795"/>
                </a:lnTo>
                <a:lnTo>
                  <a:pt x="3845" y="6819"/>
                </a:lnTo>
                <a:lnTo>
                  <a:pt x="3807" y="6842"/>
                </a:lnTo>
                <a:lnTo>
                  <a:pt x="3771" y="6863"/>
                </a:lnTo>
                <a:lnTo>
                  <a:pt x="3734" y="6884"/>
                </a:lnTo>
                <a:lnTo>
                  <a:pt x="3696" y="6905"/>
                </a:lnTo>
                <a:lnTo>
                  <a:pt x="3657" y="6923"/>
                </a:lnTo>
                <a:lnTo>
                  <a:pt x="3618" y="6941"/>
                </a:lnTo>
                <a:lnTo>
                  <a:pt x="3579" y="6959"/>
                </a:lnTo>
                <a:lnTo>
                  <a:pt x="3539" y="6975"/>
                </a:lnTo>
                <a:lnTo>
                  <a:pt x="3500" y="6990"/>
                </a:lnTo>
                <a:lnTo>
                  <a:pt x="3458" y="7005"/>
                </a:lnTo>
                <a:lnTo>
                  <a:pt x="3417" y="7019"/>
                </a:lnTo>
                <a:lnTo>
                  <a:pt x="3375" y="7031"/>
                </a:lnTo>
                <a:lnTo>
                  <a:pt x="3333" y="7041"/>
                </a:lnTo>
                <a:lnTo>
                  <a:pt x="3290" y="7052"/>
                </a:lnTo>
                <a:lnTo>
                  <a:pt x="3248" y="7062"/>
                </a:lnTo>
                <a:lnTo>
                  <a:pt x="3204" y="7070"/>
                </a:lnTo>
                <a:lnTo>
                  <a:pt x="3161" y="7077"/>
                </a:lnTo>
                <a:lnTo>
                  <a:pt x="3116" y="7083"/>
                </a:lnTo>
                <a:lnTo>
                  <a:pt x="3072" y="7088"/>
                </a:lnTo>
                <a:lnTo>
                  <a:pt x="3027" y="7092"/>
                </a:lnTo>
                <a:lnTo>
                  <a:pt x="2982" y="7095"/>
                </a:lnTo>
                <a:lnTo>
                  <a:pt x="2937" y="7097"/>
                </a:lnTo>
                <a:lnTo>
                  <a:pt x="2891" y="7098"/>
                </a:lnTo>
                <a:lnTo>
                  <a:pt x="2846" y="7097"/>
                </a:lnTo>
                <a:lnTo>
                  <a:pt x="2801" y="7095"/>
                </a:lnTo>
                <a:lnTo>
                  <a:pt x="2756" y="7092"/>
                </a:lnTo>
                <a:lnTo>
                  <a:pt x="2711" y="7088"/>
                </a:lnTo>
                <a:lnTo>
                  <a:pt x="2666" y="7083"/>
                </a:lnTo>
                <a:lnTo>
                  <a:pt x="2622" y="7077"/>
                </a:lnTo>
                <a:lnTo>
                  <a:pt x="2579" y="7070"/>
                </a:lnTo>
                <a:lnTo>
                  <a:pt x="2535" y="7062"/>
                </a:lnTo>
                <a:lnTo>
                  <a:pt x="2492" y="7052"/>
                </a:lnTo>
                <a:lnTo>
                  <a:pt x="2450" y="7041"/>
                </a:lnTo>
                <a:lnTo>
                  <a:pt x="2408" y="7031"/>
                </a:lnTo>
                <a:lnTo>
                  <a:pt x="2366" y="7019"/>
                </a:lnTo>
                <a:lnTo>
                  <a:pt x="2324" y="7005"/>
                </a:lnTo>
                <a:lnTo>
                  <a:pt x="2283" y="6990"/>
                </a:lnTo>
                <a:lnTo>
                  <a:pt x="2243" y="6975"/>
                </a:lnTo>
                <a:lnTo>
                  <a:pt x="2202" y="6959"/>
                </a:lnTo>
                <a:lnTo>
                  <a:pt x="2163" y="6941"/>
                </a:lnTo>
                <a:lnTo>
                  <a:pt x="2124" y="6923"/>
                </a:lnTo>
                <a:lnTo>
                  <a:pt x="2087" y="6905"/>
                </a:lnTo>
                <a:lnTo>
                  <a:pt x="2048" y="6884"/>
                </a:lnTo>
                <a:lnTo>
                  <a:pt x="2012" y="6863"/>
                </a:lnTo>
                <a:lnTo>
                  <a:pt x="1974" y="6842"/>
                </a:lnTo>
                <a:lnTo>
                  <a:pt x="1938" y="6819"/>
                </a:lnTo>
                <a:lnTo>
                  <a:pt x="1902" y="6795"/>
                </a:lnTo>
                <a:lnTo>
                  <a:pt x="1868" y="6771"/>
                </a:lnTo>
                <a:lnTo>
                  <a:pt x="1833" y="6746"/>
                </a:lnTo>
                <a:lnTo>
                  <a:pt x="1800" y="6720"/>
                </a:lnTo>
                <a:lnTo>
                  <a:pt x="1767" y="6693"/>
                </a:lnTo>
                <a:lnTo>
                  <a:pt x="1734" y="6666"/>
                </a:lnTo>
                <a:lnTo>
                  <a:pt x="1703" y="6638"/>
                </a:lnTo>
                <a:lnTo>
                  <a:pt x="1671" y="6609"/>
                </a:lnTo>
                <a:lnTo>
                  <a:pt x="1641" y="6579"/>
                </a:lnTo>
                <a:lnTo>
                  <a:pt x="1611" y="6549"/>
                </a:lnTo>
                <a:lnTo>
                  <a:pt x="1583" y="6518"/>
                </a:lnTo>
                <a:lnTo>
                  <a:pt x="1554" y="6486"/>
                </a:lnTo>
                <a:lnTo>
                  <a:pt x="1527" y="6455"/>
                </a:lnTo>
                <a:lnTo>
                  <a:pt x="1500" y="6422"/>
                </a:lnTo>
                <a:lnTo>
                  <a:pt x="1475" y="6387"/>
                </a:lnTo>
                <a:lnTo>
                  <a:pt x="1449" y="6353"/>
                </a:lnTo>
                <a:lnTo>
                  <a:pt x="1425" y="6318"/>
                </a:lnTo>
                <a:lnTo>
                  <a:pt x="1401" y="6282"/>
                </a:lnTo>
                <a:lnTo>
                  <a:pt x="1379" y="6246"/>
                </a:lnTo>
                <a:lnTo>
                  <a:pt x="1358" y="6210"/>
                </a:lnTo>
                <a:lnTo>
                  <a:pt x="1337" y="6173"/>
                </a:lnTo>
                <a:lnTo>
                  <a:pt x="1317" y="6135"/>
                </a:lnTo>
                <a:lnTo>
                  <a:pt x="1298" y="6096"/>
                </a:lnTo>
                <a:lnTo>
                  <a:pt x="1280" y="6057"/>
                </a:lnTo>
                <a:lnTo>
                  <a:pt x="1262" y="6018"/>
                </a:lnTo>
                <a:lnTo>
                  <a:pt x="1245" y="5978"/>
                </a:lnTo>
                <a:lnTo>
                  <a:pt x="1230" y="5937"/>
                </a:lnTo>
                <a:lnTo>
                  <a:pt x="1217" y="5897"/>
                </a:lnTo>
                <a:lnTo>
                  <a:pt x="1203" y="5856"/>
                </a:lnTo>
                <a:lnTo>
                  <a:pt x="1190" y="5814"/>
                </a:lnTo>
                <a:lnTo>
                  <a:pt x="1179" y="5772"/>
                </a:lnTo>
                <a:lnTo>
                  <a:pt x="1169" y="5729"/>
                </a:lnTo>
                <a:lnTo>
                  <a:pt x="1160" y="5687"/>
                </a:lnTo>
                <a:lnTo>
                  <a:pt x="1151" y="5643"/>
                </a:lnTo>
                <a:lnTo>
                  <a:pt x="1143" y="5600"/>
                </a:lnTo>
                <a:lnTo>
                  <a:pt x="1137" y="5555"/>
                </a:lnTo>
                <a:lnTo>
                  <a:pt x="1133" y="5511"/>
                </a:lnTo>
                <a:lnTo>
                  <a:pt x="1128" y="5466"/>
                </a:lnTo>
                <a:lnTo>
                  <a:pt x="1125" y="5421"/>
                </a:lnTo>
                <a:lnTo>
                  <a:pt x="1124" y="5375"/>
                </a:lnTo>
                <a:lnTo>
                  <a:pt x="1124" y="5330"/>
                </a:lnTo>
                <a:lnTo>
                  <a:pt x="1124" y="5285"/>
                </a:lnTo>
                <a:lnTo>
                  <a:pt x="1125" y="5238"/>
                </a:lnTo>
                <a:lnTo>
                  <a:pt x="1128" y="5193"/>
                </a:lnTo>
                <a:lnTo>
                  <a:pt x="1133" y="5150"/>
                </a:lnTo>
                <a:lnTo>
                  <a:pt x="1137" y="5105"/>
                </a:lnTo>
                <a:lnTo>
                  <a:pt x="1143" y="5061"/>
                </a:lnTo>
                <a:lnTo>
                  <a:pt x="1151" y="5016"/>
                </a:lnTo>
                <a:lnTo>
                  <a:pt x="1160" y="4974"/>
                </a:lnTo>
                <a:lnTo>
                  <a:pt x="1169" y="4931"/>
                </a:lnTo>
                <a:lnTo>
                  <a:pt x="1179" y="4889"/>
                </a:lnTo>
                <a:lnTo>
                  <a:pt x="1190" y="4845"/>
                </a:lnTo>
                <a:lnTo>
                  <a:pt x="1203" y="4805"/>
                </a:lnTo>
                <a:lnTo>
                  <a:pt x="1217" y="4763"/>
                </a:lnTo>
                <a:lnTo>
                  <a:pt x="1230" y="4722"/>
                </a:lnTo>
                <a:lnTo>
                  <a:pt x="1245" y="4682"/>
                </a:lnTo>
                <a:lnTo>
                  <a:pt x="1262" y="4641"/>
                </a:lnTo>
                <a:lnTo>
                  <a:pt x="1280" y="4602"/>
                </a:lnTo>
                <a:lnTo>
                  <a:pt x="1298" y="4563"/>
                </a:lnTo>
                <a:lnTo>
                  <a:pt x="1317" y="4526"/>
                </a:lnTo>
                <a:lnTo>
                  <a:pt x="1337" y="4487"/>
                </a:lnTo>
                <a:lnTo>
                  <a:pt x="1358" y="4449"/>
                </a:lnTo>
                <a:lnTo>
                  <a:pt x="1379" y="4413"/>
                </a:lnTo>
                <a:lnTo>
                  <a:pt x="1401" y="4377"/>
                </a:lnTo>
                <a:lnTo>
                  <a:pt x="1425" y="4341"/>
                </a:lnTo>
                <a:lnTo>
                  <a:pt x="1449" y="4307"/>
                </a:lnTo>
                <a:lnTo>
                  <a:pt x="1475" y="4272"/>
                </a:lnTo>
                <a:lnTo>
                  <a:pt x="1500" y="4238"/>
                </a:lnTo>
                <a:lnTo>
                  <a:pt x="1527" y="4205"/>
                </a:lnTo>
                <a:lnTo>
                  <a:pt x="1554" y="4173"/>
                </a:lnTo>
                <a:lnTo>
                  <a:pt x="1583" y="4142"/>
                </a:lnTo>
                <a:lnTo>
                  <a:pt x="1611" y="4110"/>
                </a:lnTo>
                <a:lnTo>
                  <a:pt x="1641" y="4080"/>
                </a:lnTo>
                <a:lnTo>
                  <a:pt x="1671" y="4050"/>
                </a:lnTo>
                <a:lnTo>
                  <a:pt x="1703" y="4022"/>
                </a:lnTo>
                <a:lnTo>
                  <a:pt x="1734" y="3993"/>
                </a:lnTo>
                <a:lnTo>
                  <a:pt x="1767" y="3966"/>
                </a:lnTo>
                <a:lnTo>
                  <a:pt x="1800" y="3939"/>
                </a:lnTo>
                <a:lnTo>
                  <a:pt x="1833" y="3914"/>
                </a:lnTo>
                <a:lnTo>
                  <a:pt x="1868" y="3888"/>
                </a:lnTo>
                <a:lnTo>
                  <a:pt x="1902" y="3864"/>
                </a:lnTo>
                <a:lnTo>
                  <a:pt x="1938" y="3840"/>
                </a:lnTo>
                <a:lnTo>
                  <a:pt x="1974" y="3818"/>
                </a:lnTo>
                <a:lnTo>
                  <a:pt x="2012" y="3797"/>
                </a:lnTo>
                <a:lnTo>
                  <a:pt x="2048" y="3776"/>
                </a:lnTo>
                <a:lnTo>
                  <a:pt x="2087" y="3755"/>
                </a:lnTo>
                <a:lnTo>
                  <a:pt x="2124" y="3737"/>
                </a:lnTo>
                <a:lnTo>
                  <a:pt x="2163" y="3719"/>
                </a:lnTo>
                <a:lnTo>
                  <a:pt x="2202" y="3701"/>
                </a:lnTo>
                <a:lnTo>
                  <a:pt x="2243" y="3684"/>
                </a:lnTo>
                <a:lnTo>
                  <a:pt x="2283" y="3669"/>
                </a:lnTo>
                <a:lnTo>
                  <a:pt x="2324" y="3654"/>
                </a:lnTo>
                <a:lnTo>
                  <a:pt x="2366" y="3642"/>
                </a:lnTo>
                <a:lnTo>
                  <a:pt x="2408" y="3629"/>
                </a:lnTo>
                <a:lnTo>
                  <a:pt x="2450" y="3618"/>
                </a:lnTo>
                <a:lnTo>
                  <a:pt x="2492" y="3608"/>
                </a:lnTo>
                <a:lnTo>
                  <a:pt x="2535" y="3597"/>
                </a:lnTo>
                <a:lnTo>
                  <a:pt x="2579" y="3590"/>
                </a:lnTo>
                <a:lnTo>
                  <a:pt x="2622" y="3582"/>
                </a:lnTo>
                <a:lnTo>
                  <a:pt x="2666" y="3576"/>
                </a:lnTo>
                <a:lnTo>
                  <a:pt x="2711" y="3572"/>
                </a:lnTo>
                <a:lnTo>
                  <a:pt x="2756" y="3567"/>
                </a:lnTo>
                <a:lnTo>
                  <a:pt x="2801" y="3564"/>
                </a:lnTo>
                <a:lnTo>
                  <a:pt x="2846" y="3563"/>
                </a:lnTo>
                <a:lnTo>
                  <a:pt x="2891" y="3563"/>
                </a:lnTo>
                <a:close/>
                <a:moveTo>
                  <a:pt x="4107" y="6330"/>
                </a:moveTo>
                <a:lnTo>
                  <a:pt x="4127" y="6308"/>
                </a:lnTo>
                <a:lnTo>
                  <a:pt x="4145" y="6284"/>
                </a:lnTo>
                <a:lnTo>
                  <a:pt x="4161" y="6261"/>
                </a:lnTo>
                <a:lnTo>
                  <a:pt x="4179" y="6237"/>
                </a:lnTo>
                <a:lnTo>
                  <a:pt x="4196" y="6213"/>
                </a:lnTo>
                <a:lnTo>
                  <a:pt x="4212" y="6189"/>
                </a:lnTo>
                <a:lnTo>
                  <a:pt x="4242" y="6140"/>
                </a:lnTo>
                <a:lnTo>
                  <a:pt x="4257" y="6114"/>
                </a:lnTo>
                <a:lnTo>
                  <a:pt x="4272" y="6089"/>
                </a:lnTo>
                <a:lnTo>
                  <a:pt x="4286" y="6063"/>
                </a:lnTo>
                <a:lnTo>
                  <a:pt x="4299" y="6038"/>
                </a:lnTo>
                <a:lnTo>
                  <a:pt x="4323" y="5985"/>
                </a:lnTo>
                <a:lnTo>
                  <a:pt x="4347" y="5933"/>
                </a:lnTo>
                <a:lnTo>
                  <a:pt x="4358" y="5906"/>
                </a:lnTo>
                <a:lnTo>
                  <a:pt x="4368" y="5879"/>
                </a:lnTo>
                <a:lnTo>
                  <a:pt x="4379" y="5850"/>
                </a:lnTo>
                <a:lnTo>
                  <a:pt x="4388" y="5823"/>
                </a:lnTo>
                <a:lnTo>
                  <a:pt x="4404" y="5768"/>
                </a:lnTo>
                <a:lnTo>
                  <a:pt x="4412" y="5741"/>
                </a:lnTo>
                <a:lnTo>
                  <a:pt x="4419" y="5712"/>
                </a:lnTo>
                <a:lnTo>
                  <a:pt x="4433" y="5655"/>
                </a:lnTo>
                <a:lnTo>
                  <a:pt x="4439" y="5627"/>
                </a:lnTo>
                <a:lnTo>
                  <a:pt x="4443" y="5598"/>
                </a:lnTo>
                <a:lnTo>
                  <a:pt x="4448" y="5568"/>
                </a:lnTo>
                <a:lnTo>
                  <a:pt x="4452" y="5540"/>
                </a:lnTo>
                <a:lnTo>
                  <a:pt x="4458" y="5481"/>
                </a:lnTo>
                <a:lnTo>
                  <a:pt x="4452" y="5498"/>
                </a:lnTo>
                <a:lnTo>
                  <a:pt x="4446" y="5513"/>
                </a:lnTo>
                <a:lnTo>
                  <a:pt x="4439" y="5529"/>
                </a:lnTo>
                <a:lnTo>
                  <a:pt x="4431" y="5544"/>
                </a:lnTo>
                <a:lnTo>
                  <a:pt x="4422" y="5559"/>
                </a:lnTo>
                <a:lnTo>
                  <a:pt x="4413" y="5573"/>
                </a:lnTo>
                <a:lnTo>
                  <a:pt x="4404" y="5588"/>
                </a:lnTo>
                <a:lnTo>
                  <a:pt x="4395" y="5601"/>
                </a:lnTo>
                <a:lnTo>
                  <a:pt x="4385" y="5615"/>
                </a:lnTo>
                <a:lnTo>
                  <a:pt x="4373" y="5627"/>
                </a:lnTo>
                <a:lnTo>
                  <a:pt x="4362" y="5639"/>
                </a:lnTo>
                <a:lnTo>
                  <a:pt x="4350" y="5651"/>
                </a:lnTo>
                <a:lnTo>
                  <a:pt x="4338" y="5663"/>
                </a:lnTo>
                <a:lnTo>
                  <a:pt x="4325" y="5675"/>
                </a:lnTo>
                <a:lnTo>
                  <a:pt x="4311" y="5685"/>
                </a:lnTo>
                <a:lnTo>
                  <a:pt x="4298" y="5694"/>
                </a:lnTo>
                <a:lnTo>
                  <a:pt x="4284" y="5705"/>
                </a:lnTo>
                <a:lnTo>
                  <a:pt x="4271" y="5714"/>
                </a:lnTo>
                <a:lnTo>
                  <a:pt x="4256" y="5723"/>
                </a:lnTo>
                <a:lnTo>
                  <a:pt x="4248" y="5726"/>
                </a:lnTo>
                <a:lnTo>
                  <a:pt x="4241" y="5730"/>
                </a:lnTo>
                <a:lnTo>
                  <a:pt x="4226" y="5738"/>
                </a:lnTo>
                <a:lnTo>
                  <a:pt x="4209" y="5744"/>
                </a:lnTo>
                <a:lnTo>
                  <a:pt x="4194" y="5751"/>
                </a:lnTo>
                <a:lnTo>
                  <a:pt x="4178" y="5756"/>
                </a:lnTo>
                <a:lnTo>
                  <a:pt x="4161" y="5762"/>
                </a:lnTo>
                <a:lnTo>
                  <a:pt x="4145" y="5766"/>
                </a:lnTo>
                <a:lnTo>
                  <a:pt x="4127" y="5769"/>
                </a:lnTo>
                <a:lnTo>
                  <a:pt x="4110" y="5772"/>
                </a:lnTo>
                <a:lnTo>
                  <a:pt x="4092" y="5775"/>
                </a:lnTo>
                <a:lnTo>
                  <a:pt x="4074" y="5777"/>
                </a:lnTo>
                <a:lnTo>
                  <a:pt x="4056" y="5778"/>
                </a:lnTo>
                <a:lnTo>
                  <a:pt x="4038" y="5778"/>
                </a:lnTo>
                <a:lnTo>
                  <a:pt x="4014" y="5778"/>
                </a:lnTo>
                <a:lnTo>
                  <a:pt x="3989" y="5775"/>
                </a:lnTo>
                <a:lnTo>
                  <a:pt x="3965" y="5772"/>
                </a:lnTo>
                <a:lnTo>
                  <a:pt x="3941" y="5768"/>
                </a:lnTo>
                <a:lnTo>
                  <a:pt x="3960" y="5781"/>
                </a:lnTo>
                <a:lnTo>
                  <a:pt x="3980" y="5796"/>
                </a:lnTo>
                <a:lnTo>
                  <a:pt x="3999" y="5813"/>
                </a:lnTo>
                <a:lnTo>
                  <a:pt x="4017" y="5829"/>
                </a:lnTo>
                <a:lnTo>
                  <a:pt x="4029" y="5843"/>
                </a:lnTo>
                <a:lnTo>
                  <a:pt x="4041" y="5855"/>
                </a:lnTo>
                <a:lnTo>
                  <a:pt x="4053" y="5870"/>
                </a:lnTo>
                <a:lnTo>
                  <a:pt x="4064" y="5883"/>
                </a:lnTo>
                <a:lnTo>
                  <a:pt x="4073" y="5897"/>
                </a:lnTo>
                <a:lnTo>
                  <a:pt x="4083" y="5912"/>
                </a:lnTo>
                <a:lnTo>
                  <a:pt x="4091" y="5927"/>
                </a:lnTo>
                <a:lnTo>
                  <a:pt x="4100" y="5942"/>
                </a:lnTo>
                <a:lnTo>
                  <a:pt x="4107" y="5957"/>
                </a:lnTo>
                <a:lnTo>
                  <a:pt x="4113" y="5972"/>
                </a:lnTo>
                <a:lnTo>
                  <a:pt x="4119" y="5988"/>
                </a:lnTo>
                <a:lnTo>
                  <a:pt x="4125" y="6003"/>
                </a:lnTo>
                <a:lnTo>
                  <a:pt x="4130" y="6020"/>
                </a:lnTo>
                <a:lnTo>
                  <a:pt x="4134" y="6036"/>
                </a:lnTo>
                <a:lnTo>
                  <a:pt x="4142" y="6069"/>
                </a:lnTo>
                <a:lnTo>
                  <a:pt x="4146" y="6102"/>
                </a:lnTo>
                <a:lnTo>
                  <a:pt x="4148" y="6119"/>
                </a:lnTo>
                <a:lnTo>
                  <a:pt x="4148" y="6135"/>
                </a:lnTo>
                <a:lnTo>
                  <a:pt x="4148" y="6152"/>
                </a:lnTo>
                <a:lnTo>
                  <a:pt x="4148" y="6168"/>
                </a:lnTo>
                <a:lnTo>
                  <a:pt x="4146" y="6185"/>
                </a:lnTo>
                <a:lnTo>
                  <a:pt x="4145" y="6201"/>
                </a:lnTo>
                <a:lnTo>
                  <a:pt x="4139" y="6234"/>
                </a:lnTo>
                <a:lnTo>
                  <a:pt x="4131" y="6267"/>
                </a:lnTo>
                <a:lnTo>
                  <a:pt x="4125" y="6282"/>
                </a:lnTo>
                <a:lnTo>
                  <a:pt x="4121" y="6299"/>
                </a:lnTo>
                <a:lnTo>
                  <a:pt x="4115" y="6315"/>
                </a:lnTo>
                <a:lnTo>
                  <a:pt x="4107" y="6330"/>
                </a:lnTo>
                <a:close/>
                <a:moveTo>
                  <a:pt x="1323" y="5481"/>
                </a:moveTo>
                <a:lnTo>
                  <a:pt x="1331" y="5540"/>
                </a:lnTo>
                <a:lnTo>
                  <a:pt x="1340" y="5598"/>
                </a:lnTo>
                <a:lnTo>
                  <a:pt x="1344" y="5627"/>
                </a:lnTo>
                <a:lnTo>
                  <a:pt x="1350" y="5655"/>
                </a:lnTo>
                <a:lnTo>
                  <a:pt x="1356" y="5684"/>
                </a:lnTo>
                <a:lnTo>
                  <a:pt x="1362" y="5712"/>
                </a:lnTo>
                <a:lnTo>
                  <a:pt x="1370" y="5741"/>
                </a:lnTo>
                <a:lnTo>
                  <a:pt x="1377" y="5768"/>
                </a:lnTo>
                <a:lnTo>
                  <a:pt x="1386" y="5796"/>
                </a:lnTo>
                <a:lnTo>
                  <a:pt x="1395" y="5823"/>
                </a:lnTo>
                <a:lnTo>
                  <a:pt x="1415" y="5879"/>
                </a:lnTo>
                <a:lnTo>
                  <a:pt x="1436" y="5931"/>
                </a:lnTo>
                <a:lnTo>
                  <a:pt x="1446" y="5958"/>
                </a:lnTo>
                <a:lnTo>
                  <a:pt x="1458" y="5985"/>
                </a:lnTo>
                <a:lnTo>
                  <a:pt x="1470" y="6011"/>
                </a:lnTo>
                <a:lnTo>
                  <a:pt x="1484" y="6038"/>
                </a:lnTo>
                <a:lnTo>
                  <a:pt x="1497" y="6063"/>
                </a:lnTo>
                <a:lnTo>
                  <a:pt x="1511" y="6089"/>
                </a:lnTo>
                <a:lnTo>
                  <a:pt x="1539" y="6138"/>
                </a:lnTo>
                <a:lnTo>
                  <a:pt x="1571" y="6188"/>
                </a:lnTo>
                <a:lnTo>
                  <a:pt x="1602" y="6236"/>
                </a:lnTo>
                <a:lnTo>
                  <a:pt x="1637" y="6284"/>
                </a:lnTo>
                <a:lnTo>
                  <a:pt x="1674" y="6329"/>
                </a:lnTo>
                <a:lnTo>
                  <a:pt x="1665" y="6308"/>
                </a:lnTo>
                <a:lnTo>
                  <a:pt x="1661" y="6296"/>
                </a:lnTo>
                <a:lnTo>
                  <a:pt x="1656" y="6285"/>
                </a:lnTo>
                <a:lnTo>
                  <a:pt x="1650" y="6263"/>
                </a:lnTo>
                <a:lnTo>
                  <a:pt x="1644" y="6240"/>
                </a:lnTo>
                <a:lnTo>
                  <a:pt x="1640" y="6216"/>
                </a:lnTo>
                <a:lnTo>
                  <a:pt x="1637" y="6192"/>
                </a:lnTo>
                <a:lnTo>
                  <a:pt x="1635" y="6168"/>
                </a:lnTo>
                <a:lnTo>
                  <a:pt x="1634" y="6144"/>
                </a:lnTo>
                <a:lnTo>
                  <a:pt x="1634" y="6122"/>
                </a:lnTo>
                <a:lnTo>
                  <a:pt x="1637" y="6101"/>
                </a:lnTo>
                <a:lnTo>
                  <a:pt x="1638" y="6078"/>
                </a:lnTo>
                <a:lnTo>
                  <a:pt x="1643" y="6057"/>
                </a:lnTo>
                <a:lnTo>
                  <a:pt x="1647" y="6036"/>
                </a:lnTo>
                <a:lnTo>
                  <a:pt x="1653" y="6015"/>
                </a:lnTo>
                <a:lnTo>
                  <a:pt x="1659" y="5994"/>
                </a:lnTo>
                <a:lnTo>
                  <a:pt x="1668" y="5973"/>
                </a:lnTo>
                <a:lnTo>
                  <a:pt x="1676" y="5954"/>
                </a:lnTo>
                <a:lnTo>
                  <a:pt x="1686" y="5934"/>
                </a:lnTo>
                <a:lnTo>
                  <a:pt x="1697" y="5916"/>
                </a:lnTo>
                <a:lnTo>
                  <a:pt x="1709" y="5897"/>
                </a:lnTo>
                <a:lnTo>
                  <a:pt x="1721" y="5879"/>
                </a:lnTo>
                <a:lnTo>
                  <a:pt x="1734" y="5862"/>
                </a:lnTo>
                <a:lnTo>
                  <a:pt x="1749" y="5846"/>
                </a:lnTo>
                <a:lnTo>
                  <a:pt x="1764" y="5829"/>
                </a:lnTo>
                <a:lnTo>
                  <a:pt x="1782" y="5813"/>
                </a:lnTo>
                <a:lnTo>
                  <a:pt x="1802" y="5796"/>
                </a:lnTo>
                <a:lnTo>
                  <a:pt x="1821" y="5781"/>
                </a:lnTo>
                <a:lnTo>
                  <a:pt x="1842" y="5768"/>
                </a:lnTo>
                <a:lnTo>
                  <a:pt x="1818" y="5772"/>
                </a:lnTo>
                <a:lnTo>
                  <a:pt x="1794" y="5775"/>
                </a:lnTo>
                <a:lnTo>
                  <a:pt x="1769" y="5778"/>
                </a:lnTo>
                <a:lnTo>
                  <a:pt x="1743" y="5778"/>
                </a:lnTo>
                <a:lnTo>
                  <a:pt x="1725" y="5778"/>
                </a:lnTo>
                <a:lnTo>
                  <a:pt x="1707" y="5777"/>
                </a:lnTo>
                <a:lnTo>
                  <a:pt x="1689" y="5775"/>
                </a:lnTo>
                <a:lnTo>
                  <a:pt x="1673" y="5772"/>
                </a:lnTo>
                <a:lnTo>
                  <a:pt x="1655" y="5769"/>
                </a:lnTo>
                <a:lnTo>
                  <a:pt x="1638" y="5766"/>
                </a:lnTo>
                <a:lnTo>
                  <a:pt x="1622" y="5762"/>
                </a:lnTo>
                <a:lnTo>
                  <a:pt x="1605" y="5757"/>
                </a:lnTo>
                <a:lnTo>
                  <a:pt x="1589" y="5751"/>
                </a:lnTo>
                <a:lnTo>
                  <a:pt x="1572" y="5745"/>
                </a:lnTo>
                <a:lnTo>
                  <a:pt x="1557" y="5738"/>
                </a:lnTo>
                <a:lnTo>
                  <a:pt x="1542" y="5730"/>
                </a:lnTo>
                <a:lnTo>
                  <a:pt x="1527" y="5723"/>
                </a:lnTo>
                <a:lnTo>
                  <a:pt x="1512" y="5714"/>
                </a:lnTo>
                <a:lnTo>
                  <a:pt x="1497" y="5705"/>
                </a:lnTo>
                <a:lnTo>
                  <a:pt x="1484" y="5694"/>
                </a:lnTo>
                <a:lnTo>
                  <a:pt x="1457" y="5675"/>
                </a:lnTo>
                <a:lnTo>
                  <a:pt x="1445" y="5663"/>
                </a:lnTo>
                <a:lnTo>
                  <a:pt x="1433" y="5652"/>
                </a:lnTo>
                <a:lnTo>
                  <a:pt x="1409" y="5627"/>
                </a:lnTo>
                <a:lnTo>
                  <a:pt x="1398" y="5615"/>
                </a:lnTo>
                <a:lnTo>
                  <a:pt x="1388" y="5601"/>
                </a:lnTo>
                <a:lnTo>
                  <a:pt x="1368" y="5573"/>
                </a:lnTo>
                <a:lnTo>
                  <a:pt x="1359" y="5559"/>
                </a:lnTo>
                <a:lnTo>
                  <a:pt x="1352" y="5544"/>
                </a:lnTo>
                <a:lnTo>
                  <a:pt x="1344" y="5529"/>
                </a:lnTo>
                <a:lnTo>
                  <a:pt x="1337" y="5514"/>
                </a:lnTo>
                <a:lnTo>
                  <a:pt x="1329" y="5498"/>
                </a:lnTo>
                <a:lnTo>
                  <a:pt x="1323" y="5481"/>
                </a:lnTo>
                <a:close/>
                <a:moveTo>
                  <a:pt x="1682" y="4322"/>
                </a:moveTo>
                <a:lnTo>
                  <a:pt x="1662" y="4346"/>
                </a:lnTo>
                <a:lnTo>
                  <a:pt x="1644" y="4368"/>
                </a:lnTo>
                <a:lnTo>
                  <a:pt x="1626" y="4392"/>
                </a:lnTo>
                <a:lnTo>
                  <a:pt x="1608" y="4416"/>
                </a:lnTo>
                <a:lnTo>
                  <a:pt x="1590" y="4440"/>
                </a:lnTo>
                <a:lnTo>
                  <a:pt x="1574" y="4466"/>
                </a:lnTo>
                <a:lnTo>
                  <a:pt x="1542" y="4515"/>
                </a:lnTo>
                <a:lnTo>
                  <a:pt x="1527" y="4541"/>
                </a:lnTo>
                <a:lnTo>
                  <a:pt x="1512" y="4568"/>
                </a:lnTo>
                <a:lnTo>
                  <a:pt x="1499" y="4593"/>
                </a:lnTo>
                <a:lnTo>
                  <a:pt x="1485" y="4619"/>
                </a:lnTo>
                <a:lnTo>
                  <a:pt x="1472" y="4646"/>
                </a:lnTo>
                <a:lnTo>
                  <a:pt x="1460" y="4673"/>
                </a:lnTo>
                <a:lnTo>
                  <a:pt x="1436" y="4727"/>
                </a:lnTo>
                <a:lnTo>
                  <a:pt x="1415" y="4781"/>
                </a:lnTo>
                <a:lnTo>
                  <a:pt x="1404" y="4809"/>
                </a:lnTo>
                <a:lnTo>
                  <a:pt x="1395" y="4838"/>
                </a:lnTo>
                <a:lnTo>
                  <a:pt x="1386" y="4865"/>
                </a:lnTo>
                <a:lnTo>
                  <a:pt x="1377" y="4893"/>
                </a:lnTo>
                <a:lnTo>
                  <a:pt x="1362" y="4952"/>
                </a:lnTo>
                <a:lnTo>
                  <a:pt x="1355" y="4980"/>
                </a:lnTo>
                <a:lnTo>
                  <a:pt x="1349" y="5009"/>
                </a:lnTo>
                <a:lnTo>
                  <a:pt x="1343" y="5039"/>
                </a:lnTo>
                <a:lnTo>
                  <a:pt x="1338" y="5067"/>
                </a:lnTo>
                <a:lnTo>
                  <a:pt x="1334" y="5097"/>
                </a:lnTo>
                <a:lnTo>
                  <a:pt x="1329" y="5127"/>
                </a:lnTo>
                <a:lnTo>
                  <a:pt x="1326" y="5156"/>
                </a:lnTo>
                <a:lnTo>
                  <a:pt x="1323" y="5186"/>
                </a:lnTo>
                <a:lnTo>
                  <a:pt x="1329" y="5169"/>
                </a:lnTo>
                <a:lnTo>
                  <a:pt x="1335" y="5154"/>
                </a:lnTo>
                <a:lnTo>
                  <a:pt x="1343" y="5139"/>
                </a:lnTo>
                <a:lnTo>
                  <a:pt x="1350" y="5123"/>
                </a:lnTo>
                <a:lnTo>
                  <a:pt x="1359" y="5109"/>
                </a:lnTo>
                <a:lnTo>
                  <a:pt x="1368" y="5094"/>
                </a:lnTo>
                <a:lnTo>
                  <a:pt x="1377" y="5079"/>
                </a:lnTo>
                <a:lnTo>
                  <a:pt x="1386" y="5066"/>
                </a:lnTo>
                <a:lnTo>
                  <a:pt x="1397" y="5052"/>
                </a:lnTo>
                <a:lnTo>
                  <a:pt x="1409" y="5040"/>
                </a:lnTo>
                <a:lnTo>
                  <a:pt x="1419" y="5027"/>
                </a:lnTo>
                <a:lnTo>
                  <a:pt x="1431" y="5015"/>
                </a:lnTo>
                <a:lnTo>
                  <a:pt x="1443" y="5004"/>
                </a:lnTo>
                <a:lnTo>
                  <a:pt x="1457" y="4992"/>
                </a:lnTo>
                <a:lnTo>
                  <a:pt x="1484" y="4971"/>
                </a:lnTo>
                <a:lnTo>
                  <a:pt x="1497" y="4962"/>
                </a:lnTo>
                <a:lnTo>
                  <a:pt x="1511" y="4953"/>
                </a:lnTo>
                <a:lnTo>
                  <a:pt x="1526" y="4944"/>
                </a:lnTo>
                <a:lnTo>
                  <a:pt x="1541" y="4937"/>
                </a:lnTo>
                <a:lnTo>
                  <a:pt x="1556" y="4929"/>
                </a:lnTo>
                <a:lnTo>
                  <a:pt x="1572" y="4922"/>
                </a:lnTo>
                <a:lnTo>
                  <a:pt x="1589" y="4916"/>
                </a:lnTo>
                <a:lnTo>
                  <a:pt x="1604" y="4910"/>
                </a:lnTo>
                <a:lnTo>
                  <a:pt x="1620" y="4904"/>
                </a:lnTo>
                <a:lnTo>
                  <a:pt x="1638" y="4899"/>
                </a:lnTo>
                <a:lnTo>
                  <a:pt x="1655" y="4896"/>
                </a:lnTo>
                <a:lnTo>
                  <a:pt x="1673" y="4893"/>
                </a:lnTo>
                <a:lnTo>
                  <a:pt x="1689" y="4890"/>
                </a:lnTo>
                <a:lnTo>
                  <a:pt x="1707" y="4889"/>
                </a:lnTo>
                <a:lnTo>
                  <a:pt x="1725" y="4887"/>
                </a:lnTo>
                <a:lnTo>
                  <a:pt x="1743" y="4887"/>
                </a:lnTo>
                <a:lnTo>
                  <a:pt x="1769" y="4889"/>
                </a:lnTo>
                <a:lnTo>
                  <a:pt x="1793" y="4890"/>
                </a:lnTo>
                <a:lnTo>
                  <a:pt x="1818" y="4893"/>
                </a:lnTo>
                <a:lnTo>
                  <a:pt x="1842" y="4898"/>
                </a:lnTo>
                <a:lnTo>
                  <a:pt x="1821" y="4884"/>
                </a:lnTo>
                <a:lnTo>
                  <a:pt x="1802" y="4869"/>
                </a:lnTo>
                <a:lnTo>
                  <a:pt x="1782" y="4854"/>
                </a:lnTo>
                <a:lnTo>
                  <a:pt x="1764" y="4836"/>
                </a:lnTo>
                <a:lnTo>
                  <a:pt x="1752" y="4823"/>
                </a:lnTo>
                <a:lnTo>
                  <a:pt x="1740" y="4809"/>
                </a:lnTo>
                <a:lnTo>
                  <a:pt x="1728" y="4796"/>
                </a:lnTo>
                <a:lnTo>
                  <a:pt x="1718" y="4781"/>
                </a:lnTo>
                <a:lnTo>
                  <a:pt x="1707" y="4767"/>
                </a:lnTo>
                <a:lnTo>
                  <a:pt x="1698" y="4752"/>
                </a:lnTo>
                <a:lnTo>
                  <a:pt x="1689" y="4737"/>
                </a:lnTo>
                <a:lnTo>
                  <a:pt x="1682" y="4721"/>
                </a:lnTo>
                <a:lnTo>
                  <a:pt x="1674" y="4706"/>
                </a:lnTo>
                <a:lnTo>
                  <a:pt x="1667" y="4689"/>
                </a:lnTo>
                <a:lnTo>
                  <a:pt x="1661" y="4673"/>
                </a:lnTo>
                <a:lnTo>
                  <a:pt x="1655" y="4656"/>
                </a:lnTo>
                <a:lnTo>
                  <a:pt x="1650" y="4640"/>
                </a:lnTo>
                <a:lnTo>
                  <a:pt x="1646" y="4623"/>
                </a:lnTo>
                <a:lnTo>
                  <a:pt x="1643" y="4607"/>
                </a:lnTo>
                <a:lnTo>
                  <a:pt x="1640" y="4590"/>
                </a:lnTo>
                <a:lnTo>
                  <a:pt x="1637" y="4572"/>
                </a:lnTo>
                <a:lnTo>
                  <a:pt x="1635" y="4556"/>
                </a:lnTo>
                <a:lnTo>
                  <a:pt x="1634" y="4521"/>
                </a:lnTo>
                <a:lnTo>
                  <a:pt x="1635" y="4505"/>
                </a:lnTo>
                <a:lnTo>
                  <a:pt x="1635" y="4487"/>
                </a:lnTo>
                <a:lnTo>
                  <a:pt x="1637" y="4470"/>
                </a:lnTo>
                <a:lnTo>
                  <a:pt x="1640" y="4454"/>
                </a:lnTo>
                <a:lnTo>
                  <a:pt x="1643" y="4436"/>
                </a:lnTo>
                <a:lnTo>
                  <a:pt x="1646" y="4419"/>
                </a:lnTo>
                <a:lnTo>
                  <a:pt x="1655" y="4386"/>
                </a:lnTo>
                <a:lnTo>
                  <a:pt x="1661" y="4370"/>
                </a:lnTo>
                <a:lnTo>
                  <a:pt x="1667" y="4353"/>
                </a:lnTo>
                <a:lnTo>
                  <a:pt x="1674" y="4338"/>
                </a:lnTo>
                <a:lnTo>
                  <a:pt x="1682" y="4322"/>
                </a:lnTo>
                <a:close/>
                <a:moveTo>
                  <a:pt x="3761" y="5333"/>
                </a:moveTo>
                <a:lnTo>
                  <a:pt x="3761" y="5348"/>
                </a:lnTo>
                <a:lnTo>
                  <a:pt x="3762" y="5361"/>
                </a:lnTo>
                <a:lnTo>
                  <a:pt x="3764" y="5375"/>
                </a:lnTo>
                <a:lnTo>
                  <a:pt x="3767" y="5388"/>
                </a:lnTo>
                <a:lnTo>
                  <a:pt x="3770" y="5402"/>
                </a:lnTo>
                <a:lnTo>
                  <a:pt x="3773" y="5415"/>
                </a:lnTo>
                <a:lnTo>
                  <a:pt x="3777" y="5429"/>
                </a:lnTo>
                <a:lnTo>
                  <a:pt x="3782" y="5441"/>
                </a:lnTo>
                <a:lnTo>
                  <a:pt x="3788" y="5453"/>
                </a:lnTo>
                <a:lnTo>
                  <a:pt x="3794" y="5465"/>
                </a:lnTo>
                <a:lnTo>
                  <a:pt x="3801" y="5477"/>
                </a:lnTo>
                <a:lnTo>
                  <a:pt x="3809" y="5489"/>
                </a:lnTo>
                <a:lnTo>
                  <a:pt x="3816" y="5499"/>
                </a:lnTo>
                <a:lnTo>
                  <a:pt x="3824" y="5510"/>
                </a:lnTo>
                <a:lnTo>
                  <a:pt x="3833" y="5520"/>
                </a:lnTo>
                <a:lnTo>
                  <a:pt x="3842" y="5529"/>
                </a:lnTo>
                <a:lnTo>
                  <a:pt x="3852" y="5538"/>
                </a:lnTo>
                <a:lnTo>
                  <a:pt x="3861" y="5547"/>
                </a:lnTo>
                <a:lnTo>
                  <a:pt x="3872" y="5556"/>
                </a:lnTo>
                <a:lnTo>
                  <a:pt x="3884" y="5564"/>
                </a:lnTo>
                <a:lnTo>
                  <a:pt x="3894" y="5571"/>
                </a:lnTo>
                <a:lnTo>
                  <a:pt x="3906" y="5577"/>
                </a:lnTo>
                <a:lnTo>
                  <a:pt x="3918" y="5583"/>
                </a:lnTo>
                <a:lnTo>
                  <a:pt x="3930" y="5589"/>
                </a:lnTo>
                <a:lnTo>
                  <a:pt x="3944" y="5594"/>
                </a:lnTo>
                <a:lnTo>
                  <a:pt x="3956" y="5598"/>
                </a:lnTo>
                <a:lnTo>
                  <a:pt x="3969" y="5603"/>
                </a:lnTo>
                <a:lnTo>
                  <a:pt x="3983" y="5606"/>
                </a:lnTo>
                <a:lnTo>
                  <a:pt x="3996" y="5607"/>
                </a:lnTo>
                <a:lnTo>
                  <a:pt x="4010" y="5610"/>
                </a:lnTo>
                <a:lnTo>
                  <a:pt x="4025" y="5610"/>
                </a:lnTo>
                <a:lnTo>
                  <a:pt x="4038" y="5612"/>
                </a:lnTo>
                <a:lnTo>
                  <a:pt x="4053" y="5610"/>
                </a:lnTo>
                <a:lnTo>
                  <a:pt x="4067" y="5610"/>
                </a:lnTo>
                <a:lnTo>
                  <a:pt x="4082" y="5607"/>
                </a:lnTo>
                <a:lnTo>
                  <a:pt x="4095" y="5606"/>
                </a:lnTo>
                <a:lnTo>
                  <a:pt x="4109" y="5603"/>
                </a:lnTo>
                <a:lnTo>
                  <a:pt x="4121" y="5598"/>
                </a:lnTo>
                <a:lnTo>
                  <a:pt x="4134" y="5594"/>
                </a:lnTo>
                <a:lnTo>
                  <a:pt x="4146" y="5589"/>
                </a:lnTo>
                <a:lnTo>
                  <a:pt x="4160" y="5583"/>
                </a:lnTo>
                <a:lnTo>
                  <a:pt x="4172" y="5577"/>
                </a:lnTo>
                <a:lnTo>
                  <a:pt x="4182" y="5571"/>
                </a:lnTo>
                <a:lnTo>
                  <a:pt x="4194" y="5564"/>
                </a:lnTo>
                <a:lnTo>
                  <a:pt x="4205" y="5556"/>
                </a:lnTo>
                <a:lnTo>
                  <a:pt x="4215" y="5547"/>
                </a:lnTo>
                <a:lnTo>
                  <a:pt x="4226" y="5538"/>
                </a:lnTo>
                <a:lnTo>
                  <a:pt x="4235" y="5529"/>
                </a:lnTo>
                <a:lnTo>
                  <a:pt x="4245" y="5520"/>
                </a:lnTo>
                <a:lnTo>
                  <a:pt x="4253" y="5510"/>
                </a:lnTo>
                <a:lnTo>
                  <a:pt x="4262" y="5499"/>
                </a:lnTo>
                <a:lnTo>
                  <a:pt x="4269" y="5489"/>
                </a:lnTo>
                <a:lnTo>
                  <a:pt x="4277" y="5477"/>
                </a:lnTo>
                <a:lnTo>
                  <a:pt x="4283" y="5465"/>
                </a:lnTo>
                <a:lnTo>
                  <a:pt x="4289" y="5453"/>
                </a:lnTo>
                <a:lnTo>
                  <a:pt x="4295" y="5441"/>
                </a:lnTo>
                <a:lnTo>
                  <a:pt x="4301" y="5429"/>
                </a:lnTo>
                <a:lnTo>
                  <a:pt x="4304" y="5415"/>
                </a:lnTo>
                <a:lnTo>
                  <a:pt x="4308" y="5402"/>
                </a:lnTo>
                <a:lnTo>
                  <a:pt x="4311" y="5388"/>
                </a:lnTo>
                <a:lnTo>
                  <a:pt x="4314" y="5375"/>
                </a:lnTo>
                <a:lnTo>
                  <a:pt x="4316" y="5361"/>
                </a:lnTo>
                <a:lnTo>
                  <a:pt x="4317" y="5348"/>
                </a:lnTo>
                <a:lnTo>
                  <a:pt x="4317" y="5333"/>
                </a:lnTo>
                <a:lnTo>
                  <a:pt x="4317" y="5319"/>
                </a:lnTo>
                <a:lnTo>
                  <a:pt x="4316" y="5304"/>
                </a:lnTo>
                <a:lnTo>
                  <a:pt x="4314" y="5291"/>
                </a:lnTo>
                <a:lnTo>
                  <a:pt x="4311" y="5277"/>
                </a:lnTo>
                <a:lnTo>
                  <a:pt x="4308" y="5264"/>
                </a:lnTo>
                <a:lnTo>
                  <a:pt x="4304" y="5250"/>
                </a:lnTo>
                <a:lnTo>
                  <a:pt x="4301" y="5237"/>
                </a:lnTo>
                <a:lnTo>
                  <a:pt x="4295" y="5225"/>
                </a:lnTo>
                <a:lnTo>
                  <a:pt x="4289" y="5213"/>
                </a:lnTo>
                <a:lnTo>
                  <a:pt x="4283" y="5201"/>
                </a:lnTo>
                <a:lnTo>
                  <a:pt x="4277" y="5189"/>
                </a:lnTo>
                <a:lnTo>
                  <a:pt x="4269" y="5177"/>
                </a:lnTo>
                <a:lnTo>
                  <a:pt x="4262" y="5166"/>
                </a:lnTo>
                <a:lnTo>
                  <a:pt x="4253" y="5156"/>
                </a:lnTo>
                <a:lnTo>
                  <a:pt x="4245" y="5145"/>
                </a:lnTo>
                <a:lnTo>
                  <a:pt x="4235" y="5136"/>
                </a:lnTo>
                <a:lnTo>
                  <a:pt x="4226" y="5127"/>
                </a:lnTo>
                <a:lnTo>
                  <a:pt x="4215" y="5118"/>
                </a:lnTo>
                <a:lnTo>
                  <a:pt x="4205" y="5111"/>
                </a:lnTo>
                <a:lnTo>
                  <a:pt x="4194" y="5102"/>
                </a:lnTo>
                <a:lnTo>
                  <a:pt x="4182" y="5096"/>
                </a:lnTo>
                <a:lnTo>
                  <a:pt x="4172" y="5088"/>
                </a:lnTo>
                <a:lnTo>
                  <a:pt x="4160" y="5082"/>
                </a:lnTo>
                <a:lnTo>
                  <a:pt x="4146" y="5076"/>
                </a:lnTo>
                <a:lnTo>
                  <a:pt x="4134" y="5072"/>
                </a:lnTo>
                <a:lnTo>
                  <a:pt x="4121" y="5067"/>
                </a:lnTo>
                <a:lnTo>
                  <a:pt x="4109" y="5064"/>
                </a:lnTo>
                <a:lnTo>
                  <a:pt x="4095" y="5060"/>
                </a:lnTo>
                <a:lnTo>
                  <a:pt x="4080" y="5058"/>
                </a:lnTo>
                <a:lnTo>
                  <a:pt x="4067" y="5057"/>
                </a:lnTo>
                <a:lnTo>
                  <a:pt x="4053" y="5055"/>
                </a:lnTo>
                <a:lnTo>
                  <a:pt x="4038" y="5055"/>
                </a:lnTo>
                <a:lnTo>
                  <a:pt x="4025" y="5055"/>
                </a:lnTo>
                <a:lnTo>
                  <a:pt x="4010" y="5057"/>
                </a:lnTo>
                <a:lnTo>
                  <a:pt x="3996" y="5058"/>
                </a:lnTo>
                <a:lnTo>
                  <a:pt x="3983" y="5060"/>
                </a:lnTo>
                <a:lnTo>
                  <a:pt x="3969" y="5064"/>
                </a:lnTo>
                <a:lnTo>
                  <a:pt x="3956" y="5067"/>
                </a:lnTo>
                <a:lnTo>
                  <a:pt x="3944" y="5072"/>
                </a:lnTo>
                <a:lnTo>
                  <a:pt x="3930" y="5076"/>
                </a:lnTo>
                <a:lnTo>
                  <a:pt x="3918" y="5082"/>
                </a:lnTo>
                <a:lnTo>
                  <a:pt x="3906" y="5088"/>
                </a:lnTo>
                <a:lnTo>
                  <a:pt x="3894" y="5096"/>
                </a:lnTo>
                <a:lnTo>
                  <a:pt x="3884" y="5102"/>
                </a:lnTo>
                <a:lnTo>
                  <a:pt x="3872" y="5111"/>
                </a:lnTo>
                <a:lnTo>
                  <a:pt x="3861" y="5118"/>
                </a:lnTo>
                <a:lnTo>
                  <a:pt x="3852" y="5127"/>
                </a:lnTo>
                <a:lnTo>
                  <a:pt x="3842" y="5136"/>
                </a:lnTo>
                <a:lnTo>
                  <a:pt x="3833" y="5145"/>
                </a:lnTo>
                <a:lnTo>
                  <a:pt x="3824" y="5156"/>
                </a:lnTo>
                <a:lnTo>
                  <a:pt x="3816" y="5166"/>
                </a:lnTo>
                <a:lnTo>
                  <a:pt x="3809" y="5177"/>
                </a:lnTo>
                <a:lnTo>
                  <a:pt x="3801" y="5189"/>
                </a:lnTo>
                <a:lnTo>
                  <a:pt x="3794" y="5201"/>
                </a:lnTo>
                <a:lnTo>
                  <a:pt x="3788" y="5213"/>
                </a:lnTo>
                <a:lnTo>
                  <a:pt x="3782" y="5225"/>
                </a:lnTo>
                <a:lnTo>
                  <a:pt x="3777" y="5237"/>
                </a:lnTo>
                <a:lnTo>
                  <a:pt x="3773" y="5250"/>
                </a:lnTo>
                <a:lnTo>
                  <a:pt x="3770" y="5264"/>
                </a:lnTo>
                <a:lnTo>
                  <a:pt x="3767" y="5277"/>
                </a:lnTo>
                <a:lnTo>
                  <a:pt x="3764" y="5291"/>
                </a:lnTo>
                <a:lnTo>
                  <a:pt x="3762" y="5304"/>
                </a:lnTo>
                <a:lnTo>
                  <a:pt x="3761" y="5319"/>
                </a:lnTo>
                <a:lnTo>
                  <a:pt x="3761" y="5333"/>
                </a:lnTo>
                <a:close/>
                <a:moveTo>
                  <a:pt x="3702" y="5699"/>
                </a:moveTo>
                <a:lnTo>
                  <a:pt x="3728" y="5699"/>
                </a:lnTo>
                <a:lnTo>
                  <a:pt x="3753" y="5702"/>
                </a:lnTo>
                <a:lnTo>
                  <a:pt x="3777" y="5705"/>
                </a:lnTo>
                <a:lnTo>
                  <a:pt x="3801" y="5709"/>
                </a:lnTo>
                <a:lnTo>
                  <a:pt x="3782" y="5697"/>
                </a:lnTo>
                <a:lnTo>
                  <a:pt x="3764" y="5682"/>
                </a:lnTo>
                <a:lnTo>
                  <a:pt x="3746" y="5667"/>
                </a:lnTo>
                <a:lnTo>
                  <a:pt x="3728" y="5652"/>
                </a:lnTo>
                <a:lnTo>
                  <a:pt x="3711" y="5636"/>
                </a:lnTo>
                <a:lnTo>
                  <a:pt x="3696" y="5618"/>
                </a:lnTo>
                <a:lnTo>
                  <a:pt x="3683" y="5600"/>
                </a:lnTo>
                <a:lnTo>
                  <a:pt x="3669" y="5580"/>
                </a:lnTo>
                <a:lnTo>
                  <a:pt x="3662" y="5571"/>
                </a:lnTo>
                <a:lnTo>
                  <a:pt x="3656" y="5561"/>
                </a:lnTo>
                <a:lnTo>
                  <a:pt x="3645" y="5540"/>
                </a:lnTo>
                <a:lnTo>
                  <a:pt x="3635" y="5519"/>
                </a:lnTo>
                <a:lnTo>
                  <a:pt x="3624" y="5498"/>
                </a:lnTo>
                <a:lnTo>
                  <a:pt x="3617" y="5475"/>
                </a:lnTo>
                <a:lnTo>
                  <a:pt x="3609" y="5453"/>
                </a:lnTo>
                <a:lnTo>
                  <a:pt x="3603" y="5429"/>
                </a:lnTo>
                <a:lnTo>
                  <a:pt x="3599" y="5405"/>
                </a:lnTo>
                <a:lnTo>
                  <a:pt x="3596" y="5432"/>
                </a:lnTo>
                <a:lnTo>
                  <a:pt x="3591" y="5459"/>
                </a:lnTo>
                <a:lnTo>
                  <a:pt x="3587" y="5486"/>
                </a:lnTo>
                <a:lnTo>
                  <a:pt x="3579" y="5511"/>
                </a:lnTo>
                <a:lnTo>
                  <a:pt x="3573" y="5537"/>
                </a:lnTo>
                <a:lnTo>
                  <a:pt x="3564" y="5561"/>
                </a:lnTo>
                <a:lnTo>
                  <a:pt x="3555" y="5586"/>
                </a:lnTo>
                <a:lnTo>
                  <a:pt x="3546" y="5610"/>
                </a:lnTo>
                <a:lnTo>
                  <a:pt x="3534" y="5634"/>
                </a:lnTo>
                <a:lnTo>
                  <a:pt x="3524" y="5657"/>
                </a:lnTo>
                <a:lnTo>
                  <a:pt x="3512" y="5681"/>
                </a:lnTo>
                <a:lnTo>
                  <a:pt x="3498" y="5702"/>
                </a:lnTo>
                <a:lnTo>
                  <a:pt x="3483" y="5724"/>
                </a:lnTo>
                <a:lnTo>
                  <a:pt x="3470" y="5745"/>
                </a:lnTo>
                <a:lnTo>
                  <a:pt x="3453" y="5766"/>
                </a:lnTo>
                <a:lnTo>
                  <a:pt x="3438" y="5786"/>
                </a:lnTo>
                <a:lnTo>
                  <a:pt x="3452" y="5775"/>
                </a:lnTo>
                <a:lnTo>
                  <a:pt x="3467" y="5766"/>
                </a:lnTo>
                <a:lnTo>
                  <a:pt x="3482" y="5757"/>
                </a:lnTo>
                <a:lnTo>
                  <a:pt x="3498" y="5748"/>
                </a:lnTo>
                <a:lnTo>
                  <a:pt x="3513" y="5741"/>
                </a:lnTo>
                <a:lnTo>
                  <a:pt x="3530" y="5733"/>
                </a:lnTo>
                <a:lnTo>
                  <a:pt x="3546" y="5727"/>
                </a:lnTo>
                <a:lnTo>
                  <a:pt x="3563" y="5721"/>
                </a:lnTo>
                <a:lnTo>
                  <a:pt x="3579" y="5715"/>
                </a:lnTo>
                <a:lnTo>
                  <a:pt x="3596" y="5711"/>
                </a:lnTo>
                <a:lnTo>
                  <a:pt x="3614" y="5708"/>
                </a:lnTo>
                <a:lnTo>
                  <a:pt x="3632" y="5705"/>
                </a:lnTo>
                <a:lnTo>
                  <a:pt x="3648" y="5702"/>
                </a:lnTo>
                <a:lnTo>
                  <a:pt x="3666" y="5700"/>
                </a:lnTo>
                <a:lnTo>
                  <a:pt x="3684" y="5699"/>
                </a:lnTo>
                <a:lnTo>
                  <a:pt x="3702" y="5699"/>
                </a:lnTo>
                <a:close/>
                <a:moveTo>
                  <a:pt x="3899" y="6341"/>
                </a:moveTo>
                <a:lnTo>
                  <a:pt x="3909" y="6330"/>
                </a:lnTo>
                <a:lnTo>
                  <a:pt x="3918" y="6320"/>
                </a:lnTo>
                <a:lnTo>
                  <a:pt x="3927" y="6309"/>
                </a:lnTo>
                <a:lnTo>
                  <a:pt x="3935" y="6297"/>
                </a:lnTo>
                <a:lnTo>
                  <a:pt x="3942" y="6285"/>
                </a:lnTo>
                <a:lnTo>
                  <a:pt x="3948" y="6273"/>
                </a:lnTo>
                <a:lnTo>
                  <a:pt x="3954" y="6261"/>
                </a:lnTo>
                <a:lnTo>
                  <a:pt x="3960" y="6249"/>
                </a:lnTo>
                <a:lnTo>
                  <a:pt x="3965" y="6236"/>
                </a:lnTo>
                <a:lnTo>
                  <a:pt x="3969" y="6224"/>
                </a:lnTo>
                <a:lnTo>
                  <a:pt x="3972" y="6210"/>
                </a:lnTo>
                <a:lnTo>
                  <a:pt x="3975" y="6198"/>
                </a:lnTo>
                <a:lnTo>
                  <a:pt x="3978" y="6185"/>
                </a:lnTo>
                <a:lnTo>
                  <a:pt x="3980" y="6171"/>
                </a:lnTo>
                <a:lnTo>
                  <a:pt x="3981" y="6144"/>
                </a:lnTo>
                <a:lnTo>
                  <a:pt x="3980" y="6117"/>
                </a:lnTo>
                <a:lnTo>
                  <a:pt x="3978" y="6104"/>
                </a:lnTo>
                <a:lnTo>
                  <a:pt x="3975" y="6092"/>
                </a:lnTo>
                <a:lnTo>
                  <a:pt x="3972" y="6078"/>
                </a:lnTo>
                <a:lnTo>
                  <a:pt x="3969" y="6065"/>
                </a:lnTo>
                <a:lnTo>
                  <a:pt x="3965" y="6053"/>
                </a:lnTo>
                <a:lnTo>
                  <a:pt x="3960" y="6039"/>
                </a:lnTo>
                <a:lnTo>
                  <a:pt x="3948" y="6015"/>
                </a:lnTo>
                <a:lnTo>
                  <a:pt x="3942" y="6003"/>
                </a:lnTo>
                <a:lnTo>
                  <a:pt x="3935" y="5991"/>
                </a:lnTo>
                <a:lnTo>
                  <a:pt x="3927" y="5979"/>
                </a:lnTo>
                <a:lnTo>
                  <a:pt x="3918" y="5969"/>
                </a:lnTo>
                <a:lnTo>
                  <a:pt x="3909" y="5958"/>
                </a:lnTo>
                <a:lnTo>
                  <a:pt x="3899" y="5948"/>
                </a:lnTo>
                <a:lnTo>
                  <a:pt x="3890" y="5939"/>
                </a:lnTo>
                <a:lnTo>
                  <a:pt x="3879" y="5930"/>
                </a:lnTo>
                <a:lnTo>
                  <a:pt x="3867" y="5921"/>
                </a:lnTo>
                <a:lnTo>
                  <a:pt x="3857" y="5913"/>
                </a:lnTo>
                <a:lnTo>
                  <a:pt x="3845" y="5906"/>
                </a:lnTo>
                <a:lnTo>
                  <a:pt x="3833" y="5898"/>
                </a:lnTo>
                <a:lnTo>
                  <a:pt x="3821" y="5892"/>
                </a:lnTo>
                <a:lnTo>
                  <a:pt x="3809" y="5888"/>
                </a:lnTo>
                <a:lnTo>
                  <a:pt x="3797" y="5882"/>
                </a:lnTo>
                <a:lnTo>
                  <a:pt x="3783" y="5879"/>
                </a:lnTo>
                <a:lnTo>
                  <a:pt x="3758" y="5871"/>
                </a:lnTo>
                <a:lnTo>
                  <a:pt x="3744" y="5870"/>
                </a:lnTo>
                <a:lnTo>
                  <a:pt x="3731" y="5867"/>
                </a:lnTo>
                <a:lnTo>
                  <a:pt x="3716" y="5867"/>
                </a:lnTo>
                <a:lnTo>
                  <a:pt x="3702" y="5867"/>
                </a:lnTo>
                <a:lnTo>
                  <a:pt x="3689" y="5867"/>
                </a:lnTo>
                <a:lnTo>
                  <a:pt x="3675" y="5867"/>
                </a:lnTo>
                <a:lnTo>
                  <a:pt x="3662" y="5870"/>
                </a:lnTo>
                <a:lnTo>
                  <a:pt x="3648" y="5871"/>
                </a:lnTo>
                <a:lnTo>
                  <a:pt x="3635" y="5874"/>
                </a:lnTo>
                <a:lnTo>
                  <a:pt x="3621" y="5879"/>
                </a:lnTo>
                <a:lnTo>
                  <a:pt x="3609" y="5882"/>
                </a:lnTo>
                <a:lnTo>
                  <a:pt x="3596" y="5888"/>
                </a:lnTo>
                <a:lnTo>
                  <a:pt x="3584" y="5892"/>
                </a:lnTo>
                <a:lnTo>
                  <a:pt x="3572" y="5898"/>
                </a:lnTo>
                <a:lnTo>
                  <a:pt x="3560" y="5906"/>
                </a:lnTo>
                <a:lnTo>
                  <a:pt x="3548" y="5913"/>
                </a:lnTo>
                <a:lnTo>
                  <a:pt x="3537" y="5921"/>
                </a:lnTo>
                <a:lnTo>
                  <a:pt x="3527" y="5930"/>
                </a:lnTo>
                <a:lnTo>
                  <a:pt x="3516" y="5939"/>
                </a:lnTo>
                <a:lnTo>
                  <a:pt x="3506" y="5948"/>
                </a:lnTo>
                <a:lnTo>
                  <a:pt x="3497" y="5958"/>
                </a:lnTo>
                <a:lnTo>
                  <a:pt x="3488" y="5969"/>
                </a:lnTo>
                <a:lnTo>
                  <a:pt x="3479" y="5979"/>
                </a:lnTo>
                <a:lnTo>
                  <a:pt x="3471" y="5990"/>
                </a:lnTo>
                <a:lnTo>
                  <a:pt x="3464" y="6002"/>
                </a:lnTo>
                <a:lnTo>
                  <a:pt x="3456" y="6014"/>
                </a:lnTo>
                <a:lnTo>
                  <a:pt x="3450" y="6026"/>
                </a:lnTo>
                <a:lnTo>
                  <a:pt x="3446" y="6038"/>
                </a:lnTo>
                <a:lnTo>
                  <a:pt x="3440" y="6050"/>
                </a:lnTo>
                <a:lnTo>
                  <a:pt x="3437" y="6063"/>
                </a:lnTo>
                <a:lnTo>
                  <a:pt x="3432" y="6077"/>
                </a:lnTo>
                <a:lnTo>
                  <a:pt x="3429" y="6090"/>
                </a:lnTo>
                <a:lnTo>
                  <a:pt x="3428" y="6104"/>
                </a:lnTo>
                <a:lnTo>
                  <a:pt x="3426" y="6117"/>
                </a:lnTo>
                <a:lnTo>
                  <a:pt x="3425" y="6131"/>
                </a:lnTo>
                <a:lnTo>
                  <a:pt x="3425" y="6144"/>
                </a:lnTo>
                <a:lnTo>
                  <a:pt x="3425" y="6158"/>
                </a:lnTo>
                <a:lnTo>
                  <a:pt x="3426" y="6171"/>
                </a:lnTo>
                <a:lnTo>
                  <a:pt x="3428" y="6186"/>
                </a:lnTo>
                <a:lnTo>
                  <a:pt x="3429" y="6198"/>
                </a:lnTo>
                <a:lnTo>
                  <a:pt x="3432" y="6212"/>
                </a:lnTo>
                <a:lnTo>
                  <a:pt x="3437" y="6225"/>
                </a:lnTo>
                <a:lnTo>
                  <a:pt x="3440" y="6239"/>
                </a:lnTo>
                <a:lnTo>
                  <a:pt x="3446" y="6251"/>
                </a:lnTo>
                <a:lnTo>
                  <a:pt x="3450" y="6263"/>
                </a:lnTo>
                <a:lnTo>
                  <a:pt x="3456" y="6275"/>
                </a:lnTo>
                <a:lnTo>
                  <a:pt x="3464" y="6287"/>
                </a:lnTo>
                <a:lnTo>
                  <a:pt x="3471" y="6299"/>
                </a:lnTo>
                <a:lnTo>
                  <a:pt x="3479" y="6309"/>
                </a:lnTo>
                <a:lnTo>
                  <a:pt x="3488" y="6320"/>
                </a:lnTo>
                <a:lnTo>
                  <a:pt x="3497" y="6330"/>
                </a:lnTo>
                <a:lnTo>
                  <a:pt x="3506" y="6341"/>
                </a:lnTo>
                <a:lnTo>
                  <a:pt x="3516" y="6351"/>
                </a:lnTo>
                <a:lnTo>
                  <a:pt x="3527" y="6360"/>
                </a:lnTo>
                <a:lnTo>
                  <a:pt x="3537" y="6368"/>
                </a:lnTo>
                <a:lnTo>
                  <a:pt x="3548" y="6375"/>
                </a:lnTo>
                <a:lnTo>
                  <a:pt x="3560" y="6383"/>
                </a:lnTo>
                <a:lnTo>
                  <a:pt x="3572" y="6390"/>
                </a:lnTo>
                <a:lnTo>
                  <a:pt x="3584" y="6396"/>
                </a:lnTo>
                <a:lnTo>
                  <a:pt x="3596" y="6402"/>
                </a:lnTo>
                <a:lnTo>
                  <a:pt x="3609" y="6407"/>
                </a:lnTo>
                <a:lnTo>
                  <a:pt x="3621" y="6411"/>
                </a:lnTo>
                <a:lnTo>
                  <a:pt x="3635" y="6414"/>
                </a:lnTo>
                <a:lnTo>
                  <a:pt x="3648" y="6417"/>
                </a:lnTo>
                <a:lnTo>
                  <a:pt x="3662" y="6420"/>
                </a:lnTo>
                <a:lnTo>
                  <a:pt x="3675" y="6422"/>
                </a:lnTo>
                <a:lnTo>
                  <a:pt x="3689" y="6422"/>
                </a:lnTo>
                <a:lnTo>
                  <a:pt x="3702" y="6423"/>
                </a:lnTo>
                <a:lnTo>
                  <a:pt x="3716" y="6422"/>
                </a:lnTo>
                <a:lnTo>
                  <a:pt x="3731" y="6422"/>
                </a:lnTo>
                <a:lnTo>
                  <a:pt x="3744" y="6420"/>
                </a:lnTo>
                <a:lnTo>
                  <a:pt x="3758" y="6417"/>
                </a:lnTo>
                <a:lnTo>
                  <a:pt x="3770" y="6414"/>
                </a:lnTo>
                <a:lnTo>
                  <a:pt x="3783" y="6411"/>
                </a:lnTo>
                <a:lnTo>
                  <a:pt x="3797" y="6407"/>
                </a:lnTo>
                <a:lnTo>
                  <a:pt x="3809" y="6402"/>
                </a:lnTo>
                <a:lnTo>
                  <a:pt x="3821" y="6396"/>
                </a:lnTo>
                <a:lnTo>
                  <a:pt x="3833" y="6390"/>
                </a:lnTo>
                <a:lnTo>
                  <a:pt x="3845" y="6383"/>
                </a:lnTo>
                <a:lnTo>
                  <a:pt x="3857" y="6375"/>
                </a:lnTo>
                <a:lnTo>
                  <a:pt x="3867" y="6368"/>
                </a:lnTo>
                <a:lnTo>
                  <a:pt x="3879" y="6360"/>
                </a:lnTo>
                <a:lnTo>
                  <a:pt x="3890" y="6351"/>
                </a:lnTo>
                <a:lnTo>
                  <a:pt x="3899" y="6341"/>
                </a:lnTo>
                <a:close/>
                <a:moveTo>
                  <a:pt x="3336" y="6480"/>
                </a:moveTo>
                <a:lnTo>
                  <a:pt x="3336" y="6498"/>
                </a:lnTo>
                <a:lnTo>
                  <a:pt x="3335" y="6516"/>
                </a:lnTo>
                <a:lnTo>
                  <a:pt x="3333" y="6533"/>
                </a:lnTo>
                <a:lnTo>
                  <a:pt x="3332" y="6551"/>
                </a:lnTo>
                <a:lnTo>
                  <a:pt x="3324" y="6584"/>
                </a:lnTo>
                <a:lnTo>
                  <a:pt x="3320" y="6600"/>
                </a:lnTo>
                <a:lnTo>
                  <a:pt x="3315" y="6617"/>
                </a:lnTo>
                <a:lnTo>
                  <a:pt x="3309" y="6632"/>
                </a:lnTo>
                <a:lnTo>
                  <a:pt x="3303" y="6648"/>
                </a:lnTo>
                <a:lnTo>
                  <a:pt x="3297" y="6663"/>
                </a:lnTo>
                <a:lnTo>
                  <a:pt x="3290" y="6678"/>
                </a:lnTo>
                <a:lnTo>
                  <a:pt x="3282" y="6693"/>
                </a:lnTo>
                <a:lnTo>
                  <a:pt x="3275" y="6708"/>
                </a:lnTo>
                <a:lnTo>
                  <a:pt x="3266" y="6722"/>
                </a:lnTo>
                <a:lnTo>
                  <a:pt x="3257" y="6735"/>
                </a:lnTo>
                <a:lnTo>
                  <a:pt x="3236" y="6762"/>
                </a:lnTo>
                <a:lnTo>
                  <a:pt x="3225" y="6774"/>
                </a:lnTo>
                <a:lnTo>
                  <a:pt x="3215" y="6786"/>
                </a:lnTo>
                <a:lnTo>
                  <a:pt x="3203" y="6798"/>
                </a:lnTo>
                <a:lnTo>
                  <a:pt x="3191" y="6810"/>
                </a:lnTo>
                <a:lnTo>
                  <a:pt x="3179" y="6821"/>
                </a:lnTo>
                <a:lnTo>
                  <a:pt x="3165" y="6831"/>
                </a:lnTo>
                <a:lnTo>
                  <a:pt x="3138" y="6851"/>
                </a:lnTo>
                <a:lnTo>
                  <a:pt x="3110" y="6869"/>
                </a:lnTo>
                <a:lnTo>
                  <a:pt x="3096" y="6876"/>
                </a:lnTo>
                <a:lnTo>
                  <a:pt x="3081" y="6884"/>
                </a:lnTo>
                <a:lnTo>
                  <a:pt x="3066" y="6890"/>
                </a:lnTo>
                <a:lnTo>
                  <a:pt x="3050" y="6897"/>
                </a:lnTo>
                <a:lnTo>
                  <a:pt x="3108" y="6890"/>
                </a:lnTo>
                <a:lnTo>
                  <a:pt x="3137" y="6885"/>
                </a:lnTo>
                <a:lnTo>
                  <a:pt x="3165" y="6881"/>
                </a:lnTo>
                <a:lnTo>
                  <a:pt x="3192" y="6876"/>
                </a:lnTo>
                <a:lnTo>
                  <a:pt x="3221" y="6870"/>
                </a:lnTo>
                <a:lnTo>
                  <a:pt x="3276" y="6857"/>
                </a:lnTo>
                <a:lnTo>
                  <a:pt x="3305" y="6849"/>
                </a:lnTo>
                <a:lnTo>
                  <a:pt x="3332" y="6842"/>
                </a:lnTo>
                <a:lnTo>
                  <a:pt x="3387" y="6825"/>
                </a:lnTo>
                <a:lnTo>
                  <a:pt x="3441" y="6806"/>
                </a:lnTo>
                <a:lnTo>
                  <a:pt x="3467" y="6797"/>
                </a:lnTo>
                <a:lnTo>
                  <a:pt x="3494" y="6786"/>
                </a:lnTo>
                <a:lnTo>
                  <a:pt x="3521" y="6774"/>
                </a:lnTo>
                <a:lnTo>
                  <a:pt x="3546" y="6762"/>
                </a:lnTo>
                <a:lnTo>
                  <a:pt x="3572" y="6750"/>
                </a:lnTo>
                <a:lnTo>
                  <a:pt x="3597" y="6738"/>
                </a:lnTo>
                <a:lnTo>
                  <a:pt x="3623" y="6725"/>
                </a:lnTo>
                <a:lnTo>
                  <a:pt x="3648" y="6711"/>
                </a:lnTo>
                <a:lnTo>
                  <a:pt x="3698" y="6683"/>
                </a:lnTo>
                <a:lnTo>
                  <a:pt x="3722" y="6668"/>
                </a:lnTo>
                <a:lnTo>
                  <a:pt x="3747" y="6653"/>
                </a:lnTo>
                <a:lnTo>
                  <a:pt x="3771" y="6636"/>
                </a:lnTo>
                <a:lnTo>
                  <a:pt x="3794" y="6620"/>
                </a:lnTo>
                <a:lnTo>
                  <a:pt x="3818" y="6603"/>
                </a:lnTo>
                <a:lnTo>
                  <a:pt x="3840" y="6587"/>
                </a:lnTo>
                <a:lnTo>
                  <a:pt x="3864" y="6569"/>
                </a:lnTo>
                <a:lnTo>
                  <a:pt x="3887" y="6551"/>
                </a:lnTo>
                <a:lnTo>
                  <a:pt x="3876" y="6555"/>
                </a:lnTo>
                <a:lnTo>
                  <a:pt x="3864" y="6560"/>
                </a:lnTo>
                <a:lnTo>
                  <a:pt x="3854" y="6564"/>
                </a:lnTo>
                <a:lnTo>
                  <a:pt x="3843" y="6567"/>
                </a:lnTo>
                <a:lnTo>
                  <a:pt x="3821" y="6575"/>
                </a:lnTo>
                <a:lnTo>
                  <a:pt x="3797" y="6579"/>
                </a:lnTo>
                <a:lnTo>
                  <a:pt x="3774" y="6584"/>
                </a:lnTo>
                <a:lnTo>
                  <a:pt x="3750" y="6587"/>
                </a:lnTo>
                <a:lnTo>
                  <a:pt x="3726" y="6590"/>
                </a:lnTo>
                <a:lnTo>
                  <a:pt x="3702" y="6590"/>
                </a:lnTo>
                <a:lnTo>
                  <a:pt x="3680" y="6590"/>
                </a:lnTo>
                <a:lnTo>
                  <a:pt x="3659" y="6588"/>
                </a:lnTo>
                <a:lnTo>
                  <a:pt x="3636" y="6585"/>
                </a:lnTo>
                <a:lnTo>
                  <a:pt x="3615" y="6581"/>
                </a:lnTo>
                <a:lnTo>
                  <a:pt x="3594" y="6576"/>
                </a:lnTo>
                <a:lnTo>
                  <a:pt x="3573" y="6570"/>
                </a:lnTo>
                <a:lnTo>
                  <a:pt x="3552" y="6564"/>
                </a:lnTo>
                <a:lnTo>
                  <a:pt x="3531" y="6557"/>
                </a:lnTo>
                <a:lnTo>
                  <a:pt x="3512" y="6548"/>
                </a:lnTo>
                <a:lnTo>
                  <a:pt x="3492" y="6537"/>
                </a:lnTo>
                <a:lnTo>
                  <a:pt x="3474" y="6527"/>
                </a:lnTo>
                <a:lnTo>
                  <a:pt x="3455" y="6515"/>
                </a:lnTo>
                <a:lnTo>
                  <a:pt x="3437" y="6503"/>
                </a:lnTo>
                <a:lnTo>
                  <a:pt x="3420" y="6489"/>
                </a:lnTo>
                <a:lnTo>
                  <a:pt x="3404" y="6474"/>
                </a:lnTo>
                <a:lnTo>
                  <a:pt x="3387" y="6459"/>
                </a:lnTo>
                <a:lnTo>
                  <a:pt x="3371" y="6441"/>
                </a:lnTo>
                <a:lnTo>
                  <a:pt x="3354" y="6422"/>
                </a:lnTo>
                <a:lnTo>
                  <a:pt x="3339" y="6402"/>
                </a:lnTo>
                <a:lnTo>
                  <a:pt x="3326" y="6381"/>
                </a:lnTo>
                <a:lnTo>
                  <a:pt x="3330" y="6405"/>
                </a:lnTo>
                <a:lnTo>
                  <a:pt x="3333" y="6431"/>
                </a:lnTo>
                <a:lnTo>
                  <a:pt x="3336" y="6455"/>
                </a:lnTo>
                <a:lnTo>
                  <a:pt x="3336" y="6480"/>
                </a:lnTo>
                <a:close/>
                <a:moveTo>
                  <a:pt x="2079" y="6590"/>
                </a:moveTo>
                <a:lnTo>
                  <a:pt x="2055" y="6590"/>
                </a:lnTo>
                <a:lnTo>
                  <a:pt x="2031" y="6587"/>
                </a:lnTo>
                <a:lnTo>
                  <a:pt x="2009" y="6584"/>
                </a:lnTo>
                <a:lnTo>
                  <a:pt x="1985" y="6579"/>
                </a:lnTo>
                <a:lnTo>
                  <a:pt x="1962" y="6575"/>
                </a:lnTo>
                <a:lnTo>
                  <a:pt x="1940" y="6567"/>
                </a:lnTo>
                <a:lnTo>
                  <a:pt x="1917" y="6560"/>
                </a:lnTo>
                <a:lnTo>
                  <a:pt x="1896" y="6551"/>
                </a:lnTo>
                <a:lnTo>
                  <a:pt x="1919" y="6569"/>
                </a:lnTo>
                <a:lnTo>
                  <a:pt x="1941" y="6587"/>
                </a:lnTo>
                <a:lnTo>
                  <a:pt x="1988" y="6620"/>
                </a:lnTo>
                <a:lnTo>
                  <a:pt x="2036" y="6653"/>
                </a:lnTo>
                <a:lnTo>
                  <a:pt x="2060" y="6668"/>
                </a:lnTo>
                <a:lnTo>
                  <a:pt x="2084" y="6683"/>
                </a:lnTo>
                <a:lnTo>
                  <a:pt x="2133" y="6711"/>
                </a:lnTo>
                <a:lnTo>
                  <a:pt x="2184" y="6738"/>
                </a:lnTo>
                <a:lnTo>
                  <a:pt x="2210" y="6750"/>
                </a:lnTo>
                <a:lnTo>
                  <a:pt x="2235" y="6762"/>
                </a:lnTo>
                <a:lnTo>
                  <a:pt x="2288" y="6785"/>
                </a:lnTo>
                <a:lnTo>
                  <a:pt x="2342" y="6806"/>
                </a:lnTo>
                <a:lnTo>
                  <a:pt x="2367" y="6816"/>
                </a:lnTo>
                <a:lnTo>
                  <a:pt x="2394" y="6825"/>
                </a:lnTo>
                <a:lnTo>
                  <a:pt x="2450" y="6842"/>
                </a:lnTo>
                <a:lnTo>
                  <a:pt x="2505" y="6857"/>
                </a:lnTo>
                <a:lnTo>
                  <a:pt x="2532" y="6864"/>
                </a:lnTo>
                <a:lnTo>
                  <a:pt x="2561" y="6870"/>
                </a:lnTo>
                <a:lnTo>
                  <a:pt x="2589" y="6876"/>
                </a:lnTo>
                <a:lnTo>
                  <a:pt x="2616" y="6881"/>
                </a:lnTo>
                <a:lnTo>
                  <a:pt x="2645" y="6885"/>
                </a:lnTo>
                <a:lnTo>
                  <a:pt x="2673" y="6890"/>
                </a:lnTo>
                <a:lnTo>
                  <a:pt x="2732" y="6897"/>
                </a:lnTo>
                <a:lnTo>
                  <a:pt x="2709" y="6888"/>
                </a:lnTo>
                <a:lnTo>
                  <a:pt x="2688" y="6878"/>
                </a:lnTo>
                <a:lnTo>
                  <a:pt x="2669" y="6867"/>
                </a:lnTo>
                <a:lnTo>
                  <a:pt x="2649" y="6855"/>
                </a:lnTo>
                <a:lnTo>
                  <a:pt x="2630" y="6842"/>
                </a:lnTo>
                <a:lnTo>
                  <a:pt x="2610" y="6827"/>
                </a:lnTo>
                <a:lnTo>
                  <a:pt x="2592" y="6812"/>
                </a:lnTo>
                <a:lnTo>
                  <a:pt x="2576" y="6795"/>
                </a:lnTo>
                <a:lnTo>
                  <a:pt x="2561" y="6779"/>
                </a:lnTo>
                <a:lnTo>
                  <a:pt x="2553" y="6771"/>
                </a:lnTo>
                <a:lnTo>
                  <a:pt x="2546" y="6762"/>
                </a:lnTo>
                <a:lnTo>
                  <a:pt x="2532" y="6746"/>
                </a:lnTo>
                <a:lnTo>
                  <a:pt x="2520" y="6728"/>
                </a:lnTo>
                <a:lnTo>
                  <a:pt x="2508" y="6708"/>
                </a:lnTo>
                <a:lnTo>
                  <a:pt x="2498" y="6690"/>
                </a:lnTo>
                <a:lnTo>
                  <a:pt x="2487" y="6671"/>
                </a:lnTo>
                <a:lnTo>
                  <a:pt x="2480" y="6651"/>
                </a:lnTo>
                <a:lnTo>
                  <a:pt x="2471" y="6630"/>
                </a:lnTo>
                <a:lnTo>
                  <a:pt x="2465" y="6611"/>
                </a:lnTo>
                <a:lnTo>
                  <a:pt x="2462" y="6600"/>
                </a:lnTo>
                <a:lnTo>
                  <a:pt x="2459" y="6590"/>
                </a:lnTo>
                <a:lnTo>
                  <a:pt x="2454" y="6567"/>
                </a:lnTo>
                <a:lnTo>
                  <a:pt x="2450" y="6546"/>
                </a:lnTo>
                <a:lnTo>
                  <a:pt x="2448" y="6525"/>
                </a:lnTo>
                <a:lnTo>
                  <a:pt x="2447" y="6503"/>
                </a:lnTo>
                <a:lnTo>
                  <a:pt x="2445" y="6480"/>
                </a:lnTo>
                <a:lnTo>
                  <a:pt x="2447" y="6455"/>
                </a:lnTo>
                <a:lnTo>
                  <a:pt x="2448" y="6431"/>
                </a:lnTo>
                <a:lnTo>
                  <a:pt x="2453" y="6407"/>
                </a:lnTo>
                <a:lnTo>
                  <a:pt x="2457" y="6383"/>
                </a:lnTo>
                <a:lnTo>
                  <a:pt x="2450" y="6392"/>
                </a:lnTo>
                <a:lnTo>
                  <a:pt x="2442" y="6402"/>
                </a:lnTo>
                <a:lnTo>
                  <a:pt x="2429" y="6422"/>
                </a:lnTo>
                <a:lnTo>
                  <a:pt x="2412" y="6441"/>
                </a:lnTo>
                <a:lnTo>
                  <a:pt x="2394" y="6459"/>
                </a:lnTo>
                <a:lnTo>
                  <a:pt x="2379" y="6474"/>
                </a:lnTo>
                <a:lnTo>
                  <a:pt x="2361" y="6489"/>
                </a:lnTo>
                <a:lnTo>
                  <a:pt x="2345" y="6503"/>
                </a:lnTo>
                <a:lnTo>
                  <a:pt x="2327" y="6515"/>
                </a:lnTo>
                <a:lnTo>
                  <a:pt x="2309" y="6527"/>
                </a:lnTo>
                <a:lnTo>
                  <a:pt x="2289" y="6537"/>
                </a:lnTo>
                <a:lnTo>
                  <a:pt x="2270" y="6548"/>
                </a:lnTo>
                <a:lnTo>
                  <a:pt x="2250" y="6557"/>
                </a:lnTo>
                <a:lnTo>
                  <a:pt x="2229" y="6564"/>
                </a:lnTo>
                <a:lnTo>
                  <a:pt x="2220" y="6567"/>
                </a:lnTo>
                <a:lnTo>
                  <a:pt x="2210" y="6570"/>
                </a:lnTo>
                <a:lnTo>
                  <a:pt x="2199" y="6573"/>
                </a:lnTo>
                <a:lnTo>
                  <a:pt x="2189" y="6576"/>
                </a:lnTo>
                <a:lnTo>
                  <a:pt x="2168" y="6581"/>
                </a:lnTo>
                <a:lnTo>
                  <a:pt x="2145" y="6585"/>
                </a:lnTo>
                <a:lnTo>
                  <a:pt x="2124" y="6588"/>
                </a:lnTo>
                <a:lnTo>
                  <a:pt x="2102" y="6590"/>
                </a:lnTo>
                <a:lnTo>
                  <a:pt x="2079" y="6590"/>
                </a:lnTo>
                <a:close/>
                <a:moveTo>
                  <a:pt x="2079" y="5867"/>
                </a:moveTo>
                <a:lnTo>
                  <a:pt x="2066" y="5867"/>
                </a:lnTo>
                <a:lnTo>
                  <a:pt x="2052" y="5867"/>
                </a:lnTo>
                <a:lnTo>
                  <a:pt x="2039" y="5870"/>
                </a:lnTo>
                <a:lnTo>
                  <a:pt x="2025" y="5871"/>
                </a:lnTo>
                <a:lnTo>
                  <a:pt x="2012" y="5874"/>
                </a:lnTo>
                <a:lnTo>
                  <a:pt x="1998" y="5879"/>
                </a:lnTo>
                <a:lnTo>
                  <a:pt x="1986" y="5882"/>
                </a:lnTo>
                <a:lnTo>
                  <a:pt x="1973" y="5888"/>
                </a:lnTo>
                <a:lnTo>
                  <a:pt x="1961" y="5892"/>
                </a:lnTo>
                <a:lnTo>
                  <a:pt x="1949" y="5898"/>
                </a:lnTo>
                <a:lnTo>
                  <a:pt x="1937" y="5906"/>
                </a:lnTo>
                <a:lnTo>
                  <a:pt x="1925" y="5913"/>
                </a:lnTo>
                <a:lnTo>
                  <a:pt x="1914" y="5921"/>
                </a:lnTo>
                <a:lnTo>
                  <a:pt x="1904" y="5930"/>
                </a:lnTo>
                <a:lnTo>
                  <a:pt x="1893" y="5939"/>
                </a:lnTo>
                <a:lnTo>
                  <a:pt x="1883" y="5948"/>
                </a:lnTo>
                <a:lnTo>
                  <a:pt x="1874" y="5958"/>
                </a:lnTo>
                <a:lnTo>
                  <a:pt x="1865" y="5969"/>
                </a:lnTo>
                <a:lnTo>
                  <a:pt x="1856" y="5979"/>
                </a:lnTo>
                <a:lnTo>
                  <a:pt x="1848" y="5990"/>
                </a:lnTo>
                <a:lnTo>
                  <a:pt x="1841" y="6002"/>
                </a:lnTo>
                <a:lnTo>
                  <a:pt x="1833" y="6014"/>
                </a:lnTo>
                <a:lnTo>
                  <a:pt x="1827" y="6026"/>
                </a:lnTo>
                <a:lnTo>
                  <a:pt x="1823" y="6038"/>
                </a:lnTo>
                <a:lnTo>
                  <a:pt x="1818" y="6051"/>
                </a:lnTo>
                <a:lnTo>
                  <a:pt x="1814" y="6063"/>
                </a:lnTo>
                <a:lnTo>
                  <a:pt x="1809" y="6077"/>
                </a:lnTo>
                <a:lnTo>
                  <a:pt x="1806" y="6090"/>
                </a:lnTo>
                <a:lnTo>
                  <a:pt x="1805" y="6104"/>
                </a:lnTo>
                <a:lnTo>
                  <a:pt x="1803" y="6117"/>
                </a:lnTo>
                <a:lnTo>
                  <a:pt x="1802" y="6131"/>
                </a:lnTo>
                <a:lnTo>
                  <a:pt x="1802" y="6144"/>
                </a:lnTo>
                <a:lnTo>
                  <a:pt x="1802" y="6158"/>
                </a:lnTo>
                <a:lnTo>
                  <a:pt x="1803" y="6173"/>
                </a:lnTo>
                <a:lnTo>
                  <a:pt x="1805" y="6186"/>
                </a:lnTo>
                <a:lnTo>
                  <a:pt x="1806" y="6200"/>
                </a:lnTo>
                <a:lnTo>
                  <a:pt x="1809" y="6212"/>
                </a:lnTo>
                <a:lnTo>
                  <a:pt x="1814" y="6225"/>
                </a:lnTo>
                <a:lnTo>
                  <a:pt x="1818" y="6239"/>
                </a:lnTo>
                <a:lnTo>
                  <a:pt x="1823" y="6251"/>
                </a:lnTo>
                <a:lnTo>
                  <a:pt x="1827" y="6263"/>
                </a:lnTo>
                <a:lnTo>
                  <a:pt x="1835" y="6275"/>
                </a:lnTo>
                <a:lnTo>
                  <a:pt x="1841" y="6287"/>
                </a:lnTo>
                <a:lnTo>
                  <a:pt x="1848" y="6299"/>
                </a:lnTo>
                <a:lnTo>
                  <a:pt x="1856" y="6309"/>
                </a:lnTo>
                <a:lnTo>
                  <a:pt x="1865" y="6321"/>
                </a:lnTo>
                <a:lnTo>
                  <a:pt x="1874" y="6330"/>
                </a:lnTo>
                <a:lnTo>
                  <a:pt x="1883" y="6341"/>
                </a:lnTo>
                <a:lnTo>
                  <a:pt x="1893" y="6351"/>
                </a:lnTo>
                <a:lnTo>
                  <a:pt x="1904" y="6360"/>
                </a:lnTo>
                <a:lnTo>
                  <a:pt x="1914" y="6368"/>
                </a:lnTo>
                <a:lnTo>
                  <a:pt x="1925" y="6375"/>
                </a:lnTo>
                <a:lnTo>
                  <a:pt x="1937" y="6383"/>
                </a:lnTo>
                <a:lnTo>
                  <a:pt x="1949" y="6390"/>
                </a:lnTo>
                <a:lnTo>
                  <a:pt x="1961" y="6396"/>
                </a:lnTo>
                <a:lnTo>
                  <a:pt x="1973" y="6401"/>
                </a:lnTo>
                <a:lnTo>
                  <a:pt x="1986" y="6407"/>
                </a:lnTo>
                <a:lnTo>
                  <a:pt x="1998" y="6411"/>
                </a:lnTo>
                <a:lnTo>
                  <a:pt x="2012" y="6414"/>
                </a:lnTo>
                <a:lnTo>
                  <a:pt x="2025" y="6417"/>
                </a:lnTo>
                <a:lnTo>
                  <a:pt x="2039" y="6420"/>
                </a:lnTo>
                <a:lnTo>
                  <a:pt x="2052" y="6422"/>
                </a:lnTo>
                <a:lnTo>
                  <a:pt x="2066" y="6422"/>
                </a:lnTo>
                <a:lnTo>
                  <a:pt x="2079" y="6423"/>
                </a:lnTo>
                <a:lnTo>
                  <a:pt x="2093" y="6422"/>
                </a:lnTo>
                <a:lnTo>
                  <a:pt x="2108" y="6422"/>
                </a:lnTo>
                <a:lnTo>
                  <a:pt x="2121" y="6420"/>
                </a:lnTo>
                <a:lnTo>
                  <a:pt x="2135" y="6417"/>
                </a:lnTo>
                <a:lnTo>
                  <a:pt x="2148" y="6414"/>
                </a:lnTo>
                <a:lnTo>
                  <a:pt x="2160" y="6411"/>
                </a:lnTo>
                <a:lnTo>
                  <a:pt x="2174" y="6407"/>
                </a:lnTo>
                <a:lnTo>
                  <a:pt x="2186" y="6401"/>
                </a:lnTo>
                <a:lnTo>
                  <a:pt x="2199" y="6396"/>
                </a:lnTo>
                <a:lnTo>
                  <a:pt x="2211" y="6390"/>
                </a:lnTo>
                <a:lnTo>
                  <a:pt x="2222" y="6383"/>
                </a:lnTo>
                <a:lnTo>
                  <a:pt x="2234" y="6375"/>
                </a:lnTo>
                <a:lnTo>
                  <a:pt x="2246" y="6368"/>
                </a:lnTo>
                <a:lnTo>
                  <a:pt x="2256" y="6360"/>
                </a:lnTo>
                <a:lnTo>
                  <a:pt x="2267" y="6351"/>
                </a:lnTo>
                <a:lnTo>
                  <a:pt x="2277" y="6341"/>
                </a:lnTo>
                <a:lnTo>
                  <a:pt x="2286" y="6330"/>
                </a:lnTo>
                <a:lnTo>
                  <a:pt x="2295" y="6320"/>
                </a:lnTo>
                <a:lnTo>
                  <a:pt x="2304" y="6309"/>
                </a:lnTo>
                <a:lnTo>
                  <a:pt x="2312" y="6299"/>
                </a:lnTo>
                <a:lnTo>
                  <a:pt x="2319" y="6287"/>
                </a:lnTo>
                <a:lnTo>
                  <a:pt x="2325" y="6275"/>
                </a:lnTo>
                <a:lnTo>
                  <a:pt x="2331" y="6263"/>
                </a:lnTo>
                <a:lnTo>
                  <a:pt x="2337" y="6251"/>
                </a:lnTo>
                <a:lnTo>
                  <a:pt x="2342" y="6239"/>
                </a:lnTo>
                <a:lnTo>
                  <a:pt x="2346" y="6225"/>
                </a:lnTo>
                <a:lnTo>
                  <a:pt x="2349" y="6212"/>
                </a:lnTo>
                <a:lnTo>
                  <a:pt x="2352" y="6198"/>
                </a:lnTo>
                <a:lnTo>
                  <a:pt x="2355" y="6186"/>
                </a:lnTo>
                <a:lnTo>
                  <a:pt x="2357" y="6171"/>
                </a:lnTo>
                <a:lnTo>
                  <a:pt x="2358" y="6158"/>
                </a:lnTo>
                <a:lnTo>
                  <a:pt x="2358" y="6144"/>
                </a:lnTo>
                <a:lnTo>
                  <a:pt x="2358" y="6131"/>
                </a:lnTo>
                <a:lnTo>
                  <a:pt x="2357" y="6117"/>
                </a:lnTo>
                <a:lnTo>
                  <a:pt x="2355" y="6104"/>
                </a:lnTo>
                <a:lnTo>
                  <a:pt x="2352" y="6090"/>
                </a:lnTo>
                <a:lnTo>
                  <a:pt x="2349" y="6077"/>
                </a:lnTo>
                <a:lnTo>
                  <a:pt x="2346" y="6063"/>
                </a:lnTo>
                <a:lnTo>
                  <a:pt x="2342" y="6050"/>
                </a:lnTo>
                <a:lnTo>
                  <a:pt x="2337" y="6038"/>
                </a:lnTo>
                <a:lnTo>
                  <a:pt x="2331" y="6026"/>
                </a:lnTo>
                <a:lnTo>
                  <a:pt x="2325" y="6014"/>
                </a:lnTo>
                <a:lnTo>
                  <a:pt x="2319" y="6002"/>
                </a:lnTo>
                <a:lnTo>
                  <a:pt x="2312" y="5990"/>
                </a:lnTo>
                <a:lnTo>
                  <a:pt x="2304" y="5979"/>
                </a:lnTo>
                <a:lnTo>
                  <a:pt x="2295" y="5969"/>
                </a:lnTo>
                <a:lnTo>
                  <a:pt x="2286" y="5958"/>
                </a:lnTo>
                <a:lnTo>
                  <a:pt x="2277" y="5948"/>
                </a:lnTo>
                <a:lnTo>
                  <a:pt x="2267" y="5939"/>
                </a:lnTo>
                <a:lnTo>
                  <a:pt x="2256" y="5930"/>
                </a:lnTo>
                <a:lnTo>
                  <a:pt x="2246" y="5921"/>
                </a:lnTo>
                <a:lnTo>
                  <a:pt x="2234" y="5913"/>
                </a:lnTo>
                <a:lnTo>
                  <a:pt x="2223" y="5906"/>
                </a:lnTo>
                <a:lnTo>
                  <a:pt x="2211" y="5898"/>
                </a:lnTo>
                <a:lnTo>
                  <a:pt x="2199" y="5892"/>
                </a:lnTo>
                <a:lnTo>
                  <a:pt x="2186" y="5888"/>
                </a:lnTo>
                <a:lnTo>
                  <a:pt x="2174" y="5882"/>
                </a:lnTo>
                <a:lnTo>
                  <a:pt x="2160" y="5879"/>
                </a:lnTo>
                <a:lnTo>
                  <a:pt x="2135" y="5871"/>
                </a:lnTo>
                <a:lnTo>
                  <a:pt x="2121" y="5870"/>
                </a:lnTo>
                <a:lnTo>
                  <a:pt x="2108" y="5867"/>
                </a:lnTo>
                <a:lnTo>
                  <a:pt x="2094" y="5867"/>
                </a:lnTo>
                <a:lnTo>
                  <a:pt x="2079" y="5867"/>
                </a:lnTo>
                <a:close/>
                <a:moveTo>
                  <a:pt x="2183" y="5406"/>
                </a:moveTo>
                <a:lnTo>
                  <a:pt x="2178" y="5429"/>
                </a:lnTo>
                <a:lnTo>
                  <a:pt x="2172" y="5453"/>
                </a:lnTo>
                <a:lnTo>
                  <a:pt x="2166" y="5475"/>
                </a:lnTo>
                <a:lnTo>
                  <a:pt x="2157" y="5498"/>
                </a:lnTo>
                <a:lnTo>
                  <a:pt x="2148" y="5519"/>
                </a:lnTo>
                <a:lnTo>
                  <a:pt x="2138" y="5540"/>
                </a:lnTo>
                <a:lnTo>
                  <a:pt x="2126" y="5561"/>
                </a:lnTo>
                <a:lnTo>
                  <a:pt x="2114" y="5580"/>
                </a:lnTo>
                <a:lnTo>
                  <a:pt x="2100" y="5600"/>
                </a:lnTo>
                <a:lnTo>
                  <a:pt x="2093" y="5609"/>
                </a:lnTo>
                <a:lnTo>
                  <a:pt x="2085" y="5618"/>
                </a:lnTo>
                <a:lnTo>
                  <a:pt x="2070" y="5636"/>
                </a:lnTo>
                <a:lnTo>
                  <a:pt x="2054" y="5652"/>
                </a:lnTo>
                <a:lnTo>
                  <a:pt x="2037" y="5667"/>
                </a:lnTo>
                <a:lnTo>
                  <a:pt x="2019" y="5682"/>
                </a:lnTo>
                <a:lnTo>
                  <a:pt x="2000" y="5697"/>
                </a:lnTo>
                <a:lnTo>
                  <a:pt x="1980" y="5709"/>
                </a:lnTo>
                <a:lnTo>
                  <a:pt x="2006" y="5705"/>
                </a:lnTo>
                <a:lnTo>
                  <a:pt x="2030" y="5702"/>
                </a:lnTo>
                <a:lnTo>
                  <a:pt x="2055" y="5699"/>
                </a:lnTo>
                <a:lnTo>
                  <a:pt x="2079" y="5699"/>
                </a:lnTo>
                <a:lnTo>
                  <a:pt x="2097" y="5699"/>
                </a:lnTo>
                <a:lnTo>
                  <a:pt x="2115" y="5700"/>
                </a:lnTo>
                <a:lnTo>
                  <a:pt x="2133" y="5702"/>
                </a:lnTo>
                <a:lnTo>
                  <a:pt x="2151" y="5705"/>
                </a:lnTo>
                <a:lnTo>
                  <a:pt x="2169" y="5708"/>
                </a:lnTo>
                <a:lnTo>
                  <a:pt x="2186" y="5711"/>
                </a:lnTo>
                <a:lnTo>
                  <a:pt x="2202" y="5715"/>
                </a:lnTo>
                <a:lnTo>
                  <a:pt x="2220" y="5721"/>
                </a:lnTo>
                <a:lnTo>
                  <a:pt x="2237" y="5727"/>
                </a:lnTo>
                <a:lnTo>
                  <a:pt x="2253" y="5733"/>
                </a:lnTo>
                <a:lnTo>
                  <a:pt x="2268" y="5741"/>
                </a:lnTo>
                <a:lnTo>
                  <a:pt x="2285" y="5748"/>
                </a:lnTo>
                <a:lnTo>
                  <a:pt x="2300" y="5757"/>
                </a:lnTo>
                <a:lnTo>
                  <a:pt x="2315" y="5766"/>
                </a:lnTo>
                <a:lnTo>
                  <a:pt x="2330" y="5775"/>
                </a:lnTo>
                <a:lnTo>
                  <a:pt x="2345" y="5786"/>
                </a:lnTo>
                <a:lnTo>
                  <a:pt x="2328" y="5766"/>
                </a:lnTo>
                <a:lnTo>
                  <a:pt x="2313" y="5745"/>
                </a:lnTo>
                <a:lnTo>
                  <a:pt x="2298" y="5724"/>
                </a:lnTo>
                <a:lnTo>
                  <a:pt x="2285" y="5702"/>
                </a:lnTo>
                <a:lnTo>
                  <a:pt x="2271" y="5679"/>
                </a:lnTo>
                <a:lnTo>
                  <a:pt x="2259" y="5657"/>
                </a:lnTo>
                <a:lnTo>
                  <a:pt x="2247" y="5634"/>
                </a:lnTo>
                <a:lnTo>
                  <a:pt x="2237" y="5610"/>
                </a:lnTo>
                <a:lnTo>
                  <a:pt x="2226" y="5586"/>
                </a:lnTo>
                <a:lnTo>
                  <a:pt x="2217" y="5561"/>
                </a:lnTo>
                <a:lnTo>
                  <a:pt x="2210" y="5537"/>
                </a:lnTo>
                <a:lnTo>
                  <a:pt x="2202" y="5511"/>
                </a:lnTo>
                <a:lnTo>
                  <a:pt x="2196" y="5486"/>
                </a:lnTo>
                <a:lnTo>
                  <a:pt x="2190" y="5459"/>
                </a:lnTo>
                <a:lnTo>
                  <a:pt x="2187" y="5432"/>
                </a:lnTo>
                <a:lnTo>
                  <a:pt x="2183" y="5406"/>
                </a:lnTo>
                <a:close/>
                <a:moveTo>
                  <a:pt x="2022" y="5333"/>
                </a:moveTo>
                <a:lnTo>
                  <a:pt x="2021" y="5319"/>
                </a:lnTo>
                <a:lnTo>
                  <a:pt x="2021" y="5304"/>
                </a:lnTo>
                <a:lnTo>
                  <a:pt x="2019" y="5291"/>
                </a:lnTo>
                <a:lnTo>
                  <a:pt x="2016" y="5277"/>
                </a:lnTo>
                <a:lnTo>
                  <a:pt x="2013" y="5264"/>
                </a:lnTo>
                <a:lnTo>
                  <a:pt x="2009" y="5250"/>
                </a:lnTo>
                <a:lnTo>
                  <a:pt x="2004" y="5237"/>
                </a:lnTo>
                <a:lnTo>
                  <a:pt x="2000" y="5225"/>
                </a:lnTo>
                <a:lnTo>
                  <a:pt x="1994" y="5213"/>
                </a:lnTo>
                <a:lnTo>
                  <a:pt x="1988" y="5201"/>
                </a:lnTo>
                <a:lnTo>
                  <a:pt x="1982" y="5189"/>
                </a:lnTo>
                <a:lnTo>
                  <a:pt x="1974" y="5177"/>
                </a:lnTo>
                <a:lnTo>
                  <a:pt x="1967" y="5166"/>
                </a:lnTo>
                <a:lnTo>
                  <a:pt x="1958" y="5156"/>
                </a:lnTo>
                <a:lnTo>
                  <a:pt x="1949" y="5145"/>
                </a:lnTo>
                <a:lnTo>
                  <a:pt x="1940" y="5136"/>
                </a:lnTo>
                <a:lnTo>
                  <a:pt x="1931" y="5127"/>
                </a:lnTo>
                <a:lnTo>
                  <a:pt x="1920" y="5118"/>
                </a:lnTo>
                <a:lnTo>
                  <a:pt x="1910" y="5111"/>
                </a:lnTo>
                <a:lnTo>
                  <a:pt x="1899" y="5102"/>
                </a:lnTo>
                <a:lnTo>
                  <a:pt x="1887" y="5096"/>
                </a:lnTo>
                <a:lnTo>
                  <a:pt x="1877" y="5088"/>
                </a:lnTo>
                <a:lnTo>
                  <a:pt x="1865" y="5082"/>
                </a:lnTo>
                <a:lnTo>
                  <a:pt x="1851" y="5076"/>
                </a:lnTo>
                <a:lnTo>
                  <a:pt x="1839" y="5072"/>
                </a:lnTo>
                <a:lnTo>
                  <a:pt x="1826" y="5067"/>
                </a:lnTo>
                <a:lnTo>
                  <a:pt x="1812" y="5064"/>
                </a:lnTo>
                <a:lnTo>
                  <a:pt x="1800" y="5060"/>
                </a:lnTo>
                <a:lnTo>
                  <a:pt x="1785" y="5058"/>
                </a:lnTo>
                <a:lnTo>
                  <a:pt x="1772" y="5057"/>
                </a:lnTo>
                <a:lnTo>
                  <a:pt x="1758" y="5055"/>
                </a:lnTo>
                <a:lnTo>
                  <a:pt x="1743" y="5055"/>
                </a:lnTo>
                <a:lnTo>
                  <a:pt x="1730" y="5055"/>
                </a:lnTo>
                <a:lnTo>
                  <a:pt x="1715" y="5057"/>
                </a:lnTo>
                <a:lnTo>
                  <a:pt x="1701" y="5058"/>
                </a:lnTo>
                <a:lnTo>
                  <a:pt x="1688" y="5060"/>
                </a:lnTo>
                <a:lnTo>
                  <a:pt x="1674" y="5064"/>
                </a:lnTo>
                <a:lnTo>
                  <a:pt x="1661" y="5067"/>
                </a:lnTo>
                <a:lnTo>
                  <a:pt x="1647" y="5072"/>
                </a:lnTo>
                <a:lnTo>
                  <a:pt x="1635" y="5076"/>
                </a:lnTo>
                <a:lnTo>
                  <a:pt x="1623" y="5082"/>
                </a:lnTo>
                <a:lnTo>
                  <a:pt x="1611" y="5088"/>
                </a:lnTo>
                <a:lnTo>
                  <a:pt x="1599" y="5096"/>
                </a:lnTo>
                <a:lnTo>
                  <a:pt x="1589" y="5102"/>
                </a:lnTo>
                <a:lnTo>
                  <a:pt x="1577" y="5111"/>
                </a:lnTo>
                <a:lnTo>
                  <a:pt x="1566" y="5118"/>
                </a:lnTo>
                <a:lnTo>
                  <a:pt x="1557" y="5127"/>
                </a:lnTo>
                <a:lnTo>
                  <a:pt x="1547" y="5136"/>
                </a:lnTo>
                <a:lnTo>
                  <a:pt x="1538" y="5145"/>
                </a:lnTo>
                <a:lnTo>
                  <a:pt x="1529" y="5156"/>
                </a:lnTo>
                <a:lnTo>
                  <a:pt x="1521" y="5166"/>
                </a:lnTo>
                <a:lnTo>
                  <a:pt x="1512" y="5177"/>
                </a:lnTo>
                <a:lnTo>
                  <a:pt x="1506" y="5189"/>
                </a:lnTo>
                <a:lnTo>
                  <a:pt x="1499" y="5201"/>
                </a:lnTo>
                <a:lnTo>
                  <a:pt x="1493" y="5213"/>
                </a:lnTo>
                <a:lnTo>
                  <a:pt x="1487" y="5225"/>
                </a:lnTo>
                <a:lnTo>
                  <a:pt x="1482" y="5237"/>
                </a:lnTo>
                <a:lnTo>
                  <a:pt x="1478" y="5250"/>
                </a:lnTo>
                <a:lnTo>
                  <a:pt x="1475" y="5264"/>
                </a:lnTo>
                <a:lnTo>
                  <a:pt x="1472" y="5277"/>
                </a:lnTo>
                <a:lnTo>
                  <a:pt x="1469" y="5291"/>
                </a:lnTo>
                <a:lnTo>
                  <a:pt x="1467" y="5304"/>
                </a:lnTo>
                <a:lnTo>
                  <a:pt x="1466" y="5319"/>
                </a:lnTo>
                <a:lnTo>
                  <a:pt x="1466" y="5333"/>
                </a:lnTo>
                <a:lnTo>
                  <a:pt x="1466" y="5348"/>
                </a:lnTo>
                <a:lnTo>
                  <a:pt x="1467" y="5361"/>
                </a:lnTo>
                <a:lnTo>
                  <a:pt x="1469" y="5375"/>
                </a:lnTo>
                <a:lnTo>
                  <a:pt x="1472" y="5388"/>
                </a:lnTo>
                <a:lnTo>
                  <a:pt x="1475" y="5402"/>
                </a:lnTo>
                <a:lnTo>
                  <a:pt x="1478" y="5415"/>
                </a:lnTo>
                <a:lnTo>
                  <a:pt x="1482" y="5429"/>
                </a:lnTo>
                <a:lnTo>
                  <a:pt x="1487" y="5441"/>
                </a:lnTo>
                <a:lnTo>
                  <a:pt x="1493" y="5453"/>
                </a:lnTo>
                <a:lnTo>
                  <a:pt x="1499" y="5465"/>
                </a:lnTo>
                <a:lnTo>
                  <a:pt x="1506" y="5477"/>
                </a:lnTo>
                <a:lnTo>
                  <a:pt x="1512" y="5489"/>
                </a:lnTo>
                <a:lnTo>
                  <a:pt x="1521" y="5499"/>
                </a:lnTo>
                <a:lnTo>
                  <a:pt x="1529" y="5510"/>
                </a:lnTo>
                <a:lnTo>
                  <a:pt x="1538" y="5520"/>
                </a:lnTo>
                <a:lnTo>
                  <a:pt x="1547" y="5529"/>
                </a:lnTo>
                <a:lnTo>
                  <a:pt x="1557" y="5538"/>
                </a:lnTo>
                <a:lnTo>
                  <a:pt x="1566" y="5547"/>
                </a:lnTo>
                <a:lnTo>
                  <a:pt x="1577" y="5556"/>
                </a:lnTo>
                <a:lnTo>
                  <a:pt x="1589" y="5564"/>
                </a:lnTo>
                <a:lnTo>
                  <a:pt x="1599" y="5571"/>
                </a:lnTo>
                <a:lnTo>
                  <a:pt x="1611" y="5577"/>
                </a:lnTo>
                <a:lnTo>
                  <a:pt x="1623" y="5583"/>
                </a:lnTo>
                <a:lnTo>
                  <a:pt x="1635" y="5589"/>
                </a:lnTo>
                <a:lnTo>
                  <a:pt x="1647" y="5594"/>
                </a:lnTo>
                <a:lnTo>
                  <a:pt x="1661" y="5598"/>
                </a:lnTo>
                <a:lnTo>
                  <a:pt x="1674" y="5603"/>
                </a:lnTo>
                <a:lnTo>
                  <a:pt x="1688" y="5606"/>
                </a:lnTo>
                <a:lnTo>
                  <a:pt x="1701" y="5607"/>
                </a:lnTo>
                <a:lnTo>
                  <a:pt x="1715" y="5610"/>
                </a:lnTo>
                <a:lnTo>
                  <a:pt x="1730" y="5610"/>
                </a:lnTo>
                <a:lnTo>
                  <a:pt x="1743" y="5612"/>
                </a:lnTo>
                <a:lnTo>
                  <a:pt x="1758" y="5610"/>
                </a:lnTo>
                <a:lnTo>
                  <a:pt x="1772" y="5610"/>
                </a:lnTo>
                <a:lnTo>
                  <a:pt x="1785" y="5607"/>
                </a:lnTo>
                <a:lnTo>
                  <a:pt x="1800" y="5606"/>
                </a:lnTo>
                <a:lnTo>
                  <a:pt x="1812" y="5603"/>
                </a:lnTo>
                <a:lnTo>
                  <a:pt x="1826" y="5598"/>
                </a:lnTo>
                <a:lnTo>
                  <a:pt x="1839" y="5594"/>
                </a:lnTo>
                <a:lnTo>
                  <a:pt x="1851" y="5589"/>
                </a:lnTo>
                <a:lnTo>
                  <a:pt x="1865" y="5583"/>
                </a:lnTo>
                <a:lnTo>
                  <a:pt x="1877" y="5577"/>
                </a:lnTo>
                <a:lnTo>
                  <a:pt x="1887" y="5571"/>
                </a:lnTo>
                <a:lnTo>
                  <a:pt x="1899" y="5564"/>
                </a:lnTo>
                <a:lnTo>
                  <a:pt x="1910" y="5556"/>
                </a:lnTo>
                <a:lnTo>
                  <a:pt x="1920" y="5547"/>
                </a:lnTo>
                <a:lnTo>
                  <a:pt x="1931" y="5538"/>
                </a:lnTo>
                <a:lnTo>
                  <a:pt x="1940" y="5529"/>
                </a:lnTo>
                <a:lnTo>
                  <a:pt x="1949" y="5520"/>
                </a:lnTo>
                <a:lnTo>
                  <a:pt x="1958" y="5510"/>
                </a:lnTo>
                <a:lnTo>
                  <a:pt x="1967" y="5499"/>
                </a:lnTo>
                <a:lnTo>
                  <a:pt x="1974" y="5489"/>
                </a:lnTo>
                <a:lnTo>
                  <a:pt x="1982" y="5477"/>
                </a:lnTo>
                <a:lnTo>
                  <a:pt x="1988" y="5465"/>
                </a:lnTo>
                <a:lnTo>
                  <a:pt x="1994" y="5453"/>
                </a:lnTo>
                <a:lnTo>
                  <a:pt x="2000" y="5441"/>
                </a:lnTo>
                <a:lnTo>
                  <a:pt x="2004" y="5429"/>
                </a:lnTo>
                <a:lnTo>
                  <a:pt x="2009" y="5415"/>
                </a:lnTo>
                <a:lnTo>
                  <a:pt x="2013" y="5402"/>
                </a:lnTo>
                <a:lnTo>
                  <a:pt x="2016" y="5388"/>
                </a:lnTo>
                <a:lnTo>
                  <a:pt x="2019" y="5375"/>
                </a:lnTo>
                <a:lnTo>
                  <a:pt x="2021" y="5361"/>
                </a:lnTo>
                <a:lnTo>
                  <a:pt x="2021" y="5348"/>
                </a:lnTo>
                <a:lnTo>
                  <a:pt x="2022" y="5333"/>
                </a:lnTo>
                <a:close/>
                <a:moveTo>
                  <a:pt x="2079" y="4967"/>
                </a:moveTo>
                <a:lnTo>
                  <a:pt x="2055" y="4967"/>
                </a:lnTo>
                <a:lnTo>
                  <a:pt x="2030" y="4964"/>
                </a:lnTo>
                <a:lnTo>
                  <a:pt x="2006" y="4961"/>
                </a:lnTo>
                <a:lnTo>
                  <a:pt x="1982" y="4956"/>
                </a:lnTo>
                <a:lnTo>
                  <a:pt x="2000" y="4968"/>
                </a:lnTo>
                <a:lnTo>
                  <a:pt x="2019" y="4983"/>
                </a:lnTo>
                <a:lnTo>
                  <a:pt x="2037" y="4998"/>
                </a:lnTo>
                <a:lnTo>
                  <a:pt x="2045" y="5006"/>
                </a:lnTo>
                <a:lnTo>
                  <a:pt x="2054" y="5013"/>
                </a:lnTo>
                <a:lnTo>
                  <a:pt x="2070" y="5030"/>
                </a:lnTo>
                <a:lnTo>
                  <a:pt x="2085" y="5048"/>
                </a:lnTo>
                <a:lnTo>
                  <a:pt x="2100" y="5066"/>
                </a:lnTo>
                <a:lnTo>
                  <a:pt x="2114" y="5084"/>
                </a:lnTo>
                <a:lnTo>
                  <a:pt x="2126" y="5103"/>
                </a:lnTo>
                <a:lnTo>
                  <a:pt x="2138" y="5124"/>
                </a:lnTo>
                <a:lnTo>
                  <a:pt x="2148" y="5145"/>
                </a:lnTo>
                <a:lnTo>
                  <a:pt x="2157" y="5166"/>
                </a:lnTo>
                <a:lnTo>
                  <a:pt x="2165" y="5189"/>
                </a:lnTo>
                <a:lnTo>
                  <a:pt x="2172" y="5211"/>
                </a:lnTo>
                <a:lnTo>
                  <a:pt x="2178" y="5234"/>
                </a:lnTo>
                <a:lnTo>
                  <a:pt x="2183" y="5258"/>
                </a:lnTo>
                <a:lnTo>
                  <a:pt x="2186" y="5232"/>
                </a:lnTo>
                <a:lnTo>
                  <a:pt x="2190" y="5207"/>
                </a:lnTo>
                <a:lnTo>
                  <a:pt x="2195" y="5181"/>
                </a:lnTo>
                <a:lnTo>
                  <a:pt x="2201" y="5156"/>
                </a:lnTo>
                <a:lnTo>
                  <a:pt x="2207" y="5132"/>
                </a:lnTo>
                <a:lnTo>
                  <a:pt x="2214" y="5108"/>
                </a:lnTo>
                <a:lnTo>
                  <a:pt x="2223" y="5084"/>
                </a:lnTo>
                <a:lnTo>
                  <a:pt x="2232" y="5060"/>
                </a:lnTo>
                <a:lnTo>
                  <a:pt x="2243" y="5037"/>
                </a:lnTo>
                <a:lnTo>
                  <a:pt x="2253" y="5015"/>
                </a:lnTo>
                <a:lnTo>
                  <a:pt x="2265" y="4992"/>
                </a:lnTo>
                <a:lnTo>
                  <a:pt x="2277" y="4970"/>
                </a:lnTo>
                <a:lnTo>
                  <a:pt x="2289" y="4949"/>
                </a:lnTo>
                <a:lnTo>
                  <a:pt x="2303" y="4928"/>
                </a:lnTo>
                <a:lnTo>
                  <a:pt x="2318" y="4908"/>
                </a:lnTo>
                <a:lnTo>
                  <a:pt x="2333" y="4889"/>
                </a:lnTo>
                <a:lnTo>
                  <a:pt x="2319" y="4898"/>
                </a:lnTo>
                <a:lnTo>
                  <a:pt x="2304" y="4907"/>
                </a:lnTo>
                <a:lnTo>
                  <a:pt x="2289" y="4914"/>
                </a:lnTo>
                <a:lnTo>
                  <a:pt x="2276" y="4922"/>
                </a:lnTo>
                <a:lnTo>
                  <a:pt x="2259" y="4929"/>
                </a:lnTo>
                <a:lnTo>
                  <a:pt x="2244" y="4935"/>
                </a:lnTo>
                <a:lnTo>
                  <a:pt x="2213" y="4947"/>
                </a:lnTo>
                <a:lnTo>
                  <a:pt x="2196" y="4952"/>
                </a:lnTo>
                <a:lnTo>
                  <a:pt x="2181" y="4956"/>
                </a:lnTo>
                <a:lnTo>
                  <a:pt x="2165" y="4959"/>
                </a:lnTo>
                <a:lnTo>
                  <a:pt x="2148" y="4962"/>
                </a:lnTo>
                <a:lnTo>
                  <a:pt x="2130" y="4964"/>
                </a:lnTo>
                <a:lnTo>
                  <a:pt x="2114" y="4965"/>
                </a:lnTo>
                <a:lnTo>
                  <a:pt x="2079" y="4967"/>
                </a:lnTo>
                <a:close/>
                <a:moveTo>
                  <a:pt x="1883" y="4325"/>
                </a:moveTo>
                <a:lnTo>
                  <a:pt x="1874" y="4335"/>
                </a:lnTo>
                <a:lnTo>
                  <a:pt x="1863" y="4346"/>
                </a:lnTo>
                <a:lnTo>
                  <a:pt x="1856" y="4356"/>
                </a:lnTo>
                <a:lnTo>
                  <a:pt x="1847" y="4368"/>
                </a:lnTo>
                <a:lnTo>
                  <a:pt x="1841" y="4380"/>
                </a:lnTo>
                <a:lnTo>
                  <a:pt x="1833" y="4392"/>
                </a:lnTo>
                <a:lnTo>
                  <a:pt x="1821" y="4416"/>
                </a:lnTo>
                <a:lnTo>
                  <a:pt x="1817" y="4430"/>
                </a:lnTo>
                <a:lnTo>
                  <a:pt x="1812" y="4442"/>
                </a:lnTo>
                <a:lnTo>
                  <a:pt x="1809" y="4455"/>
                </a:lnTo>
                <a:lnTo>
                  <a:pt x="1806" y="4469"/>
                </a:lnTo>
                <a:lnTo>
                  <a:pt x="1805" y="4481"/>
                </a:lnTo>
                <a:lnTo>
                  <a:pt x="1803" y="4494"/>
                </a:lnTo>
                <a:lnTo>
                  <a:pt x="1802" y="4521"/>
                </a:lnTo>
                <a:lnTo>
                  <a:pt x="1802" y="4535"/>
                </a:lnTo>
                <a:lnTo>
                  <a:pt x="1803" y="4548"/>
                </a:lnTo>
                <a:lnTo>
                  <a:pt x="1805" y="4562"/>
                </a:lnTo>
                <a:lnTo>
                  <a:pt x="1806" y="4575"/>
                </a:lnTo>
                <a:lnTo>
                  <a:pt x="1809" y="4587"/>
                </a:lnTo>
                <a:lnTo>
                  <a:pt x="1812" y="4601"/>
                </a:lnTo>
                <a:lnTo>
                  <a:pt x="1817" y="4614"/>
                </a:lnTo>
                <a:lnTo>
                  <a:pt x="1821" y="4626"/>
                </a:lnTo>
                <a:lnTo>
                  <a:pt x="1827" y="4638"/>
                </a:lnTo>
                <a:lnTo>
                  <a:pt x="1833" y="4650"/>
                </a:lnTo>
                <a:lnTo>
                  <a:pt x="1841" y="4662"/>
                </a:lnTo>
                <a:lnTo>
                  <a:pt x="1847" y="4674"/>
                </a:lnTo>
                <a:lnTo>
                  <a:pt x="1856" y="4686"/>
                </a:lnTo>
                <a:lnTo>
                  <a:pt x="1863" y="4697"/>
                </a:lnTo>
                <a:lnTo>
                  <a:pt x="1874" y="4707"/>
                </a:lnTo>
                <a:lnTo>
                  <a:pt x="1883" y="4718"/>
                </a:lnTo>
                <a:lnTo>
                  <a:pt x="1893" y="4728"/>
                </a:lnTo>
                <a:lnTo>
                  <a:pt x="1904" y="4737"/>
                </a:lnTo>
                <a:lnTo>
                  <a:pt x="1914" y="4745"/>
                </a:lnTo>
                <a:lnTo>
                  <a:pt x="1925" y="4754"/>
                </a:lnTo>
                <a:lnTo>
                  <a:pt x="1937" y="4760"/>
                </a:lnTo>
                <a:lnTo>
                  <a:pt x="1949" y="4767"/>
                </a:lnTo>
                <a:lnTo>
                  <a:pt x="1961" y="4773"/>
                </a:lnTo>
                <a:lnTo>
                  <a:pt x="1973" y="4779"/>
                </a:lnTo>
                <a:lnTo>
                  <a:pt x="1986" y="4784"/>
                </a:lnTo>
                <a:lnTo>
                  <a:pt x="1998" y="4788"/>
                </a:lnTo>
                <a:lnTo>
                  <a:pt x="2025" y="4794"/>
                </a:lnTo>
                <a:lnTo>
                  <a:pt x="2039" y="4797"/>
                </a:lnTo>
                <a:lnTo>
                  <a:pt x="2052" y="4799"/>
                </a:lnTo>
                <a:lnTo>
                  <a:pt x="2066" y="4799"/>
                </a:lnTo>
                <a:lnTo>
                  <a:pt x="2079" y="4800"/>
                </a:lnTo>
                <a:lnTo>
                  <a:pt x="2094" y="4799"/>
                </a:lnTo>
                <a:lnTo>
                  <a:pt x="2108" y="4799"/>
                </a:lnTo>
                <a:lnTo>
                  <a:pt x="2121" y="4797"/>
                </a:lnTo>
                <a:lnTo>
                  <a:pt x="2135" y="4794"/>
                </a:lnTo>
                <a:lnTo>
                  <a:pt x="2148" y="4791"/>
                </a:lnTo>
                <a:lnTo>
                  <a:pt x="2160" y="4788"/>
                </a:lnTo>
                <a:lnTo>
                  <a:pt x="2174" y="4784"/>
                </a:lnTo>
                <a:lnTo>
                  <a:pt x="2186" y="4779"/>
                </a:lnTo>
                <a:lnTo>
                  <a:pt x="2199" y="4773"/>
                </a:lnTo>
                <a:lnTo>
                  <a:pt x="2211" y="4767"/>
                </a:lnTo>
                <a:lnTo>
                  <a:pt x="2223" y="4760"/>
                </a:lnTo>
                <a:lnTo>
                  <a:pt x="2234" y="4754"/>
                </a:lnTo>
                <a:lnTo>
                  <a:pt x="2246" y="4745"/>
                </a:lnTo>
                <a:lnTo>
                  <a:pt x="2256" y="4737"/>
                </a:lnTo>
                <a:lnTo>
                  <a:pt x="2267" y="4728"/>
                </a:lnTo>
                <a:lnTo>
                  <a:pt x="2277" y="4718"/>
                </a:lnTo>
                <a:lnTo>
                  <a:pt x="2286" y="4709"/>
                </a:lnTo>
                <a:lnTo>
                  <a:pt x="2295" y="4698"/>
                </a:lnTo>
                <a:lnTo>
                  <a:pt x="2304" y="4686"/>
                </a:lnTo>
                <a:lnTo>
                  <a:pt x="2312" y="4676"/>
                </a:lnTo>
                <a:lnTo>
                  <a:pt x="2319" y="4664"/>
                </a:lnTo>
                <a:lnTo>
                  <a:pt x="2325" y="4652"/>
                </a:lnTo>
                <a:lnTo>
                  <a:pt x="2331" y="4640"/>
                </a:lnTo>
                <a:lnTo>
                  <a:pt x="2337" y="4628"/>
                </a:lnTo>
                <a:lnTo>
                  <a:pt x="2342" y="4616"/>
                </a:lnTo>
                <a:lnTo>
                  <a:pt x="2346" y="4602"/>
                </a:lnTo>
                <a:lnTo>
                  <a:pt x="2352" y="4577"/>
                </a:lnTo>
                <a:lnTo>
                  <a:pt x="2355" y="4563"/>
                </a:lnTo>
                <a:lnTo>
                  <a:pt x="2357" y="4550"/>
                </a:lnTo>
                <a:lnTo>
                  <a:pt x="2358" y="4535"/>
                </a:lnTo>
                <a:lnTo>
                  <a:pt x="2358" y="4521"/>
                </a:lnTo>
                <a:lnTo>
                  <a:pt x="2358" y="4508"/>
                </a:lnTo>
                <a:lnTo>
                  <a:pt x="2357" y="4494"/>
                </a:lnTo>
                <a:lnTo>
                  <a:pt x="2355" y="4481"/>
                </a:lnTo>
                <a:lnTo>
                  <a:pt x="2352" y="4467"/>
                </a:lnTo>
                <a:lnTo>
                  <a:pt x="2349" y="4454"/>
                </a:lnTo>
                <a:lnTo>
                  <a:pt x="2346" y="4440"/>
                </a:lnTo>
                <a:lnTo>
                  <a:pt x="2342" y="4428"/>
                </a:lnTo>
                <a:lnTo>
                  <a:pt x="2337" y="4415"/>
                </a:lnTo>
                <a:lnTo>
                  <a:pt x="2331" y="4403"/>
                </a:lnTo>
                <a:lnTo>
                  <a:pt x="2325" y="4391"/>
                </a:lnTo>
                <a:lnTo>
                  <a:pt x="2319" y="4379"/>
                </a:lnTo>
                <a:lnTo>
                  <a:pt x="2312" y="4367"/>
                </a:lnTo>
                <a:lnTo>
                  <a:pt x="2304" y="4356"/>
                </a:lnTo>
                <a:lnTo>
                  <a:pt x="2295" y="4346"/>
                </a:lnTo>
                <a:lnTo>
                  <a:pt x="2286" y="4335"/>
                </a:lnTo>
                <a:lnTo>
                  <a:pt x="2276" y="4325"/>
                </a:lnTo>
                <a:lnTo>
                  <a:pt x="2267" y="4316"/>
                </a:lnTo>
                <a:lnTo>
                  <a:pt x="2256" y="4307"/>
                </a:lnTo>
                <a:lnTo>
                  <a:pt x="2246" y="4298"/>
                </a:lnTo>
                <a:lnTo>
                  <a:pt x="2234" y="4290"/>
                </a:lnTo>
                <a:lnTo>
                  <a:pt x="2222" y="4283"/>
                </a:lnTo>
                <a:lnTo>
                  <a:pt x="2211" y="4275"/>
                </a:lnTo>
                <a:lnTo>
                  <a:pt x="2199" y="4269"/>
                </a:lnTo>
                <a:lnTo>
                  <a:pt x="2186" y="4265"/>
                </a:lnTo>
                <a:lnTo>
                  <a:pt x="2174" y="4259"/>
                </a:lnTo>
                <a:lnTo>
                  <a:pt x="2160" y="4256"/>
                </a:lnTo>
                <a:lnTo>
                  <a:pt x="2135" y="4248"/>
                </a:lnTo>
                <a:lnTo>
                  <a:pt x="2121" y="4247"/>
                </a:lnTo>
                <a:lnTo>
                  <a:pt x="2108" y="4244"/>
                </a:lnTo>
                <a:lnTo>
                  <a:pt x="2093" y="4244"/>
                </a:lnTo>
                <a:lnTo>
                  <a:pt x="2079" y="4244"/>
                </a:lnTo>
                <a:lnTo>
                  <a:pt x="2066" y="4244"/>
                </a:lnTo>
                <a:lnTo>
                  <a:pt x="2052" y="4244"/>
                </a:lnTo>
                <a:lnTo>
                  <a:pt x="2039" y="4247"/>
                </a:lnTo>
                <a:lnTo>
                  <a:pt x="2025" y="4248"/>
                </a:lnTo>
                <a:lnTo>
                  <a:pt x="2012" y="4251"/>
                </a:lnTo>
                <a:lnTo>
                  <a:pt x="1998" y="4256"/>
                </a:lnTo>
                <a:lnTo>
                  <a:pt x="1986" y="4259"/>
                </a:lnTo>
                <a:lnTo>
                  <a:pt x="1973" y="4265"/>
                </a:lnTo>
                <a:lnTo>
                  <a:pt x="1961" y="4269"/>
                </a:lnTo>
                <a:lnTo>
                  <a:pt x="1949" y="4275"/>
                </a:lnTo>
                <a:lnTo>
                  <a:pt x="1937" y="4283"/>
                </a:lnTo>
                <a:lnTo>
                  <a:pt x="1925" y="4290"/>
                </a:lnTo>
                <a:lnTo>
                  <a:pt x="1914" y="4298"/>
                </a:lnTo>
                <a:lnTo>
                  <a:pt x="1904" y="4307"/>
                </a:lnTo>
                <a:lnTo>
                  <a:pt x="1893" y="4316"/>
                </a:lnTo>
                <a:lnTo>
                  <a:pt x="1883" y="4325"/>
                </a:lnTo>
                <a:close/>
                <a:moveTo>
                  <a:pt x="2445" y="4185"/>
                </a:moveTo>
                <a:lnTo>
                  <a:pt x="2447" y="4167"/>
                </a:lnTo>
                <a:lnTo>
                  <a:pt x="2447" y="4149"/>
                </a:lnTo>
                <a:lnTo>
                  <a:pt x="2451" y="4113"/>
                </a:lnTo>
                <a:lnTo>
                  <a:pt x="2454" y="4095"/>
                </a:lnTo>
                <a:lnTo>
                  <a:pt x="2459" y="4077"/>
                </a:lnTo>
                <a:lnTo>
                  <a:pt x="2463" y="4061"/>
                </a:lnTo>
                <a:lnTo>
                  <a:pt x="2469" y="4044"/>
                </a:lnTo>
                <a:lnTo>
                  <a:pt x="2475" y="4028"/>
                </a:lnTo>
                <a:lnTo>
                  <a:pt x="2481" y="4011"/>
                </a:lnTo>
                <a:lnTo>
                  <a:pt x="2489" y="3995"/>
                </a:lnTo>
                <a:lnTo>
                  <a:pt x="2496" y="3980"/>
                </a:lnTo>
                <a:lnTo>
                  <a:pt x="2505" y="3963"/>
                </a:lnTo>
                <a:lnTo>
                  <a:pt x="2514" y="3950"/>
                </a:lnTo>
                <a:lnTo>
                  <a:pt x="2523" y="3935"/>
                </a:lnTo>
                <a:lnTo>
                  <a:pt x="2534" y="3921"/>
                </a:lnTo>
                <a:lnTo>
                  <a:pt x="2544" y="3906"/>
                </a:lnTo>
                <a:lnTo>
                  <a:pt x="2549" y="3900"/>
                </a:lnTo>
                <a:lnTo>
                  <a:pt x="2555" y="3894"/>
                </a:lnTo>
                <a:lnTo>
                  <a:pt x="2567" y="3881"/>
                </a:lnTo>
                <a:lnTo>
                  <a:pt x="2579" y="3869"/>
                </a:lnTo>
                <a:lnTo>
                  <a:pt x="2591" y="3857"/>
                </a:lnTo>
                <a:lnTo>
                  <a:pt x="2604" y="3845"/>
                </a:lnTo>
                <a:lnTo>
                  <a:pt x="2618" y="3834"/>
                </a:lnTo>
                <a:lnTo>
                  <a:pt x="2631" y="3824"/>
                </a:lnTo>
                <a:lnTo>
                  <a:pt x="2645" y="3813"/>
                </a:lnTo>
                <a:lnTo>
                  <a:pt x="2660" y="3804"/>
                </a:lnTo>
                <a:lnTo>
                  <a:pt x="2675" y="3795"/>
                </a:lnTo>
                <a:lnTo>
                  <a:pt x="2690" y="3788"/>
                </a:lnTo>
                <a:lnTo>
                  <a:pt x="2706" y="3780"/>
                </a:lnTo>
                <a:lnTo>
                  <a:pt x="2723" y="3773"/>
                </a:lnTo>
                <a:lnTo>
                  <a:pt x="2738" y="3767"/>
                </a:lnTo>
                <a:lnTo>
                  <a:pt x="2756" y="3761"/>
                </a:lnTo>
                <a:lnTo>
                  <a:pt x="2724" y="3764"/>
                </a:lnTo>
                <a:lnTo>
                  <a:pt x="2694" y="3767"/>
                </a:lnTo>
                <a:lnTo>
                  <a:pt x="2664" y="3771"/>
                </a:lnTo>
                <a:lnTo>
                  <a:pt x="2634" y="3776"/>
                </a:lnTo>
                <a:lnTo>
                  <a:pt x="2604" y="3782"/>
                </a:lnTo>
                <a:lnTo>
                  <a:pt x="2576" y="3786"/>
                </a:lnTo>
                <a:lnTo>
                  <a:pt x="2546" y="3794"/>
                </a:lnTo>
                <a:lnTo>
                  <a:pt x="2517" y="3800"/>
                </a:lnTo>
                <a:lnTo>
                  <a:pt x="2487" y="3807"/>
                </a:lnTo>
                <a:lnTo>
                  <a:pt x="2459" y="3815"/>
                </a:lnTo>
                <a:lnTo>
                  <a:pt x="2430" y="3824"/>
                </a:lnTo>
                <a:lnTo>
                  <a:pt x="2402" y="3833"/>
                </a:lnTo>
                <a:lnTo>
                  <a:pt x="2373" y="3842"/>
                </a:lnTo>
                <a:lnTo>
                  <a:pt x="2345" y="3852"/>
                </a:lnTo>
                <a:lnTo>
                  <a:pt x="2316" y="3863"/>
                </a:lnTo>
                <a:lnTo>
                  <a:pt x="2289" y="3875"/>
                </a:lnTo>
                <a:lnTo>
                  <a:pt x="2262" y="3885"/>
                </a:lnTo>
                <a:lnTo>
                  <a:pt x="2234" y="3897"/>
                </a:lnTo>
                <a:lnTo>
                  <a:pt x="2180" y="3924"/>
                </a:lnTo>
                <a:lnTo>
                  <a:pt x="2154" y="3938"/>
                </a:lnTo>
                <a:lnTo>
                  <a:pt x="2127" y="3953"/>
                </a:lnTo>
                <a:lnTo>
                  <a:pt x="2076" y="3983"/>
                </a:lnTo>
                <a:lnTo>
                  <a:pt x="2051" y="3998"/>
                </a:lnTo>
                <a:lnTo>
                  <a:pt x="2025" y="4014"/>
                </a:lnTo>
                <a:lnTo>
                  <a:pt x="2000" y="4031"/>
                </a:lnTo>
                <a:lnTo>
                  <a:pt x="1976" y="4049"/>
                </a:lnTo>
                <a:lnTo>
                  <a:pt x="1950" y="4067"/>
                </a:lnTo>
                <a:lnTo>
                  <a:pt x="1926" y="4085"/>
                </a:lnTo>
                <a:lnTo>
                  <a:pt x="1902" y="4104"/>
                </a:lnTo>
                <a:lnTo>
                  <a:pt x="1880" y="4124"/>
                </a:lnTo>
                <a:lnTo>
                  <a:pt x="1902" y="4112"/>
                </a:lnTo>
                <a:lnTo>
                  <a:pt x="1914" y="4107"/>
                </a:lnTo>
                <a:lnTo>
                  <a:pt x="1926" y="4103"/>
                </a:lnTo>
                <a:lnTo>
                  <a:pt x="1952" y="4095"/>
                </a:lnTo>
                <a:lnTo>
                  <a:pt x="1976" y="4088"/>
                </a:lnTo>
                <a:lnTo>
                  <a:pt x="2001" y="4083"/>
                </a:lnTo>
                <a:lnTo>
                  <a:pt x="2027" y="4079"/>
                </a:lnTo>
                <a:lnTo>
                  <a:pt x="2040" y="4077"/>
                </a:lnTo>
                <a:lnTo>
                  <a:pt x="2054" y="4077"/>
                </a:lnTo>
                <a:lnTo>
                  <a:pt x="2079" y="4076"/>
                </a:lnTo>
                <a:lnTo>
                  <a:pt x="2102" y="4076"/>
                </a:lnTo>
                <a:lnTo>
                  <a:pt x="2124" y="4077"/>
                </a:lnTo>
                <a:lnTo>
                  <a:pt x="2145" y="4080"/>
                </a:lnTo>
                <a:lnTo>
                  <a:pt x="2168" y="4085"/>
                </a:lnTo>
                <a:lnTo>
                  <a:pt x="2189" y="4089"/>
                </a:lnTo>
                <a:lnTo>
                  <a:pt x="2210" y="4095"/>
                </a:lnTo>
                <a:lnTo>
                  <a:pt x="2229" y="4101"/>
                </a:lnTo>
                <a:lnTo>
                  <a:pt x="2250" y="4110"/>
                </a:lnTo>
                <a:lnTo>
                  <a:pt x="2270" y="4118"/>
                </a:lnTo>
                <a:lnTo>
                  <a:pt x="2289" y="4128"/>
                </a:lnTo>
                <a:lnTo>
                  <a:pt x="2309" y="4139"/>
                </a:lnTo>
                <a:lnTo>
                  <a:pt x="2327" y="4151"/>
                </a:lnTo>
                <a:lnTo>
                  <a:pt x="2345" y="4163"/>
                </a:lnTo>
                <a:lnTo>
                  <a:pt x="2361" y="4176"/>
                </a:lnTo>
                <a:lnTo>
                  <a:pt x="2379" y="4191"/>
                </a:lnTo>
                <a:lnTo>
                  <a:pt x="2394" y="4206"/>
                </a:lnTo>
                <a:lnTo>
                  <a:pt x="2412" y="4224"/>
                </a:lnTo>
                <a:lnTo>
                  <a:pt x="2429" y="4244"/>
                </a:lnTo>
                <a:lnTo>
                  <a:pt x="2442" y="4263"/>
                </a:lnTo>
                <a:lnTo>
                  <a:pt x="2457" y="4284"/>
                </a:lnTo>
                <a:lnTo>
                  <a:pt x="2453" y="4260"/>
                </a:lnTo>
                <a:lnTo>
                  <a:pt x="2450" y="4248"/>
                </a:lnTo>
                <a:lnTo>
                  <a:pt x="2448" y="4235"/>
                </a:lnTo>
                <a:lnTo>
                  <a:pt x="2447" y="4211"/>
                </a:lnTo>
                <a:lnTo>
                  <a:pt x="2445" y="4185"/>
                </a:lnTo>
                <a:close/>
                <a:moveTo>
                  <a:pt x="3702" y="4076"/>
                </a:moveTo>
                <a:lnTo>
                  <a:pt x="3729" y="4077"/>
                </a:lnTo>
                <a:lnTo>
                  <a:pt x="3755" y="4079"/>
                </a:lnTo>
                <a:lnTo>
                  <a:pt x="3782" y="4083"/>
                </a:lnTo>
                <a:lnTo>
                  <a:pt x="3807" y="4088"/>
                </a:lnTo>
                <a:lnTo>
                  <a:pt x="3831" y="4095"/>
                </a:lnTo>
                <a:lnTo>
                  <a:pt x="3857" y="4103"/>
                </a:lnTo>
                <a:lnTo>
                  <a:pt x="3869" y="4107"/>
                </a:lnTo>
                <a:lnTo>
                  <a:pt x="3881" y="4113"/>
                </a:lnTo>
                <a:lnTo>
                  <a:pt x="3903" y="4124"/>
                </a:lnTo>
                <a:lnTo>
                  <a:pt x="3881" y="4104"/>
                </a:lnTo>
                <a:lnTo>
                  <a:pt x="3857" y="4085"/>
                </a:lnTo>
                <a:lnTo>
                  <a:pt x="3807" y="4049"/>
                </a:lnTo>
                <a:lnTo>
                  <a:pt x="3783" y="4032"/>
                </a:lnTo>
                <a:lnTo>
                  <a:pt x="3758" y="4014"/>
                </a:lnTo>
                <a:lnTo>
                  <a:pt x="3732" y="3999"/>
                </a:lnTo>
                <a:lnTo>
                  <a:pt x="3707" y="3983"/>
                </a:lnTo>
                <a:lnTo>
                  <a:pt x="3656" y="3953"/>
                </a:lnTo>
                <a:lnTo>
                  <a:pt x="3602" y="3924"/>
                </a:lnTo>
                <a:lnTo>
                  <a:pt x="3548" y="3899"/>
                </a:lnTo>
                <a:lnTo>
                  <a:pt x="3521" y="3885"/>
                </a:lnTo>
                <a:lnTo>
                  <a:pt x="3494" y="3875"/>
                </a:lnTo>
                <a:lnTo>
                  <a:pt x="3465" y="3863"/>
                </a:lnTo>
                <a:lnTo>
                  <a:pt x="3438" y="3852"/>
                </a:lnTo>
                <a:lnTo>
                  <a:pt x="3410" y="3842"/>
                </a:lnTo>
                <a:lnTo>
                  <a:pt x="3381" y="3833"/>
                </a:lnTo>
                <a:lnTo>
                  <a:pt x="3353" y="3824"/>
                </a:lnTo>
                <a:lnTo>
                  <a:pt x="3324" y="3815"/>
                </a:lnTo>
                <a:lnTo>
                  <a:pt x="3294" y="3807"/>
                </a:lnTo>
                <a:lnTo>
                  <a:pt x="3266" y="3800"/>
                </a:lnTo>
                <a:lnTo>
                  <a:pt x="3236" y="3794"/>
                </a:lnTo>
                <a:lnTo>
                  <a:pt x="3207" y="3786"/>
                </a:lnTo>
                <a:lnTo>
                  <a:pt x="3177" y="3782"/>
                </a:lnTo>
                <a:lnTo>
                  <a:pt x="3147" y="3776"/>
                </a:lnTo>
                <a:lnTo>
                  <a:pt x="3117" y="3771"/>
                </a:lnTo>
                <a:lnTo>
                  <a:pt x="3087" y="3767"/>
                </a:lnTo>
                <a:lnTo>
                  <a:pt x="3057" y="3764"/>
                </a:lnTo>
                <a:lnTo>
                  <a:pt x="3027" y="3761"/>
                </a:lnTo>
                <a:lnTo>
                  <a:pt x="3044" y="3767"/>
                </a:lnTo>
                <a:lnTo>
                  <a:pt x="3060" y="3773"/>
                </a:lnTo>
                <a:lnTo>
                  <a:pt x="3077" y="3780"/>
                </a:lnTo>
                <a:lnTo>
                  <a:pt x="3092" y="3788"/>
                </a:lnTo>
                <a:lnTo>
                  <a:pt x="3107" y="3795"/>
                </a:lnTo>
                <a:lnTo>
                  <a:pt x="3122" y="3804"/>
                </a:lnTo>
                <a:lnTo>
                  <a:pt x="3137" y="3813"/>
                </a:lnTo>
                <a:lnTo>
                  <a:pt x="3152" y="3824"/>
                </a:lnTo>
                <a:lnTo>
                  <a:pt x="3165" y="3834"/>
                </a:lnTo>
                <a:lnTo>
                  <a:pt x="3179" y="3845"/>
                </a:lnTo>
                <a:lnTo>
                  <a:pt x="3204" y="3869"/>
                </a:lnTo>
                <a:lnTo>
                  <a:pt x="3216" y="3881"/>
                </a:lnTo>
                <a:lnTo>
                  <a:pt x="3227" y="3894"/>
                </a:lnTo>
                <a:lnTo>
                  <a:pt x="3239" y="3906"/>
                </a:lnTo>
                <a:lnTo>
                  <a:pt x="3249" y="3921"/>
                </a:lnTo>
                <a:lnTo>
                  <a:pt x="3260" y="3935"/>
                </a:lnTo>
                <a:lnTo>
                  <a:pt x="3269" y="3950"/>
                </a:lnTo>
                <a:lnTo>
                  <a:pt x="3278" y="3963"/>
                </a:lnTo>
                <a:lnTo>
                  <a:pt x="3285" y="3980"/>
                </a:lnTo>
                <a:lnTo>
                  <a:pt x="3294" y="3995"/>
                </a:lnTo>
                <a:lnTo>
                  <a:pt x="3300" y="4011"/>
                </a:lnTo>
                <a:lnTo>
                  <a:pt x="3308" y="4028"/>
                </a:lnTo>
                <a:lnTo>
                  <a:pt x="3314" y="4044"/>
                </a:lnTo>
                <a:lnTo>
                  <a:pt x="3318" y="4061"/>
                </a:lnTo>
                <a:lnTo>
                  <a:pt x="3321" y="4068"/>
                </a:lnTo>
                <a:lnTo>
                  <a:pt x="3323" y="4077"/>
                </a:lnTo>
                <a:lnTo>
                  <a:pt x="3327" y="4095"/>
                </a:lnTo>
                <a:lnTo>
                  <a:pt x="3330" y="4113"/>
                </a:lnTo>
                <a:lnTo>
                  <a:pt x="3335" y="4149"/>
                </a:lnTo>
                <a:lnTo>
                  <a:pt x="3336" y="4167"/>
                </a:lnTo>
                <a:lnTo>
                  <a:pt x="3336" y="4185"/>
                </a:lnTo>
                <a:lnTo>
                  <a:pt x="3336" y="4211"/>
                </a:lnTo>
                <a:lnTo>
                  <a:pt x="3333" y="4236"/>
                </a:lnTo>
                <a:lnTo>
                  <a:pt x="3330" y="4260"/>
                </a:lnTo>
                <a:lnTo>
                  <a:pt x="3326" y="4284"/>
                </a:lnTo>
                <a:lnTo>
                  <a:pt x="3339" y="4263"/>
                </a:lnTo>
                <a:lnTo>
                  <a:pt x="3354" y="4244"/>
                </a:lnTo>
                <a:lnTo>
                  <a:pt x="3371" y="4224"/>
                </a:lnTo>
                <a:lnTo>
                  <a:pt x="3387" y="4206"/>
                </a:lnTo>
                <a:lnTo>
                  <a:pt x="3404" y="4191"/>
                </a:lnTo>
                <a:lnTo>
                  <a:pt x="3420" y="4176"/>
                </a:lnTo>
                <a:lnTo>
                  <a:pt x="3438" y="4163"/>
                </a:lnTo>
                <a:lnTo>
                  <a:pt x="3456" y="4151"/>
                </a:lnTo>
                <a:lnTo>
                  <a:pt x="3474" y="4139"/>
                </a:lnTo>
                <a:lnTo>
                  <a:pt x="3492" y="4128"/>
                </a:lnTo>
                <a:lnTo>
                  <a:pt x="3512" y="4118"/>
                </a:lnTo>
                <a:lnTo>
                  <a:pt x="3533" y="4110"/>
                </a:lnTo>
                <a:lnTo>
                  <a:pt x="3552" y="4101"/>
                </a:lnTo>
                <a:lnTo>
                  <a:pt x="3563" y="4098"/>
                </a:lnTo>
                <a:lnTo>
                  <a:pt x="3573" y="4095"/>
                </a:lnTo>
                <a:lnTo>
                  <a:pt x="3584" y="4092"/>
                </a:lnTo>
                <a:lnTo>
                  <a:pt x="3594" y="4089"/>
                </a:lnTo>
                <a:lnTo>
                  <a:pt x="3615" y="4085"/>
                </a:lnTo>
                <a:lnTo>
                  <a:pt x="3636" y="4080"/>
                </a:lnTo>
                <a:lnTo>
                  <a:pt x="3659" y="4079"/>
                </a:lnTo>
                <a:lnTo>
                  <a:pt x="3680" y="4076"/>
                </a:lnTo>
                <a:lnTo>
                  <a:pt x="3702" y="4076"/>
                </a:lnTo>
                <a:close/>
                <a:moveTo>
                  <a:pt x="3702" y="4800"/>
                </a:moveTo>
                <a:lnTo>
                  <a:pt x="3716" y="4799"/>
                </a:lnTo>
                <a:lnTo>
                  <a:pt x="3731" y="4799"/>
                </a:lnTo>
                <a:lnTo>
                  <a:pt x="3744" y="4797"/>
                </a:lnTo>
                <a:lnTo>
                  <a:pt x="3758" y="4794"/>
                </a:lnTo>
                <a:lnTo>
                  <a:pt x="3770" y="4791"/>
                </a:lnTo>
                <a:lnTo>
                  <a:pt x="3783" y="4788"/>
                </a:lnTo>
                <a:lnTo>
                  <a:pt x="3797" y="4784"/>
                </a:lnTo>
                <a:lnTo>
                  <a:pt x="3809" y="4779"/>
                </a:lnTo>
                <a:lnTo>
                  <a:pt x="3821" y="4773"/>
                </a:lnTo>
                <a:lnTo>
                  <a:pt x="3833" y="4767"/>
                </a:lnTo>
                <a:lnTo>
                  <a:pt x="3845" y="4760"/>
                </a:lnTo>
                <a:lnTo>
                  <a:pt x="3857" y="4754"/>
                </a:lnTo>
                <a:lnTo>
                  <a:pt x="3867" y="4745"/>
                </a:lnTo>
                <a:lnTo>
                  <a:pt x="3879" y="4737"/>
                </a:lnTo>
                <a:lnTo>
                  <a:pt x="3890" y="4728"/>
                </a:lnTo>
                <a:lnTo>
                  <a:pt x="3899" y="4718"/>
                </a:lnTo>
                <a:lnTo>
                  <a:pt x="3909" y="4709"/>
                </a:lnTo>
                <a:lnTo>
                  <a:pt x="3918" y="4698"/>
                </a:lnTo>
                <a:lnTo>
                  <a:pt x="3926" y="4686"/>
                </a:lnTo>
                <a:lnTo>
                  <a:pt x="3935" y="4676"/>
                </a:lnTo>
                <a:lnTo>
                  <a:pt x="3942" y="4664"/>
                </a:lnTo>
                <a:lnTo>
                  <a:pt x="3948" y="4652"/>
                </a:lnTo>
                <a:lnTo>
                  <a:pt x="3954" y="4640"/>
                </a:lnTo>
                <a:lnTo>
                  <a:pt x="3960" y="4628"/>
                </a:lnTo>
                <a:lnTo>
                  <a:pt x="3965" y="4616"/>
                </a:lnTo>
                <a:lnTo>
                  <a:pt x="3969" y="4602"/>
                </a:lnTo>
                <a:lnTo>
                  <a:pt x="3972" y="4590"/>
                </a:lnTo>
                <a:lnTo>
                  <a:pt x="3975" y="4577"/>
                </a:lnTo>
                <a:lnTo>
                  <a:pt x="3978" y="4563"/>
                </a:lnTo>
                <a:lnTo>
                  <a:pt x="3980" y="4550"/>
                </a:lnTo>
                <a:lnTo>
                  <a:pt x="3981" y="4535"/>
                </a:lnTo>
                <a:lnTo>
                  <a:pt x="3981" y="4521"/>
                </a:lnTo>
                <a:lnTo>
                  <a:pt x="3981" y="4508"/>
                </a:lnTo>
                <a:lnTo>
                  <a:pt x="3980" y="4494"/>
                </a:lnTo>
                <a:lnTo>
                  <a:pt x="3978" y="4481"/>
                </a:lnTo>
                <a:lnTo>
                  <a:pt x="3975" y="4467"/>
                </a:lnTo>
                <a:lnTo>
                  <a:pt x="3972" y="4454"/>
                </a:lnTo>
                <a:lnTo>
                  <a:pt x="3969" y="4440"/>
                </a:lnTo>
                <a:lnTo>
                  <a:pt x="3965" y="4428"/>
                </a:lnTo>
                <a:lnTo>
                  <a:pt x="3960" y="4415"/>
                </a:lnTo>
                <a:lnTo>
                  <a:pt x="3954" y="4403"/>
                </a:lnTo>
                <a:lnTo>
                  <a:pt x="3948" y="4391"/>
                </a:lnTo>
                <a:lnTo>
                  <a:pt x="3942" y="4379"/>
                </a:lnTo>
                <a:lnTo>
                  <a:pt x="3935" y="4367"/>
                </a:lnTo>
                <a:lnTo>
                  <a:pt x="3926" y="4356"/>
                </a:lnTo>
                <a:lnTo>
                  <a:pt x="3918" y="4346"/>
                </a:lnTo>
                <a:lnTo>
                  <a:pt x="3909" y="4335"/>
                </a:lnTo>
                <a:lnTo>
                  <a:pt x="3899" y="4325"/>
                </a:lnTo>
                <a:lnTo>
                  <a:pt x="3890" y="4316"/>
                </a:lnTo>
                <a:lnTo>
                  <a:pt x="3879" y="4307"/>
                </a:lnTo>
                <a:lnTo>
                  <a:pt x="3867" y="4298"/>
                </a:lnTo>
                <a:lnTo>
                  <a:pt x="3857" y="4290"/>
                </a:lnTo>
                <a:lnTo>
                  <a:pt x="3845" y="4283"/>
                </a:lnTo>
                <a:lnTo>
                  <a:pt x="3833" y="4275"/>
                </a:lnTo>
                <a:lnTo>
                  <a:pt x="3821" y="4269"/>
                </a:lnTo>
                <a:lnTo>
                  <a:pt x="3809" y="4265"/>
                </a:lnTo>
                <a:lnTo>
                  <a:pt x="3797" y="4259"/>
                </a:lnTo>
                <a:lnTo>
                  <a:pt x="3783" y="4256"/>
                </a:lnTo>
                <a:lnTo>
                  <a:pt x="3770" y="4251"/>
                </a:lnTo>
                <a:lnTo>
                  <a:pt x="3758" y="4248"/>
                </a:lnTo>
                <a:lnTo>
                  <a:pt x="3744" y="4247"/>
                </a:lnTo>
                <a:lnTo>
                  <a:pt x="3731" y="4245"/>
                </a:lnTo>
                <a:lnTo>
                  <a:pt x="3716" y="4244"/>
                </a:lnTo>
                <a:lnTo>
                  <a:pt x="3702" y="4244"/>
                </a:lnTo>
                <a:lnTo>
                  <a:pt x="3689" y="4244"/>
                </a:lnTo>
                <a:lnTo>
                  <a:pt x="3675" y="4245"/>
                </a:lnTo>
                <a:lnTo>
                  <a:pt x="3662" y="4247"/>
                </a:lnTo>
                <a:lnTo>
                  <a:pt x="3648" y="4248"/>
                </a:lnTo>
                <a:lnTo>
                  <a:pt x="3635" y="4251"/>
                </a:lnTo>
                <a:lnTo>
                  <a:pt x="3621" y="4256"/>
                </a:lnTo>
                <a:lnTo>
                  <a:pt x="3609" y="4259"/>
                </a:lnTo>
                <a:lnTo>
                  <a:pt x="3596" y="4265"/>
                </a:lnTo>
                <a:lnTo>
                  <a:pt x="3584" y="4269"/>
                </a:lnTo>
                <a:lnTo>
                  <a:pt x="3572" y="4275"/>
                </a:lnTo>
                <a:lnTo>
                  <a:pt x="3560" y="4283"/>
                </a:lnTo>
                <a:lnTo>
                  <a:pt x="3548" y="4290"/>
                </a:lnTo>
                <a:lnTo>
                  <a:pt x="3537" y="4298"/>
                </a:lnTo>
                <a:lnTo>
                  <a:pt x="3527" y="4307"/>
                </a:lnTo>
                <a:lnTo>
                  <a:pt x="3516" y="4316"/>
                </a:lnTo>
                <a:lnTo>
                  <a:pt x="3506" y="4325"/>
                </a:lnTo>
                <a:lnTo>
                  <a:pt x="3497" y="4335"/>
                </a:lnTo>
                <a:lnTo>
                  <a:pt x="3488" y="4346"/>
                </a:lnTo>
                <a:lnTo>
                  <a:pt x="3479" y="4356"/>
                </a:lnTo>
                <a:lnTo>
                  <a:pt x="3471" y="4367"/>
                </a:lnTo>
                <a:lnTo>
                  <a:pt x="3464" y="4379"/>
                </a:lnTo>
                <a:lnTo>
                  <a:pt x="3456" y="4391"/>
                </a:lnTo>
                <a:lnTo>
                  <a:pt x="3450" y="4403"/>
                </a:lnTo>
                <a:lnTo>
                  <a:pt x="3446" y="4415"/>
                </a:lnTo>
                <a:lnTo>
                  <a:pt x="3440" y="4428"/>
                </a:lnTo>
                <a:lnTo>
                  <a:pt x="3437" y="4440"/>
                </a:lnTo>
                <a:lnTo>
                  <a:pt x="3432" y="4454"/>
                </a:lnTo>
                <a:lnTo>
                  <a:pt x="3429" y="4467"/>
                </a:lnTo>
                <a:lnTo>
                  <a:pt x="3428" y="4481"/>
                </a:lnTo>
                <a:lnTo>
                  <a:pt x="3426" y="4494"/>
                </a:lnTo>
                <a:lnTo>
                  <a:pt x="3425" y="4508"/>
                </a:lnTo>
                <a:lnTo>
                  <a:pt x="3425" y="4521"/>
                </a:lnTo>
                <a:lnTo>
                  <a:pt x="3425" y="4535"/>
                </a:lnTo>
                <a:lnTo>
                  <a:pt x="3426" y="4550"/>
                </a:lnTo>
                <a:lnTo>
                  <a:pt x="3428" y="4563"/>
                </a:lnTo>
                <a:lnTo>
                  <a:pt x="3429" y="4577"/>
                </a:lnTo>
                <a:lnTo>
                  <a:pt x="3432" y="4590"/>
                </a:lnTo>
                <a:lnTo>
                  <a:pt x="3437" y="4602"/>
                </a:lnTo>
                <a:lnTo>
                  <a:pt x="3440" y="4616"/>
                </a:lnTo>
                <a:lnTo>
                  <a:pt x="3446" y="4628"/>
                </a:lnTo>
                <a:lnTo>
                  <a:pt x="3450" y="4640"/>
                </a:lnTo>
                <a:lnTo>
                  <a:pt x="3456" y="4653"/>
                </a:lnTo>
                <a:lnTo>
                  <a:pt x="3464" y="4664"/>
                </a:lnTo>
                <a:lnTo>
                  <a:pt x="3471" y="4676"/>
                </a:lnTo>
                <a:lnTo>
                  <a:pt x="3479" y="4686"/>
                </a:lnTo>
                <a:lnTo>
                  <a:pt x="3488" y="4698"/>
                </a:lnTo>
                <a:lnTo>
                  <a:pt x="3497" y="4709"/>
                </a:lnTo>
                <a:lnTo>
                  <a:pt x="3506" y="4718"/>
                </a:lnTo>
                <a:lnTo>
                  <a:pt x="3516" y="4728"/>
                </a:lnTo>
                <a:lnTo>
                  <a:pt x="3527" y="4737"/>
                </a:lnTo>
                <a:lnTo>
                  <a:pt x="3537" y="4745"/>
                </a:lnTo>
                <a:lnTo>
                  <a:pt x="3548" y="4754"/>
                </a:lnTo>
                <a:lnTo>
                  <a:pt x="3560" y="4760"/>
                </a:lnTo>
                <a:lnTo>
                  <a:pt x="3572" y="4767"/>
                </a:lnTo>
                <a:lnTo>
                  <a:pt x="3584" y="4773"/>
                </a:lnTo>
                <a:lnTo>
                  <a:pt x="3596" y="4779"/>
                </a:lnTo>
                <a:lnTo>
                  <a:pt x="3609" y="4784"/>
                </a:lnTo>
                <a:lnTo>
                  <a:pt x="3621" y="4788"/>
                </a:lnTo>
                <a:lnTo>
                  <a:pt x="3635" y="4791"/>
                </a:lnTo>
                <a:lnTo>
                  <a:pt x="3648" y="4794"/>
                </a:lnTo>
                <a:lnTo>
                  <a:pt x="3662" y="4797"/>
                </a:lnTo>
                <a:lnTo>
                  <a:pt x="3675" y="4799"/>
                </a:lnTo>
                <a:lnTo>
                  <a:pt x="3689" y="4799"/>
                </a:lnTo>
                <a:lnTo>
                  <a:pt x="3702" y="4800"/>
                </a:lnTo>
                <a:close/>
                <a:moveTo>
                  <a:pt x="2807" y="4623"/>
                </a:moveTo>
                <a:lnTo>
                  <a:pt x="2784" y="4619"/>
                </a:lnTo>
                <a:lnTo>
                  <a:pt x="2762" y="4611"/>
                </a:lnTo>
                <a:lnTo>
                  <a:pt x="2741" y="4605"/>
                </a:lnTo>
                <a:lnTo>
                  <a:pt x="2718" y="4596"/>
                </a:lnTo>
                <a:lnTo>
                  <a:pt x="2697" y="4587"/>
                </a:lnTo>
                <a:lnTo>
                  <a:pt x="2678" y="4577"/>
                </a:lnTo>
                <a:lnTo>
                  <a:pt x="2658" y="4565"/>
                </a:lnTo>
                <a:lnTo>
                  <a:pt x="2639" y="4553"/>
                </a:lnTo>
                <a:lnTo>
                  <a:pt x="2630" y="4545"/>
                </a:lnTo>
                <a:lnTo>
                  <a:pt x="2621" y="4539"/>
                </a:lnTo>
                <a:lnTo>
                  <a:pt x="2603" y="4524"/>
                </a:lnTo>
                <a:lnTo>
                  <a:pt x="2586" y="4509"/>
                </a:lnTo>
                <a:lnTo>
                  <a:pt x="2570" y="4494"/>
                </a:lnTo>
                <a:lnTo>
                  <a:pt x="2555" y="4478"/>
                </a:lnTo>
                <a:lnTo>
                  <a:pt x="2541" y="4460"/>
                </a:lnTo>
                <a:lnTo>
                  <a:pt x="2528" y="4442"/>
                </a:lnTo>
                <a:lnTo>
                  <a:pt x="2514" y="4422"/>
                </a:lnTo>
                <a:lnTo>
                  <a:pt x="2519" y="4448"/>
                </a:lnTo>
                <a:lnTo>
                  <a:pt x="2523" y="4472"/>
                </a:lnTo>
                <a:lnTo>
                  <a:pt x="2525" y="4496"/>
                </a:lnTo>
                <a:lnTo>
                  <a:pt x="2526" y="4521"/>
                </a:lnTo>
                <a:lnTo>
                  <a:pt x="2525" y="4556"/>
                </a:lnTo>
                <a:lnTo>
                  <a:pt x="2523" y="4572"/>
                </a:lnTo>
                <a:lnTo>
                  <a:pt x="2520" y="4589"/>
                </a:lnTo>
                <a:lnTo>
                  <a:pt x="2517" y="4605"/>
                </a:lnTo>
                <a:lnTo>
                  <a:pt x="2514" y="4622"/>
                </a:lnTo>
                <a:lnTo>
                  <a:pt x="2510" y="4638"/>
                </a:lnTo>
                <a:lnTo>
                  <a:pt x="2505" y="4653"/>
                </a:lnTo>
                <a:lnTo>
                  <a:pt x="2495" y="4685"/>
                </a:lnTo>
                <a:lnTo>
                  <a:pt x="2481" y="4716"/>
                </a:lnTo>
                <a:lnTo>
                  <a:pt x="2474" y="4730"/>
                </a:lnTo>
                <a:lnTo>
                  <a:pt x="2465" y="4745"/>
                </a:lnTo>
                <a:lnTo>
                  <a:pt x="2457" y="4760"/>
                </a:lnTo>
                <a:lnTo>
                  <a:pt x="2448" y="4773"/>
                </a:lnTo>
                <a:lnTo>
                  <a:pt x="2466" y="4758"/>
                </a:lnTo>
                <a:lnTo>
                  <a:pt x="2486" y="4745"/>
                </a:lnTo>
                <a:lnTo>
                  <a:pt x="2507" y="4731"/>
                </a:lnTo>
                <a:lnTo>
                  <a:pt x="2528" y="4718"/>
                </a:lnTo>
                <a:lnTo>
                  <a:pt x="2549" y="4706"/>
                </a:lnTo>
                <a:lnTo>
                  <a:pt x="2559" y="4700"/>
                </a:lnTo>
                <a:lnTo>
                  <a:pt x="2570" y="4694"/>
                </a:lnTo>
                <a:lnTo>
                  <a:pt x="2592" y="4683"/>
                </a:lnTo>
                <a:lnTo>
                  <a:pt x="2615" y="4674"/>
                </a:lnTo>
                <a:lnTo>
                  <a:pt x="2625" y="4670"/>
                </a:lnTo>
                <a:lnTo>
                  <a:pt x="2637" y="4665"/>
                </a:lnTo>
                <a:lnTo>
                  <a:pt x="2661" y="4656"/>
                </a:lnTo>
                <a:lnTo>
                  <a:pt x="2684" y="4649"/>
                </a:lnTo>
                <a:lnTo>
                  <a:pt x="2708" y="4641"/>
                </a:lnTo>
                <a:lnTo>
                  <a:pt x="2732" y="4635"/>
                </a:lnTo>
                <a:lnTo>
                  <a:pt x="2757" y="4631"/>
                </a:lnTo>
                <a:lnTo>
                  <a:pt x="2781" y="4626"/>
                </a:lnTo>
                <a:lnTo>
                  <a:pt x="2807" y="4623"/>
                </a:lnTo>
                <a:close/>
                <a:moveTo>
                  <a:pt x="3267" y="4422"/>
                </a:moveTo>
                <a:lnTo>
                  <a:pt x="3255" y="4442"/>
                </a:lnTo>
                <a:lnTo>
                  <a:pt x="3242" y="4460"/>
                </a:lnTo>
                <a:lnTo>
                  <a:pt x="3227" y="4478"/>
                </a:lnTo>
                <a:lnTo>
                  <a:pt x="3212" y="4494"/>
                </a:lnTo>
                <a:lnTo>
                  <a:pt x="3204" y="4502"/>
                </a:lnTo>
                <a:lnTo>
                  <a:pt x="3197" y="4509"/>
                </a:lnTo>
                <a:lnTo>
                  <a:pt x="3179" y="4524"/>
                </a:lnTo>
                <a:lnTo>
                  <a:pt x="3162" y="4539"/>
                </a:lnTo>
                <a:lnTo>
                  <a:pt x="3143" y="4553"/>
                </a:lnTo>
                <a:lnTo>
                  <a:pt x="3125" y="4565"/>
                </a:lnTo>
                <a:lnTo>
                  <a:pt x="3105" y="4577"/>
                </a:lnTo>
                <a:lnTo>
                  <a:pt x="3084" y="4587"/>
                </a:lnTo>
                <a:lnTo>
                  <a:pt x="3063" y="4596"/>
                </a:lnTo>
                <a:lnTo>
                  <a:pt x="3042" y="4605"/>
                </a:lnTo>
                <a:lnTo>
                  <a:pt x="3020" y="4611"/>
                </a:lnTo>
                <a:lnTo>
                  <a:pt x="2999" y="4619"/>
                </a:lnTo>
                <a:lnTo>
                  <a:pt x="2975" y="4623"/>
                </a:lnTo>
                <a:lnTo>
                  <a:pt x="3000" y="4626"/>
                </a:lnTo>
                <a:lnTo>
                  <a:pt x="3026" y="4631"/>
                </a:lnTo>
                <a:lnTo>
                  <a:pt x="3050" y="4635"/>
                </a:lnTo>
                <a:lnTo>
                  <a:pt x="3074" y="4641"/>
                </a:lnTo>
                <a:lnTo>
                  <a:pt x="3098" y="4649"/>
                </a:lnTo>
                <a:lnTo>
                  <a:pt x="3122" y="4656"/>
                </a:lnTo>
                <a:lnTo>
                  <a:pt x="3144" y="4665"/>
                </a:lnTo>
                <a:lnTo>
                  <a:pt x="3168" y="4674"/>
                </a:lnTo>
                <a:lnTo>
                  <a:pt x="3191" y="4683"/>
                </a:lnTo>
                <a:lnTo>
                  <a:pt x="3212" y="4695"/>
                </a:lnTo>
                <a:lnTo>
                  <a:pt x="3234" y="4706"/>
                </a:lnTo>
                <a:lnTo>
                  <a:pt x="3255" y="4718"/>
                </a:lnTo>
                <a:lnTo>
                  <a:pt x="3276" y="4731"/>
                </a:lnTo>
                <a:lnTo>
                  <a:pt x="3296" y="4745"/>
                </a:lnTo>
                <a:lnTo>
                  <a:pt x="3315" y="4758"/>
                </a:lnTo>
                <a:lnTo>
                  <a:pt x="3335" y="4773"/>
                </a:lnTo>
                <a:lnTo>
                  <a:pt x="3317" y="4745"/>
                </a:lnTo>
                <a:lnTo>
                  <a:pt x="3302" y="4716"/>
                </a:lnTo>
                <a:lnTo>
                  <a:pt x="3288" y="4685"/>
                </a:lnTo>
                <a:lnTo>
                  <a:pt x="3282" y="4670"/>
                </a:lnTo>
                <a:lnTo>
                  <a:pt x="3276" y="4655"/>
                </a:lnTo>
                <a:lnTo>
                  <a:pt x="3275" y="4646"/>
                </a:lnTo>
                <a:lnTo>
                  <a:pt x="3272" y="4638"/>
                </a:lnTo>
                <a:lnTo>
                  <a:pt x="3269" y="4622"/>
                </a:lnTo>
                <a:lnTo>
                  <a:pt x="3264" y="4605"/>
                </a:lnTo>
                <a:lnTo>
                  <a:pt x="3261" y="4589"/>
                </a:lnTo>
                <a:lnTo>
                  <a:pt x="3260" y="4572"/>
                </a:lnTo>
                <a:lnTo>
                  <a:pt x="3258" y="4556"/>
                </a:lnTo>
                <a:lnTo>
                  <a:pt x="3257" y="4539"/>
                </a:lnTo>
                <a:lnTo>
                  <a:pt x="3257" y="4521"/>
                </a:lnTo>
                <a:lnTo>
                  <a:pt x="3258" y="4496"/>
                </a:lnTo>
                <a:lnTo>
                  <a:pt x="3260" y="4472"/>
                </a:lnTo>
                <a:lnTo>
                  <a:pt x="3263" y="4446"/>
                </a:lnTo>
                <a:lnTo>
                  <a:pt x="3267" y="4422"/>
                </a:lnTo>
                <a:close/>
                <a:moveTo>
                  <a:pt x="2891" y="4464"/>
                </a:moveTo>
                <a:lnTo>
                  <a:pt x="2906" y="4463"/>
                </a:lnTo>
                <a:lnTo>
                  <a:pt x="2919" y="4463"/>
                </a:lnTo>
                <a:lnTo>
                  <a:pt x="2933" y="4460"/>
                </a:lnTo>
                <a:lnTo>
                  <a:pt x="2948" y="4458"/>
                </a:lnTo>
                <a:lnTo>
                  <a:pt x="2961" y="4455"/>
                </a:lnTo>
                <a:lnTo>
                  <a:pt x="2973" y="4451"/>
                </a:lnTo>
                <a:lnTo>
                  <a:pt x="2987" y="4446"/>
                </a:lnTo>
                <a:lnTo>
                  <a:pt x="2999" y="4442"/>
                </a:lnTo>
                <a:lnTo>
                  <a:pt x="3012" y="4436"/>
                </a:lnTo>
                <a:lnTo>
                  <a:pt x="3024" y="4430"/>
                </a:lnTo>
                <a:lnTo>
                  <a:pt x="3035" y="4424"/>
                </a:lnTo>
                <a:lnTo>
                  <a:pt x="3047" y="4416"/>
                </a:lnTo>
                <a:lnTo>
                  <a:pt x="3057" y="4409"/>
                </a:lnTo>
                <a:lnTo>
                  <a:pt x="3068" y="4400"/>
                </a:lnTo>
                <a:lnTo>
                  <a:pt x="3078" y="4391"/>
                </a:lnTo>
                <a:lnTo>
                  <a:pt x="3087" y="4382"/>
                </a:lnTo>
                <a:lnTo>
                  <a:pt x="3096" y="4373"/>
                </a:lnTo>
                <a:lnTo>
                  <a:pt x="3105" y="4362"/>
                </a:lnTo>
                <a:lnTo>
                  <a:pt x="3114" y="4352"/>
                </a:lnTo>
                <a:lnTo>
                  <a:pt x="3122" y="4341"/>
                </a:lnTo>
                <a:lnTo>
                  <a:pt x="3129" y="4329"/>
                </a:lnTo>
                <a:lnTo>
                  <a:pt x="3135" y="4317"/>
                </a:lnTo>
                <a:lnTo>
                  <a:pt x="3141" y="4305"/>
                </a:lnTo>
                <a:lnTo>
                  <a:pt x="3147" y="4293"/>
                </a:lnTo>
                <a:lnTo>
                  <a:pt x="3152" y="4281"/>
                </a:lnTo>
                <a:lnTo>
                  <a:pt x="3156" y="4268"/>
                </a:lnTo>
                <a:lnTo>
                  <a:pt x="3161" y="4254"/>
                </a:lnTo>
                <a:lnTo>
                  <a:pt x="3164" y="4241"/>
                </a:lnTo>
                <a:lnTo>
                  <a:pt x="3165" y="4227"/>
                </a:lnTo>
                <a:lnTo>
                  <a:pt x="3168" y="4214"/>
                </a:lnTo>
                <a:lnTo>
                  <a:pt x="3168" y="4200"/>
                </a:lnTo>
                <a:lnTo>
                  <a:pt x="3170" y="4185"/>
                </a:lnTo>
                <a:lnTo>
                  <a:pt x="3168" y="4172"/>
                </a:lnTo>
                <a:lnTo>
                  <a:pt x="3168" y="4157"/>
                </a:lnTo>
                <a:lnTo>
                  <a:pt x="3165" y="4143"/>
                </a:lnTo>
                <a:lnTo>
                  <a:pt x="3164" y="4130"/>
                </a:lnTo>
                <a:lnTo>
                  <a:pt x="3161" y="4116"/>
                </a:lnTo>
                <a:lnTo>
                  <a:pt x="3156" y="4103"/>
                </a:lnTo>
                <a:lnTo>
                  <a:pt x="3152" y="4089"/>
                </a:lnTo>
                <a:lnTo>
                  <a:pt x="3147" y="4077"/>
                </a:lnTo>
                <a:lnTo>
                  <a:pt x="3141" y="4065"/>
                </a:lnTo>
                <a:lnTo>
                  <a:pt x="3135" y="4053"/>
                </a:lnTo>
                <a:lnTo>
                  <a:pt x="3129" y="4041"/>
                </a:lnTo>
                <a:lnTo>
                  <a:pt x="3122" y="4029"/>
                </a:lnTo>
                <a:lnTo>
                  <a:pt x="3114" y="4019"/>
                </a:lnTo>
                <a:lnTo>
                  <a:pt x="3105" y="4008"/>
                </a:lnTo>
                <a:lnTo>
                  <a:pt x="3096" y="3998"/>
                </a:lnTo>
                <a:lnTo>
                  <a:pt x="3087" y="3989"/>
                </a:lnTo>
                <a:lnTo>
                  <a:pt x="3078" y="3980"/>
                </a:lnTo>
                <a:lnTo>
                  <a:pt x="3068" y="3971"/>
                </a:lnTo>
                <a:lnTo>
                  <a:pt x="3057" y="3962"/>
                </a:lnTo>
                <a:lnTo>
                  <a:pt x="3047" y="3954"/>
                </a:lnTo>
                <a:lnTo>
                  <a:pt x="3035" y="3947"/>
                </a:lnTo>
                <a:lnTo>
                  <a:pt x="3024" y="3941"/>
                </a:lnTo>
                <a:lnTo>
                  <a:pt x="3012" y="3935"/>
                </a:lnTo>
                <a:lnTo>
                  <a:pt x="2999" y="3929"/>
                </a:lnTo>
                <a:lnTo>
                  <a:pt x="2987" y="3924"/>
                </a:lnTo>
                <a:lnTo>
                  <a:pt x="2973" y="3920"/>
                </a:lnTo>
                <a:lnTo>
                  <a:pt x="2961" y="3915"/>
                </a:lnTo>
                <a:lnTo>
                  <a:pt x="2948" y="3912"/>
                </a:lnTo>
                <a:lnTo>
                  <a:pt x="2933" y="3911"/>
                </a:lnTo>
                <a:lnTo>
                  <a:pt x="2919" y="3909"/>
                </a:lnTo>
                <a:lnTo>
                  <a:pt x="2906" y="3908"/>
                </a:lnTo>
                <a:lnTo>
                  <a:pt x="2891" y="3908"/>
                </a:lnTo>
                <a:lnTo>
                  <a:pt x="2877" y="3908"/>
                </a:lnTo>
                <a:lnTo>
                  <a:pt x="2862" y="3909"/>
                </a:lnTo>
                <a:lnTo>
                  <a:pt x="2849" y="3911"/>
                </a:lnTo>
                <a:lnTo>
                  <a:pt x="2835" y="3912"/>
                </a:lnTo>
                <a:lnTo>
                  <a:pt x="2822" y="3915"/>
                </a:lnTo>
                <a:lnTo>
                  <a:pt x="2808" y="3920"/>
                </a:lnTo>
                <a:lnTo>
                  <a:pt x="2796" y="3924"/>
                </a:lnTo>
                <a:lnTo>
                  <a:pt x="2783" y="3929"/>
                </a:lnTo>
                <a:lnTo>
                  <a:pt x="2771" y="3935"/>
                </a:lnTo>
                <a:lnTo>
                  <a:pt x="2759" y="3941"/>
                </a:lnTo>
                <a:lnTo>
                  <a:pt x="2747" y="3947"/>
                </a:lnTo>
                <a:lnTo>
                  <a:pt x="2736" y="3954"/>
                </a:lnTo>
                <a:lnTo>
                  <a:pt x="2724" y="3962"/>
                </a:lnTo>
                <a:lnTo>
                  <a:pt x="2714" y="3971"/>
                </a:lnTo>
                <a:lnTo>
                  <a:pt x="2705" y="3980"/>
                </a:lnTo>
                <a:lnTo>
                  <a:pt x="2694" y="3989"/>
                </a:lnTo>
                <a:lnTo>
                  <a:pt x="2685" y="3998"/>
                </a:lnTo>
                <a:lnTo>
                  <a:pt x="2676" y="4008"/>
                </a:lnTo>
                <a:lnTo>
                  <a:pt x="2669" y="4019"/>
                </a:lnTo>
                <a:lnTo>
                  <a:pt x="2661" y="4029"/>
                </a:lnTo>
                <a:lnTo>
                  <a:pt x="2654" y="4041"/>
                </a:lnTo>
                <a:lnTo>
                  <a:pt x="2646" y="4053"/>
                </a:lnTo>
                <a:lnTo>
                  <a:pt x="2640" y="4065"/>
                </a:lnTo>
                <a:lnTo>
                  <a:pt x="2634" y="4077"/>
                </a:lnTo>
                <a:lnTo>
                  <a:pt x="2630" y="4089"/>
                </a:lnTo>
                <a:lnTo>
                  <a:pt x="2625" y="4103"/>
                </a:lnTo>
                <a:lnTo>
                  <a:pt x="2622" y="4116"/>
                </a:lnTo>
                <a:lnTo>
                  <a:pt x="2619" y="4130"/>
                </a:lnTo>
                <a:lnTo>
                  <a:pt x="2616" y="4143"/>
                </a:lnTo>
                <a:lnTo>
                  <a:pt x="2615" y="4157"/>
                </a:lnTo>
                <a:lnTo>
                  <a:pt x="2613" y="4172"/>
                </a:lnTo>
                <a:lnTo>
                  <a:pt x="2613" y="4185"/>
                </a:lnTo>
                <a:lnTo>
                  <a:pt x="2613" y="4200"/>
                </a:lnTo>
                <a:lnTo>
                  <a:pt x="2615" y="4214"/>
                </a:lnTo>
                <a:lnTo>
                  <a:pt x="2616" y="4227"/>
                </a:lnTo>
                <a:lnTo>
                  <a:pt x="2619" y="4241"/>
                </a:lnTo>
                <a:lnTo>
                  <a:pt x="2622" y="4254"/>
                </a:lnTo>
                <a:lnTo>
                  <a:pt x="2625" y="4268"/>
                </a:lnTo>
                <a:lnTo>
                  <a:pt x="2630" y="4281"/>
                </a:lnTo>
                <a:lnTo>
                  <a:pt x="2634" y="4293"/>
                </a:lnTo>
                <a:lnTo>
                  <a:pt x="2640" y="4305"/>
                </a:lnTo>
                <a:lnTo>
                  <a:pt x="2646" y="4317"/>
                </a:lnTo>
                <a:lnTo>
                  <a:pt x="2654" y="4329"/>
                </a:lnTo>
                <a:lnTo>
                  <a:pt x="2661" y="4341"/>
                </a:lnTo>
                <a:lnTo>
                  <a:pt x="2669" y="4352"/>
                </a:lnTo>
                <a:lnTo>
                  <a:pt x="2676" y="4362"/>
                </a:lnTo>
                <a:lnTo>
                  <a:pt x="2685" y="4373"/>
                </a:lnTo>
                <a:lnTo>
                  <a:pt x="2694" y="4382"/>
                </a:lnTo>
                <a:lnTo>
                  <a:pt x="2705" y="4391"/>
                </a:lnTo>
                <a:lnTo>
                  <a:pt x="2714" y="4400"/>
                </a:lnTo>
                <a:lnTo>
                  <a:pt x="2724" y="4409"/>
                </a:lnTo>
                <a:lnTo>
                  <a:pt x="2736" y="4416"/>
                </a:lnTo>
                <a:lnTo>
                  <a:pt x="2747" y="4424"/>
                </a:lnTo>
                <a:lnTo>
                  <a:pt x="2759" y="4430"/>
                </a:lnTo>
                <a:lnTo>
                  <a:pt x="2771" y="4436"/>
                </a:lnTo>
                <a:lnTo>
                  <a:pt x="2783" y="4442"/>
                </a:lnTo>
                <a:lnTo>
                  <a:pt x="2796" y="4446"/>
                </a:lnTo>
                <a:lnTo>
                  <a:pt x="2808" y="4451"/>
                </a:lnTo>
                <a:lnTo>
                  <a:pt x="2822" y="4455"/>
                </a:lnTo>
                <a:lnTo>
                  <a:pt x="2835" y="4458"/>
                </a:lnTo>
                <a:lnTo>
                  <a:pt x="2849" y="4460"/>
                </a:lnTo>
                <a:lnTo>
                  <a:pt x="2862" y="4463"/>
                </a:lnTo>
                <a:lnTo>
                  <a:pt x="2877" y="4463"/>
                </a:lnTo>
                <a:lnTo>
                  <a:pt x="2891" y="4464"/>
                </a:lnTo>
                <a:close/>
                <a:moveTo>
                  <a:pt x="2891" y="5874"/>
                </a:moveTo>
                <a:lnTo>
                  <a:pt x="2919" y="5874"/>
                </a:lnTo>
                <a:lnTo>
                  <a:pt x="2946" y="5871"/>
                </a:lnTo>
                <a:lnTo>
                  <a:pt x="2973" y="5868"/>
                </a:lnTo>
                <a:lnTo>
                  <a:pt x="3000" y="5864"/>
                </a:lnTo>
                <a:lnTo>
                  <a:pt x="3027" y="5858"/>
                </a:lnTo>
                <a:lnTo>
                  <a:pt x="3053" y="5850"/>
                </a:lnTo>
                <a:lnTo>
                  <a:pt x="3078" y="5841"/>
                </a:lnTo>
                <a:lnTo>
                  <a:pt x="3102" y="5832"/>
                </a:lnTo>
                <a:lnTo>
                  <a:pt x="3126" y="5820"/>
                </a:lnTo>
                <a:lnTo>
                  <a:pt x="3150" y="5808"/>
                </a:lnTo>
                <a:lnTo>
                  <a:pt x="3173" y="5795"/>
                </a:lnTo>
                <a:lnTo>
                  <a:pt x="3195" y="5781"/>
                </a:lnTo>
                <a:lnTo>
                  <a:pt x="3216" y="5766"/>
                </a:lnTo>
                <a:lnTo>
                  <a:pt x="3237" y="5750"/>
                </a:lnTo>
                <a:lnTo>
                  <a:pt x="3257" y="5733"/>
                </a:lnTo>
                <a:lnTo>
                  <a:pt x="3276" y="5715"/>
                </a:lnTo>
                <a:lnTo>
                  <a:pt x="3294" y="5696"/>
                </a:lnTo>
                <a:lnTo>
                  <a:pt x="3311" y="5676"/>
                </a:lnTo>
                <a:lnTo>
                  <a:pt x="3327" y="5655"/>
                </a:lnTo>
                <a:lnTo>
                  <a:pt x="3342" y="5634"/>
                </a:lnTo>
                <a:lnTo>
                  <a:pt x="3357" y="5612"/>
                </a:lnTo>
                <a:lnTo>
                  <a:pt x="3369" y="5589"/>
                </a:lnTo>
                <a:lnTo>
                  <a:pt x="3381" y="5565"/>
                </a:lnTo>
                <a:lnTo>
                  <a:pt x="3393" y="5541"/>
                </a:lnTo>
                <a:lnTo>
                  <a:pt x="3402" y="5517"/>
                </a:lnTo>
                <a:lnTo>
                  <a:pt x="3411" y="5492"/>
                </a:lnTo>
                <a:lnTo>
                  <a:pt x="3419" y="5466"/>
                </a:lnTo>
                <a:lnTo>
                  <a:pt x="3425" y="5439"/>
                </a:lnTo>
                <a:lnTo>
                  <a:pt x="3429" y="5412"/>
                </a:lnTo>
                <a:lnTo>
                  <a:pt x="3431" y="5399"/>
                </a:lnTo>
                <a:lnTo>
                  <a:pt x="3432" y="5385"/>
                </a:lnTo>
                <a:lnTo>
                  <a:pt x="3435" y="5358"/>
                </a:lnTo>
                <a:lnTo>
                  <a:pt x="3435" y="5330"/>
                </a:lnTo>
                <a:lnTo>
                  <a:pt x="3435" y="5301"/>
                </a:lnTo>
                <a:lnTo>
                  <a:pt x="3432" y="5274"/>
                </a:lnTo>
                <a:lnTo>
                  <a:pt x="3429" y="5247"/>
                </a:lnTo>
                <a:lnTo>
                  <a:pt x="3425" y="5220"/>
                </a:lnTo>
                <a:lnTo>
                  <a:pt x="3419" y="5193"/>
                </a:lnTo>
                <a:lnTo>
                  <a:pt x="3411" y="5168"/>
                </a:lnTo>
                <a:lnTo>
                  <a:pt x="3402" y="5142"/>
                </a:lnTo>
                <a:lnTo>
                  <a:pt x="3393" y="5118"/>
                </a:lnTo>
                <a:lnTo>
                  <a:pt x="3381" y="5094"/>
                </a:lnTo>
                <a:lnTo>
                  <a:pt x="3369" y="5070"/>
                </a:lnTo>
                <a:lnTo>
                  <a:pt x="3357" y="5048"/>
                </a:lnTo>
                <a:lnTo>
                  <a:pt x="3342" y="5025"/>
                </a:lnTo>
                <a:lnTo>
                  <a:pt x="3327" y="5004"/>
                </a:lnTo>
                <a:lnTo>
                  <a:pt x="3311" y="4983"/>
                </a:lnTo>
                <a:lnTo>
                  <a:pt x="3294" y="4964"/>
                </a:lnTo>
                <a:lnTo>
                  <a:pt x="3276" y="4944"/>
                </a:lnTo>
                <a:lnTo>
                  <a:pt x="3257" y="4926"/>
                </a:lnTo>
                <a:lnTo>
                  <a:pt x="3237" y="4910"/>
                </a:lnTo>
                <a:lnTo>
                  <a:pt x="3216" y="4893"/>
                </a:lnTo>
                <a:lnTo>
                  <a:pt x="3195" y="4878"/>
                </a:lnTo>
                <a:lnTo>
                  <a:pt x="3173" y="4865"/>
                </a:lnTo>
                <a:lnTo>
                  <a:pt x="3150" y="4851"/>
                </a:lnTo>
                <a:lnTo>
                  <a:pt x="3126" y="4839"/>
                </a:lnTo>
                <a:lnTo>
                  <a:pt x="3102" y="4829"/>
                </a:lnTo>
                <a:lnTo>
                  <a:pt x="3078" y="4818"/>
                </a:lnTo>
                <a:lnTo>
                  <a:pt x="3053" y="4809"/>
                </a:lnTo>
                <a:lnTo>
                  <a:pt x="3027" y="4802"/>
                </a:lnTo>
                <a:lnTo>
                  <a:pt x="3000" y="4796"/>
                </a:lnTo>
                <a:lnTo>
                  <a:pt x="2973" y="4791"/>
                </a:lnTo>
                <a:lnTo>
                  <a:pt x="2960" y="4790"/>
                </a:lnTo>
                <a:lnTo>
                  <a:pt x="2946" y="4788"/>
                </a:lnTo>
                <a:lnTo>
                  <a:pt x="2919" y="4785"/>
                </a:lnTo>
                <a:lnTo>
                  <a:pt x="2891" y="4785"/>
                </a:lnTo>
                <a:lnTo>
                  <a:pt x="2864" y="4785"/>
                </a:lnTo>
                <a:lnTo>
                  <a:pt x="2835" y="4788"/>
                </a:lnTo>
                <a:lnTo>
                  <a:pt x="2808" y="4791"/>
                </a:lnTo>
                <a:lnTo>
                  <a:pt x="2781" y="4796"/>
                </a:lnTo>
                <a:lnTo>
                  <a:pt x="2756" y="4802"/>
                </a:lnTo>
                <a:lnTo>
                  <a:pt x="2729" y="4809"/>
                </a:lnTo>
                <a:lnTo>
                  <a:pt x="2705" y="4818"/>
                </a:lnTo>
                <a:lnTo>
                  <a:pt x="2679" y="4829"/>
                </a:lnTo>
                <a:lnTo>
                  <a:pt x="2655" y="4839"/>
                </a:lnTo>
                <a:lnTo>
                  <a:pt x="2631" y="4851"/>
                </a:lnTo>
                <a:lnTo>
                  <a:pt x="2609" y="4865"/>
                </a:lnTo>
                <a:lnTo>
                  <a:pt x="2586" y="4878"/>
                </a:lnTo>
                <a:lnTo>
                  <a:pt x="2565" y="4893"/>
                </a:lnTo>
                <a:lnTo>
                  <a:pt x="2544" y="4910"/>
                </a:lnTo>
                <a:lnTo>
                  <a:pt x="2525" y="4926"/>
                </a:lnTo>
                <a:lnTo>
                  <a:pt x="2507" y="4944"/>
                </a:lnTo>
                <a:lnTo>
                  <a:pt x="2489" y="4964"/>
                </a:lnTo>
                <a:lnTo>
                  <a:pt x="2471" y="4983"/>
                </a:lnTo>
                <a:lnTo>
                  <a:pt x="2454" y="5004"/>
                </a:lnTo>
                <a:lnTo>
                  <a:pt x="2439" y="5025"/>
                </a:lnTo>
                <a:lnTo>
                  <a:pt x="2426" y="5048"/>
                </a:lnTo>
                <a:lnTo>
                  <a:pt x="2412" y="5070"/>
                </a:lnTo>
                <a:lnTo>
                  <a:pt x="2400" y="5094"/>
                </a:lnTo>
                <a:lnTo>
                  <a:pt x="2390" y="5118"/>
                </a:lnTo>
                <a:lnTo>
                  <a:pt x="2379" y="5142"/>
                </a:lnTo>
                <a:lnTo>
                  <a:pt x="2372" y="5168"/>
                </a:lnTo>
                <a:lnTo>
                  <a:pt x="2364" y="5193"/>
                </a:lnTo>
                <a:lnTo>
                  <a:pt x="2358" y="5220"/>
                </a:lnTo>
                <a:lnTo>
                  <a:pt x="2352" y="5247"/>
                </a:lnTo>
                <a:lnTo>
                  <a:pt x="2351" y="5261"/>
                </a:lnTo>
                <a:lnTo>
                  <a:pt x="2349" y="5274"/>
                </a:lnTo>
                <a:lnTo>
                  <a:pt x="2348" y="5301"/>
                </a:lnTo>
                <a:lnTo>
                  <a:pt x="2346" y="5330"/>
                </a:lnTo>
                <a:lnTo>
                  <a:pt x="2348" y="5358"/>
                </a:lnTo>
                <a:lnTo>
                  <a:pt x="2349" y="5385"/>
                </a:lnTo>
                <a:lnTo>
                  <a:pt x="2352" y="5412"/>
                </a:lnTo>
                <a:lnTo>
                  <a:pt x="2358" y="5439"/>
                </a:lnTo>
                <a:lnTo>
                  <a:pt x="2364" y="5466"/>
                </a:lnTo>
                <a:lnTo>
                  <a:pt x="2372" y="5492"/>
                </a:lnTo>
                <a:lnTo>
                  <a:pt x="2379" y="5517"/>
                </a:lnTo>
                <a:lnTo>
                  <a:pt x="2390" y="5541"/>
                </a:lnTo>
                <a:lnTo>
                  <a:pt x="2400" y="5565"/>
                </a:lnTo>
                <a:lnTo>
                  <a:pt x="2412" y="5589"/>
                </a:lnTo>
                <a:lnTo>
                  <a:pt x="2426" y="5612"/>
                </a:lnTo>
                <a:lnTo>
                  <a:pt x="2439" y="5634"/>
                </a:lnTo>
                <a:lnTo>
                  <a:pt x="2454" y="5655"/>
                </a:lnTo>
                <a:lnTo>
                  <a:pt x="2471" y="5676"/>
                </a:lnTo>
                <a:lnTo>
                  <a:pt x="2489" y="5696"/>
                </a:lnTo>
                <a:lnTo>
                  <a:pt x="2507" y="5715"/>
                </a:lnTo>
                <a:lnTo>
                  <a:pt x="2525" y="5733"/>
                </a:lnTo>
                <a:lnTo>
                  <a:pt x="2544" y="5750"/>
                </a:lnTo>
                <a:lnTo>
                  <a:pt x="2565" y="5766"/>
                </a:lnTo>
                <a:lnTo>
                  <a:pt x="2586" y="5781"/>
                </a:lnTo>
                <a:lnTo>
                  <a:pt x="2609" y="5795"/>
                </a:lnTo>
                <a:lnTo>
                  <a:pt x="2631" y="5808"/>
                </a:lnTo>
                <a:lnTo>
                  <a:pt x="2655" y="5820"/>
                </a:lnTo>
                <a:lnTo>
                  <a:pt x="2679" y="5832"/>
                </a:lnTo>
                <a:lnTo>
                  <a:pt x="2705" y="5841"/>
                </a:lnTo>
                <a:lnTo>
                  <a:pt x="2729" y="5850"/>
                </a:lnTo>
                <a:lnTo>
                  <a:pt x="2756" y="5858"/>
                </a:lnTo>
                <a:lnTo>
                  <a:pt x="2781" y="5864"/>
                </a:lnTo>
                <a:lnTo>
                  <a:pt x="2808" y="5868"/>
                </a:lnTo>
                <a:lnTo>
                  <a:pt x="2822" y="5870"/>
                </a:lnTo>
                <a:lnTo>
                  <a:pt x="2835" y="5871"/>
                </a:lnTo>
                <a:lnTo>
                  <a:pt x="2864" y="5874"/>
                </a:lnTo>
                <a:lnTo>
                  <a:pt x="2891" y="5874"/>
                </a:lnTo>
                <a:close/>
                <a:moveTo>
                  <a:pt x="2952" y="6039"/>
                </a:moveTo>
                <a:lnTo>
                  <a:pt x="2976" y="6044"/>
                </a:lnTo>
                <a:lnTo>
                  <a:pt x="3002" y="6048"/>
                </a:lnTo>
                <a:lnTo>
                  <a:pt x="3024" y="6056"/>
                </a:lnTo>
                <a:lnTo>
                  <a:pt x="3048" y="6063"/>
                </a:lnTo>
                <a:lnTo>
                  <a:pt x="3071" y="6072"/>
                </a:lnTo>
                <a:lnTo>
                  <a:pt x="3092" y="6083"/>
                </a:lnTo>
                <a:lnTo>
                  <a:pt x="3114" y="6095"/>
                </a:lnTo>
                <a:lnTo>
                  <a:pt x="3134" y="6107"/>
                </a:lnTo>
                <a:lnTo>
                  <a:pt x="3153" y="6120"/>
                </a:lnTo>
                <a:lnTo>
                  <a:pt x="3173" y="6135"/>
                </a:lnTo>
                <a:lnTo>
                  <a:pt x="3191" y="6152"/>
                </a:lnTo>
                <a:lnTo>
                  <a:pt x="3209" y="6168"/>
                </a:lnTo>
                <a:lnTo>
                  <a:pt x="3225" y="6186"/>
                </a:lnTo>
                <a:lnTo>
                  <a:pt x="3240" y="6204"/>
                </a:lnTo>
                <a:lnTo>
                  <a:pt x="3255" y="6224"/>
                </a:lnTo>
                <a:lnTo>
                  <a:pt x="3267" y="6243"/>
                </a:lnTo>
                <a:lnTo>
                  <a:pt x="3263" y="6219"/>
                </a:lnTo>
                <a:lnTo>
                  <a:pt x="3260" y="6194"/>
                </a:lnTo>
                <a:lnTo>
                  <a:pt x="3258" y="6170"/>
                </a:lnTo>
                <a:lnTo>
                  <a:pt x="3257" y="6144"/>
                </a:lnTo>
                <a:lnTo>
                  <a:pt x="3257" y="6126"/>
                </a:lnTo>
                <a:lnTo>
                  <a:pt x="3258" y="6108"/>
                </a:lnTo>
                <a:lnTo>
                  <a:pt x="3260" y="6090"/>
                </a:lnTo>
                <a:lnTo>
                  <a:pt x="3263" y="6072"/>
                </a:lnTo>
                <a:lnTo>
                  <a:pt x="3266" y="6054"/>
                </a:lnTo>
                <a:lnTo>
                  <a:pt x="3270" y="6038"/>
                </a:lnTo>
                <a:lnTo>
                  <a:pt x="3275" y="6020"/>
                </a:lnTo>
                <a:lnTo>
                  <a:pt x="3279" y="6003"/>
                </a:lnTo>
                <a:lnTo>
                  <a:pt x="3285" y="5987"/>
                </a:lnTo>
                <a:lnTo>
                  <a:pt x="3291" y="5970"/>
                </a:lnTo>
                <a:lnTo>
                  <a:pt x="3299" y="5954"/>
                </a:lnTo>
                <a:lnTo>
                  <a:pt x="3308" y="5939"/>
                </a:lnTo>
                <a:lnTo>
                  <a:pt x="3315" y="5922"/>
                </a:lnTo>
                <a:lnTo>
                  <a:pt x="3324" y="5907"/>
                </a:lnTo>
                <a:lnTo>
                  <a:pt x="3335" y="5892"/>
                </a:lnTo>
                <a:lnTo>
                  <a:pt x="3345" y="5879"/>
                </a:lnTo>
                <a:lnTo>
                  <a:pt x="3324" y="5895"/>
                </a:lnTo>
                <a:lnTo>
                  <a:pt x="3303" y="5910"/>
                </a:lnTo>
                <a:lnTo>
                  <a:pt x="3281" y="5925"/>
                </a:lnTo>
                <a:lnTo>
                  <a:pt x="3258" y="5940"/>
                </a:lnTo>
                <a:lnTo>
                  <a:pt x="3236" y="5952"/>
                </a:lnTo>
                <a:lnTo>
                  <a:pt x="3212" y="5966"/>
                </a:lnTo>
                <a:lnTo>
                  <a:pt x="3188" y="5976"/>
                </a:lnTo>
                <a:lnTo>
                  <a:pt x="3164" y="5988"/>
                </a:lnTo>
                <a:lnTo>
                  <a:pt x="3138" y="5997"/>
                </a:lnTo>
                <a:lnTo>
                  <a:pt x="3113" y="6006"/>
                </a:lnTo>
                <a:lnTo>
                  <a:pt x="3087" y="6014"/>
                </a:lnTo>
                <a:lnTo>
                  <a:pt x="3060" y="6021"/>
                </a:lnTo>
                <a:lnTo>
                  <a:pt x="3035" y="6027"/>
                </a:lnTo>
                <a:lnTo>
                  <a:pt x="3008" y="6032"/>
                </a:lnTo>
                <a:lnTo>
                  <a:pt x="2979" y="6036"/>
                </a:lnTo>
                <a:lnTo>
                  <a:pt x="2952" y="6039"/>
                </a:lnTo>
                <a:close/>
                <a:moveTo>
                  <a:pt x="2514" y="6243"/>
                </a:moveTo>
                <a:lnTo>
                  <a:pt x="2520" y="6233"/>
                </a:lnTo>
                <a:lnTo>
                  <a:pt x="2528" y="6222"/>
                </a:lnTo>
                <a:lnTo>
                  <a:pt x="2543" y="6204"/>
                </a:lnTo>
                <a:lnTo>
                  <a:pt x="2558" y="6185"/>
                </a:lnTo>
                <a:lnTo>
                  <a:pt x="2574" y="6168"/>
                </a:lnTo>
                <a:lnTo>
                  <a:pt x="2591" y="6152"/>
                </a:lnTo>
                <a:lnTo>
                  <a:pt x="2609" y="6135"/>
                </a:lnTo>
                <a:lnTo>
                  <a:pt x="2619" y="6128"/>
                </a:lnTo>
                <a:lnTo>
                  <a:pt x="2628" y="6120"/>
                </a:lnTo>
                <a:lnTo>
                  <a:pt x="2648" y="6107"/>
                </a:lnTo>
                <a:lnTo>
                  <a:pt x="2669" y="6095"/>
                </a:lnTo>
                <a:lnTo>
                  <a:pt x="2690" y="6083"/>
                </a:lnTo>
                <a:lnTo>
                  <a:pt x="2712" y="6072"/>
                </a:lnTo>
                <a:lnTo>
                  <a:pt x="2735" y="6063"/>
                </a:lnTo>
                <a:lnTo>
                  <a:pt x="2745" y="6059"/>
                </a:lnTo>
                <a:lnTo>
                  <a:pt x="2757" y="6056"/>
                </a:lnTo>
                <a:lnTo>
                  <a:pt x="2781" y="6048"/>
                </a:lnTo>
                <a:lnTo>
                  <a:pt x="2805" y="6044"/>
                </a:lnTo>
                <a:lnTo>
                  <a:pt x="2831" y="6039"/>
                </a:lnTo>
                <a:lnTo>
                  <a:pt x="2802" y="6036"/>
                </a:lnTo>
                <a:lnTo>
                  <a:pt x="2775" y="6032"/>
                </a:lnTo>
                <a:lnTo>
                  <a:pt x="2748" y="6027"/>
                </a:lnTo>
                <a:lnTo>
                  <a:pt x="2721" y="6021"/>
                </a:lnTo>
                <a:lnTo>
                  <a:pt x="2696" y="6014"/>
                </a:lnTo>
                <a:lnTo>
                  <a:pt x="2669" y="6006"/>
                </a:lnTo>
                <a:lnTo>
                  <a:pt x="2643" y="5997"/>
                </a:lnTo>
                <a:lnTo>
                  <a:pt x="2619" y="5988"/>
                </a:lnTo>
                <a:lnTo>
                  <a:pt x="2594" y="5978"/>
                </a:lnTo>
                <a:lnTo>
                  <a:pt x="2570" y="5966"/>
                </a:lnTo>
                <a:lnTo>
                  <a:pt x="2547" y="5954"/>
                </a:lnTo>
                <a:lnTo>
                  <a:pt x="2523" y="5940"/>
                </a:lnTo>
                <a:lnTo>
                  <a:pt x="2501" y="5925"/>
                </a:lnTo>
                <a:lnTo>
                  <a:pt x="2480" y="5910"/>
                </a:lnTo>
                <a:lnTo>
                  <a:pt x="2459" y="5895"/>
                </a:lnTo>
                <a:lnTo>
                  <a:pt x="2438" y="5879"/>
                </a:lnTo>
                <a:lnTo>
                  <a:pt x="2448" y="5894"/>
                </a:lnTo>
                <a:lnTo>
                  <a:pt x="2457" y="5907"/>
                </a:lnTo>
                <a:lnTo>
                  <a:pt x="2466" y="5924"/>
                </a:lnTo>
                <a:lnTo>
                  <a:pt x="2475" y="5939"/>
                </a:lnTo>
                <a:lnTo>
                  <a:pt x="2483" y="5955"/>
                </a:lnTo>
                <a:lnTo>
                  <a:pt x="2490" y="5970"/>
                </a:lnTo>
                <a:lnTo>
                  <a:pt x="2498" y="5987"/>
                </a:lnTo>
                <a:lnTo>
                  <a:pt x="2502" y="6003"/>
                </a:lnTo>
                <a:lnTo>
                  <a:pt x="2508" y="6021"/>
                </a:lnTo>
                <a:lnTo>
                  <a:pt x="2513" y="6038"/>
                </a:lnTo>
                <a:lnTo>
                  <a:pt x="2517" y="6056"/>
                </a:lnTo>
                <a:lnTo>
                  <a:pt x="2520" y="6072"/>
                </a:lnTo>
                <a:lnTo>
                  <a:pt x="2522" y="6090"/>
                </a:lnTo>
                <a:lnTo>
                  <a:pt x="2525" y="6108"/>
                </a:lnTo>
                <a:lnTo>
                  <a:pt x="2525" y="6126"/>
                </a:lnTo>
                <a:lnTo>
                  <a:pt x="2526" y="6144"/>
                </a:lnTo>
                <a:lnTo>
                  <a:pt x="2525" y="6170"/>
                </a:lnTo>
                <a:lnTo>
                  <a:pt x="2523" y="6194"/>
                </a:lnTo>
                <a:lnTo>
                  <a:pt x="2519" y="6219"/>
                </a:lnTo>
                <a:lnTo>
                  <a:pt x="2514" y="6243"/>
                </a:lnTo>
                <a:close/>
                <a:moveTo>
                  <a:pt x="2891" y="6759"/>
                </a:moveTo>
                <a:lnTo>
                  <a:pt x="2906" y="6758"/>
                </a:lnTo>
                <a:lnTo>
                  <a:pt x="2919" y="6758"/>
                </a:lnTo>
                <a:lnTo>
                  <a:pt x="2933" y="6755"/>
                </a:lnTo>
                <a:lnTo>
                  <a:pt x="2948" y="6753"/>
                </a:lnTo>
                <a:lnTo>
                  <a:pt x="2961" y="6750"/>
                </a:lnTo>
                <a:lnTo>
                  <a:pt x="2973" y="6746"/>
                </a:lnTo>
                <a:lnTo>
                  <a:pt x="2987" y="6741"/>
                </a:lnTo>
                <a:lnTo>
                  <a:pt x="2999" y="6737"/>
                </a:lnTo>
                <a:lnTo>
                  <a:pt x="3012" y="6731"/>
                </a:lnTo>
                <a:lnTo>
                  <a:pt x="3024" y="6725"/>
                </a:lnTo>
                <a:lnTo>
                  <a:pt x="3035" y="6719"/>
                </a:lnTo>
                <a:lnTo>
                  <a:pt x="3047" y="6711"/>
                </a:lnTo>
                <a:lnTo>
                  <a:pt x="3057" y="6704"/>
                </a:lnTo>
                <a:lnTo>
                  <a:pt x="3068" y="6695"/>
                </a:lnTo>
                <a:lnTo>
                  <a:pt x="3078" y="6686"/>
                </a:lnTo>
                <a:lnTo>
                  <a:pt x="3087" y="6677"/>
                </a:lnTo>
                <a:lnTo>
                  <a:pt x="3096" y="6668"/>
                </a:lnTo>
                <a:lnTo>
                  <a:pt x="3105" y="6657"/>
                </a:lnTo>
                <a:lnTo>
                  <a:pt x="3114" y="6647"/>
                </a:lnTo>
                <a:lnTo>
                  <a:pt x="3122" y="6636"/>
                </a:lnTo>
                <a:lnTo>
                  <a:pt x="3129" y="6624"/>
                </a:lnTo>
                <a:lnTo>
                  <a:pt x="3135" y="6612"/>
                </a:lnTo>
                <a:lnTo>
                  <a:pt x="3141" y="6600"/>
                </a:lnTo>
                <a:lnTo>
                  <a:pt x="3147" y="6588"/>
                </a:lnTo>
                <a:lnTo>
                  <a:pt x="3152" y="6576"/>
                </a:lnTo>
                <a:lnTo>
                  <a:pt x="3156" y="6563"/>
                </a:lnTo>
                <a:lnTo>
                  <a:pt x="3161" y="6549"/>
                </a:lnTo>
                <a:lnTo>
                  <a:pt x="3164" y="6536"/>
                </a:lnTo>
                <a:lnTo>
                  <a:pt x="3165" y="6522"/>
                </a:lnTo>
                <a:lnTo>
                  <a:pt x="3168" y="6509"/>
                </a:lnTo>
                <a:lnTo>
                  <a:pt x="3168" y="6495"/>
                </a:lnTo>
                <a:lnTo>
                  <a:pt x="3170" y="6480"/>
                </a:lnTo>
                <a:lnTo>
                  <a:pt x="3168" y="6467"/>
                </a:lnTo>
                <a:lnTo>
                  <a:pt x="3168" y="6452"/>
                </a:lnTo>
                <a:lnTo>
                  <a:pt x="3165" y="6438"/>
                </a:lnTo>
                <a:lnTo>
                  <a:pt x="3164" y="6425"/>
                </a:lnTo>
                <a:lnTo>
                  <a:pt x="3161" y="6411"/>
                </a:lnTo>
                <a:lnTo>
                  <a:pt x="3156" y="6398"/>
                </a:lnTo>
                <a:lnTo>
                  <a:pt x="3152" y="6384"/>
                </a:lnTo>
                <a:lnTo>
                  <a:pt x="3147" y="6372"/>
                </a:lnTo>
                <a:lnTo>
                  <a:pt x="3141" y="6360"/>
                </a:lnTo>
                <a:lnTo>
                  <a:pt x="3135" y="6348"/>
                </a:lnTo>
                <a:lnTo>
                  <a:pt x="3129" y="6336"/>
                </a:lnTo>
                <a:lnTo>
                  <a:pt x="3122" y="6324"/>
                </a:lnTo>
                <a:lnTo>
                  <a:pt x="3114" y="6314"/>
                </a:lnTo>
                <a:lnTo>
                  <a:pt x="3105" y="6303"/>
                </a:lnTo>
                <a:lnTo>
                  <a:pt x="3096" y="6293"/>
                </a:lnTo>
                <a:lnTo>
                  <a:pt x="3087" y="6284"/>
                </a:lnTo>
                <a:lnTo>
                  <a:pt x="3078" y="6275"/>
                </a:lnTo>
                <a:lnTo>
                  <a:pt x="3068" y="6266"/>
                </a:lnTo>
                <a:lnTo>
                  <a:pt x="3057" y="6257"/>
                </a:lnTo>
                <a:lnTo>
                  <a:pt x="3047" y="6249"/>
                </a:lnTo>
                <a:lnTo>
                  <a:pt x="3035" y="6242"/>
                </a:lnTo>
                <a:lnTo>
                  <a:pt x="3024" y="6236"/>
                </a:lnTo>
                <a:lnTo>
                  <a:pt x="3012" y="6230"/>
                </a:lnTo>
                <a:lnTo>
                  <a:pt x="2999" y="6224"/>
                </a:lnTo>
                <a:lnTo>
                  <a:pt x="2987" y="6219"/>
                </a:lnTo>
                <a:lnTo>
                  <a:pt x="2973" y="6215"/>
                </a:lnTo>
                <a:lnTo>
                  <a:pt x="2961" y="6210"/>
                </a:lnTo>
                <a:lnTo>
                  <a:pt x="2948" y="6207"/>
                </a:lnTo>
                <a:lnTo>
                  <a:pt x="2933" y="6206"/>
                </a:lnTo>
                <a:lnTo>
                  <a:pt x="2919" y="6204"/>
                </a:lnTo>
                <a:lnTo>
                  <a:pt x="2906" y="6203"/>
                </a:lnTo>
                <a:lnTo>
                  <a:pt x="2891" y="6203"/>
                </a:lnTo>
                <a:lnTo>
                  <a:pt x="2877" y="6203"/>
                </a:lnTo>
                <a:lnTo>
                  <a:pt x="2862" y="6204"/>
                </a:lnTo>
                <a:lnTo>
                  <a:pt x="2849" y="6206"/>
                </a:lnTo>
                <a:lnTo>
                  <a:pt x="2835" y="6207"/>
                </a:lnTo>
                <a:lnTo>
                  <a:pt x="2822" y="6210"/>
                </a:lnTo>
                <a:lnTo>
                  <a:pt x="2808" y="6215"/>
                </a:lnTo>
                <a:lnTo>
                  <a:pt x="2796" y="6219"/>
                </a:lnTo>
                <a:lnTo>
                  <a:pt x="2783" y="6224"/>
                </a:lnTo>
                <a:lnTo>
                  <a:pt x="2771" y="6230"/>
                </a:lnTo>
                <a:lnTo>
                  <a:pt x="2759" y="6236"/>
                </a:lnTo>
                <a:lnTo>
                  <a:pt x="2747" y="6242"/>
                </a:lnTo>
                <a:lnTo>
                  <a:pt x="2736" y="6249"/>
                </a:lnTo>
                <a:lnTo>
                  <a:pt x="2724" y="6257"/>
                </a:lnTo>
                <a:lnTo>
                  <a:pt x="2714" y="6266"/>
                </a:lnTo>
                <a:lnTo>
                  <a:pt x="2705" y="6275"/>
                </a:lnTo>
                <a:lnTo>
                  <a:pt x="2694" y="6284"/>
                </a:lnTo>
                <a:lnTo>
                  <a:pt x="2685" y="6293"/>
                </a:lnTo>
                <a:lnTo>
                  <a:pt x="2676" y="6303"/>
                </a:lnTo>
                <a:lnTo>
                  <a:pt x="2669" y="6314"/>
                </a:lnTo>
                <a:lnTo>
                  <a:pt x="2661" y="6324"/>
                </a:lnTo>
                <a:lnTo>
                  <a:pt x="2654" y="6336"/>
                </a:lnTo>
                <a:lnTo>
                  <a:pt x="2646" y="6348"/>
                </a:lnTo>
                <a:lnTo>
                  <a:pt x="2640" y="6360"/>
                </a:lnTo>
                <a:lnTo>
                  <a:pt x="2634" y="6372"/>
                </a:lnTo>
                <a:lnTo>
                  <a:pt x="2630" y="6384"/>
                </a:lnTo>
                <a:lnTo>
                  <a:pt x="2625" y="6398"/>
                </a:lnTo>
                <a:lnTo>
                  <a:pt x="2622" y="6411"/>
                </a:lnTo>
                <a:lnTo>
                  <a:pt x="2619" y="6425"/>
                </a:lnTo>
                <a:lnTo>
                  <a:pt x="2616" y="6438"/>
                </a:lnTo>
                <a:lnTo>
                  <a:pt x="2615" y="6452"/>
                </a:lnTo>
                <a:lnTo>
                  <a:pt x="2613" y="6467"/>
                </a:lnTo>
                <a:lnTo>
                  <a:pt x="2613" y="6480"/>
                </a:lnTo>
                <a:lnTo>
                  <a:pt x="2613" y="6494"/>
                </a:lnTo>
                <a:lnTo>
                  <a:pt x="2615" y="6509"/>
                </a:lnTo>
                <a:lnTo>
                  <a:pt x="2616" y="6522"/>
                </a:lnTo>
                <a:lnTo>
                  <a:pt x="2618" y="6536"/>
                </a:lnTo>
                <a:lnTo>
                  <a:pt x="2625" y="6561"/>
                </a:lnTo>
                <a:lnTo>
                  <a:pt x="2630" y="6575"/>
                </a:lnTo>
                <a:lnTo>
                  <a:pt x="2634" y="6587"/>
                </a:lnTo>
                <a:lnTo>
                  <a:pt x="2639" y="6599"/>
                </a:lnTo>
                <a:lnTo>
                  <a:pt x="2645" y="6611"/>
                </a:lnTo>
                <a:lnTo>
                  <a:pt x="2652" y="6623"/>
                </a:lnTo>
                <a:lnTo>
                  <a:pt x="2660" y="6635"/>
                </a:lnTo>
                <a:lnTo>
                  <a:pt x="2667" y="6645"/>
                </a:lnTo>
                <a:lnTo>
                  <a:pt x="2676" y="6657"/>
                </a:lnTo>
                <a:lnTo>
                  <a:pt x="2685" y="6668"/>
                </a:lnTo>
                <a:lnTo>
                  <a:pt x="2694" y="6677"/>
                </a:lnTo>
                <a:lnTo>
                  <a:pt x="2705" y="6687"/>
                </a:lnTo>
                <a:lnTo>
                  <a:pt x="2715" y="6696"/>
                </a:lnTo>
                <a:lnTo>
                  <a:pt x="2726" y="6704"/>
                </a:lnTo>
                <a:lnTo>
                  <a:pt x="2736" y="6713"/>
                </a:lnTo>
                <a:lnTo>
                  <a:pt x="2748" y="6719"/>
                </a:lnTo>
                <a:lnTo>
                  <a:pt x="2760" y="6726"/>
                </a:lnTo>
                <a:lnTo>
                  <a:pt x="2772" y="6732"/>
                </a:lnTo>
                <a:lnTo>
                  <a:pt x="2784" y="6738"/>
                </a:lnTo>
                <a:lnTo>
                  <a:pt x="2798" y="6743"/>
                </a:lnTo>
                <a:lnTo>
                  <a:pt x="2810" y="6747"/>
                </a:lnTo>
                <a:lnTo>
                  <a:pt x="2837" y="6753"/>
                </a:lnTo>
                <a:lnTo>
                  <a:pt x="2850" y="6756"/>
                </a:lnTo>
                <a:lnTo>
                  <a:pt x="2864" y="6758"/>
                </a:lnTo>
                <a:lnTo>
                  <a:pt x="2877" y="6758"/>
                </a:lnTo>
                <a:lnTo>
                  <a:pt x="2891" y="6759"/>
                </a:lnTo>
                <a:close/>
                <a:moveTo>
                  <a:pt x="3600" y="5258"/>
                </a:moveTo>
                <a:lnTo>
                  <a:pt x="3605" y="5234"/>
                </a:lnTo>
                <a:lnTo>
                  <a:pt x="3611" y="5211"/>
                </a:lnTo>
                <a:lnTo>
                  <a:pt x="3617" y="5189"/>
                </a:lnTo>
                <a:lnTo>
                  <a:pt x="3626" y="5166"/>
                </a:lnTo>
                <a:lnTo>
                  <a:pt x="3635" y="5145"/>
                </a:lnTo>
                <a:lnTo>
                  <a:pt x="3645" y="5124"/>
                </a:lnTo>
                <a:lnTo>
                  <a:pt x="3657" y="5103"/>
                </a:lnTo>
                <a:lnTo>
                  <a:pt x="3669" y="5084"/>
                </a:lnTo>
                <a:lnTo>
                  <a:pt x="3683" y="5066"/>
                </a:lnTo>
                <a:lnTo>
                  <a:pt x="3698" y="5048"/>
                </a:lnTo>
                <a:lnTo>
                  <a:pt x="3713" y="5030"/>
                </a:lnTo>
                <a:lnTo>
                  <a:pt x="3728" y="5013"/>
                </a:lnTo>
                <a:lnTo>
                  <a:pt x="3746" y="4998"/>
                </a:lnTo>
                <a:lnTo>
                  <a:pt x="3755" y="4991"/>
                </a:lnTo>
                <a:lnTo>
                  <a:pt x="3764" y="4983"/>
                </a:lnTo>
                <a:lnTo>
                  <a:pt x="3782" y="4970"/>
                </a:lnTo>
                <a:lnTo>
                  <a:pt x="3801" y="4956"/>
                </a:lnTo>
                <a:lnTo>
                  <a:pt x="3777" y="4961"/>
                </a:lnTo>
                <a:lnTo>
                  <a:pt x="3752" y="4964"/>
                </a:lnTo>
                <a:lnTo>
                  <a:pt x="3728" y="4967"/>
                </a:lnTo>
                <a:lnTo>
                  <a:pt x="3702" y="4967"/>
                </a:lnTo>
                <a:lnTo>
                  <a:pt x="3668" y="4965"/>
                </a:lnTo>
                <a:lnTo>
                  <a:pt x="3651" y="4964"/>
                </a:lnTo>
                <a:lnTo>
                  <a:pt x="3635" y="4962"/>
                </a:lnTo>
                <a:lnTo>
                  <a:pt x="3618" y="4959"/>
                </a:lnTo>
                <a:lnTo>
                  <a:pt x="3602" y="4956"/>
                </a:lnTo>
                <a:lnTo>
                  <a:pt x="3569" y="4947"/>
                </a:lnTo>
                <a:lnTo>
                  <a:pt x="3537" y="4935"/>
                </a:lnTo>
                <a:lnTo>
                  <a:pt x="3522" y="4929"/>
                </a:lnTo>
                <a:lnTo>
                  <a:pt x="3507" y="4922"/>
                </a:lnTo>
                <a:lnTo>
                  <a:pt x="3492" y="4914"/>
                </a:lnTo>
                <a:lnTo>
                  <a:pt x="3477" y="4907"/>
                </a:lnTo>
                <a:lnTo>
                  <a:pt x="3464" y="4898"/>
                </a:lnTo>
                <a:lnTo>
                  <a:pt x="3449" y="4889"/>
                </a:lnTo>
                <a:lnTo>
                  <a:pt x="3464" y="4908"/>
                </a:lnTo>
                <a:lnTo>
                  <a:pt x="3479" y="4928"/>
                </a:lnTo>
                <a:lnTo>
                  <a:pt x="3492" y="4949"/>
                </a:lnTo>
                <a:lnTo>
                  <a:pt x="3506" y="4970"/>
                </a:lnTo>
                <a:lnTo>
                  <a:pt x="3518" y="4992"/>
                </a:lnTo>
                <a:lnTo>
                  <a:pt x="3530" y="5015"/>
                </a:lnTo>
                <a:lnTo>
                  <a:pt x="3540" y="5037"/>
                </a:lnTo>
                <a:lnTo>
                  <a:pt x="3549" y="5060"/>
                </a:lnTo>
                <a:lnTo>
                  <a:pt x="3560" y="5084"/>
                </a:lnTo>
                <a:lnTo>
                  <a:pt x="3567" y="5108"/>
                </a:lnTo>
                <a:lnTo>
                  <a:pt x="3575" y="5132"/>
                </a:lnTo>
                <a:lnTo>
                  <a:pt x="3582" y="5156"/>
                </a:lnTo>
                <a:lnTo>
                  <a:pt x="3585" y="5169"/>
                </a:lnTo>
                <a:lnTo>
                  <a:pt x="3588" y="5181"/>
                </a:lnTo>
                <a:lnTo>
                  <a:pt x="3593" y="5207"/>
                </a:lnTo>
                <a:lnTo>
                  <a:pt x="3596" y="5232"/>
                </a:lnTo>
                <a:lnTo>
                  <a:pt x="3600" y="5258"/>
                </a:lnTo>
                <a:close/>
                <a:moveTo>
                  <a:pt x="4460" y="5187"/>
                </a:moveTo>
                <a:lnTo>
                  <a:pt x="4454" y="5127"/>
                </a:lnTo>
                <a:lnTo>
                  <a:pt x="4449" y="5097"/>
                </a:lnTo>
                <a:lnTo>
                  <a:pt x="4445" y="5067"/>
                </a:lnTo>
                <a:lnTo>
                  <a:pt x="4439" y="5039"/>
                </a:lnTo>
                <a:lnTo>
                  <a:pt x="4433" y="5009"/>
                </a:lnTo>
                <a:lnTo>
                  <a:pt x="4427" y="4980"/>
                </a:lnTo>
                <a:lnTo>
                  <a:pt x="4421" y="4952"/>
                </a:lnTo>
                <a:lnTo>
                  <a:pt x="4413" y="4923"/>
                </a:lnTo>
                <a:lnTo>
                  <a:pt x="4406" y="4895"/>
                </a:lnTo>
                <a:lnTo>
                  <a:pt x="4397" y="4866"/>
                </a:lnTo>
                <a:lnTo>
                  <a:pt x="4388" y="4838"/>
                </a:lnTo>
                <a:lnTo>
                  <a:pt x="4379" y="4809"/>
                </a:lnTo>
                <a:lnTo>
                  <a:pt x="4368" y="4782"/>
                </a:lnTo>
                <a:lnTo>
                  <a:pt x="4358" y="4754"/>
                </a:lnTo>
                <a:lnTo>
                  <a:pt x="4347" y="4727"/>
                </a:lnTo>
                <a:lnTo>
                  <a:pt x="4335" y="4700"/>
                </a:lnTo>
                <a:lnTo>
                  <a:pt x="4323" y="4673"/>
                </a:lnTo>
                <a:lnTo>
                  <a:pt x="4311" y="4646"/>
                </a:lnTo>
                <a:lnTo>
                  <a:pt x="4298" y="4620"/>
                </a:lnTo>
                <a:lnTo>
                  <a:pt x="4284" y="4593"/>
                </a:lnTo>
                <a:lnTo>
                  <a:pt x="4269" y="4568"/>
                </a:lnTo>
                <a:lnTo>
                  <a:pt x="4239" y="4517"/>
                </a:lnTo>
                <a:lnTo>
                  <a:pt x="4224" y="4491"/>
                </a:lnTo>
                <a:lnTo>
                  <a:pt x="4208" y="4466"/>
                </a:lnTo>
                <a:lnTo>
                  <a:pt x="4191" y="4442"/>
                </a:lnTo>
                <a:lnTo>
                  <a:pt x="4175" y="4416"/>
                </a:lnTo>
                <a:lnTo>
                  <a:pt x="4139" y="4368"/>
                </a:lnTo>
                <a:lnTo>
                  <a:pt x="4101" y="4322"/>
                </a:lnTo>
                <a:lnTo>
                  <a:pt x="4112" y="4346"/>
                </a:lnTo>
                <a:lnTo>
                  <a:pt x="4122" y="4370"/>
                </a:lnTo>
                <a:lnTo>
                  <a:pt x="4130" y="4394"/>
                </a:lnTo>
                <a:lnTo>
                  <a:pt x="4136" y="4418"/>
                </a:lnTo>
                <a:lnTo>
                  <a:pt x="4142" y="4443"/>
                </a:lnTo>
                <a:lnTo>
                  <a:pt x="4145" y="4469"/>
                </a:lnTo>
                <a:lnTo>
                  <a:pt x="4148" y="4496"/>
                </a:lnTo>
                <a:lnTo>
                  <a:pt x="4148" y="4521"/>
                </a:lnTo>
                <a:lnTo>
                  <a:pt x="4148" y="4544"/>
                </a:lnTo>
                <a:lnTo>
                  <a:pt x="4146" y="4566"/>
                </a:lnTo>
                <a:lnTo>
                  <a:pt x="4143" y="4587"/>
                </a:lnTo>
                <a:lnTo>
                  <a:pt x="4140" y="4610"/>
                </a:lnTo>
                <a:lnTo>
                  <a:pt x="4134" y="4631"/>
                </a:lnTo>
                <a:lnTo>
                  <a:pt x="4130" y="4652"/>
                </a:lnTo>
                <a:lnTo>
                  <a:pt x="4122" y="4671"/>
                </a:lnTo>
                <a:lnTo>
                  <a:pt x="4115" y="4692"/>
                </a:lnTo>
                <a:lnTo>
                  <a:pt x="4106" y="4712"/>
                </a:lnTo>
                <a:lnTo>
                  <a:pt x="4095" y="4731"/>
                </a:lnTo>
                <a:lnTo>
                  <a:pt x="4085" y="4751"/>
                </a:lnTo>
                <a:lnTo>
                  <a:pt x="4074" y="4769"/>
                </a:lnTo>
                <a:lnTo>
                  <a:pt x="4061" y="4787"/>
                </a:lnTo>
                <a:lnTo>
                  <a:pt x="4047" y="4803"/>
                </a:lnTo>
                <a:lnTo>
                  <a:pt x="4034" y="4821"/>
                </a:lnTo>
                <a:lnTo>
                  <a:pt x="4017" y="4836"/>
                </a:lnTo>
                <a:lnTo>
                  <a:pt x="3999" y="4854"/>
                </a:lnTo>
                <a:lnTo>
                  <a:pt x="3980" y="4869"/>
                </a:lnTo>
                <a:lnTo>
                  <a:pt x="3960" y="4884"/>
                </a:lnTo>
                <a:lnTo>
                  <a:pt x="3941" y="4898"/>
                </a:lnTo>
                <a:lnTo>
                  <a:pt x="3965" y="4893"/>
                </a:lnTo>
                <a:lnTo>
                  <a:pt x="3977" y="4892"/>
                </a:lnTo>
                <a:lnTo>
                  <a:pt x="3989" y="4890"/>
                </a:lnTo>
                <a:lnTo>
                  <a:pt x="4013" y="4889"/>
                </a:lnTo>
                <a:lnTo>
                  <a:pt x="4038" y="4887"/>
                </a:lnTo>
                <a:lnTo>
                  <a:pt x="4056" y="4887"/>
                </a:lnTo>
                <a:lnTo>
                  <a:pt x="4074" y="4889"/>
                </a:lnTo>
                <a:lnTo>
                  <a:pt x="4092" y="4890"/>
                </a:lnTo>
                <a:lnTo>
                  <a:pt x="4110" y="4893"/>
                </a:lnTo>
                <a:lnTo>
                  <a:pt x="4127" y="4896"/>
                </a:lnTo>
                <a:lnTo>
                  <a:pt x="4145" y="4901"/>
                </a:lnTo>
                <a:lnTo>
                  <a:pt x="4161" y="4904"/>
                </a:lnTo>
                <a:lnTo>
                  <a:pt x="4178" y="4910"/>
                </a:lnTo>
                <a:lnTo>
                  <a:pt x="4194" y="4916"/>
                </a:lnTo>
                <a:lnTo>
                  <a:pt x="4211" y="4922"/>
                </a:lnTo>
                <a:lnTo>
                  <a:pt x="4226" y="4929"/>
                </a:lnTo>
                <a:lnTo>
                  <a:pt x="4241" y="4937"/>
                </a:lnTo>
                <a:lnTo>
                  <a:pt x="4256" y="4944"/>
                </a:lnTo>
                <a:lnTo>
                  <a:pt x="4271" y="4953"/>
                </a:lnTo>
                <a:lnTo>
                  <a:pt x="4299" y="4971"/>
                </a:lnTo>
                <a:lnTo>
                  <a:pt x="4313" y="4982"/>
                </a:lnTo>
                <a:lnTo>
                  <a:pt x="4326" y="4992"/>
                </a:lnTo>
                <a:lnTo>
                  <a:pt x="4338" y="5004"/>
                </a:lnTo>
                <a:lnTo>
                  <a:pt x="4350" y="5015"/>
                </a:lnTo>
                <a:lnTo>
                  <a:pt x="4362" y="5028"/>
                </a:lnTo>
                <a:lnTo>
                  <a:pt x="4374" y="5040"/>
                </a:lnTo>
                <a:lnTo>
                  <a:pt x="4385" y="5054"/>
                </a:lnTo>
                <a:lnTo>
                  <a:pt x="4395" y="5066"/>
                </a:lnTo>
                <a:lnTo>
                  <a:pt x="4406" y="5081"/>
                </a:lnTo>
                <a:lnTo>
                  <a:pt x="4415" y="5094"/>
                </a:lnTo>
                <a:lnTo>
                  <a:pt x="4424" y="5109"/>
                </a:lnTo>
                <a:lnTo>
                  <a:pt x="4433" y="5124"/>
                </a:lnTo>
                <a:lnTo>
                  <a:pt x="4440" y="5139"/>
                </a:lnTo>
                <a:lnTo>
                  <a:pt x="4446" y="5154"/>
                </a:lnTo>
                <a:lnTo>
                  <a:pt x="4460" y="5187"/>
                </a:lnTo>
                <a:close/>
                <a:moveTo>
                  <a:pt x="2781" y="0"/>
                </a:moveTo>
                <a:lnTo>
                  <a:pt x="2781" y="647"/>
                </a:lnTo>
                <a:lnTo>
                  <a:pt x="2051" y="647"/>
                </a:lnTo>
                <a:lnTo>
                  <a:pt x="2051" y="866"/>
                </a:lnTo>
                <a:lnTo>
                  <a:pt x="2781" y="866"/>
                </a:lnTo>
                <a:lnTo>
                  <a:pt x="2781" y="1758"/>
                </a:lnTo>
                <a:lnTo>
                  <a:pt x="2085" y="2453"/>
                </a:lnTo>
                <a:lnTo>
                  <a:pt x="1391" y="3149"/>
                </a:lnTo>
                <a:lnTo>
                  <a:pt x="695" y="3843"/>
                </a:lnTo>
                <a:lnTo>
                  <a:pt x="0" y="4539"/>
                </a:lnTo>
                <a:lnTo>
                  <a:pt x="0" y="5232"/>
                </a:lnTo>
                <a:lnTo>
                  <a:pt x="0" y="5927"/>
                </a:lnTo>
                <a:lnTo>
                  <a:pt x="0" y="6620"/>
                </a:lnTo>
                <a:lnTo>
                  <a:pt x="0" y="7314"/>
                </a:lnTo>
                <a:lnTo>
                  <a:pt x="219" y="7314"/>
                </a:lnTo>
                <a:lnTo>
                  <a:pt x="219" y="6642"/>
                </a:lnTo>
                <a:lnTo>
                  <a:pt x="219" y="5972"/>
                </a:lnTo>
                <a:lnTo>
                  <a:pt x="219" y="5300"/>
                </a:lnTo>
                <a:lnTo>
                  <a:pt x="219" y="4629"/>
                </a:lnTo>
                <a:lnTo>
                  <a:pt x="887" y="3960"/>
                </a:lnTo>
                <a:lnTo>
                  <a:pt x="1554" y="3293"/>
                </a:lnTo>
                <a:lnTo>
                  <a:pt x="2222" y="2625"/>
                </a:lnTo>
                <a:lnTo>
                  <a:pt x="2891" y="1958"/>
                </a:lnTo>
                <a:lnTo>
                  <a:pt x="3558" y="2625"/>
                </a:lnTo>
                <a:lnTo>
                  <a:pt x="4226" y="3293"/>
                </a:lnTo>
                <a:lnTo>
                  <a:pt x="4893" y="3960"/>
                </a:lnTo>
                <a:lnTo>
                  <a:pt x="5562" y="4629"/>
                </a:lnTo>
                <a:lnTo>
                  <a:pt x="5562" y="5300"/>
                </a:lnTo>
                <a:lnTo>
                  <a:pt x="5562" y="5972"/>
                </a:lnTo>
                <a:lnTo>
                  <a:pt x="5562" y="6642"/>
                </a:lnTo>
                <a:lnTo>
                  <a:pt x="5562" y="7314"/>
                </a:lnTo>
                <a:lnTo>
                  <a:pt x="5781" y="7314"/>
                </a:lnTo>
                <a:lnTo>
                  <a:pt x="5781" y="6620"/>
                </a:lnTo>
                <a:lnTo>
                  <a:pt x="5781" y="5927"/>
                </a:lnTo>
                <a:lnTo>
                  <a:pt x="5781" y="5232"/>
                </a:lnTo>
                <a:lnTo>
                  <a:pt x="5781" y="4539"/>
                </a:lnTo>
                <a:lnTo>
                  <a:pt x="5085" y="3843"/>
                </a:lnTo>
                <a:lnTo>
                  <a:pt x="4391" y="3149"/>
                </a:lnTo>
                <a:lnTo>
                  <a:pt x="3695" y="2453"/>
                </a:lnTo>
                <a:lnTo>
                  <a:pt x="3000" y="1758"/>
                </a:lnTo>
                <a:lnTo>
                  <a:pt x="3000" y="866"/>
                </a:lnTo>
                <a:lnTo>
                  <a:pt x="3731" y="866"/>
                </a:lnTo>
                <a:lnTo>
                  <a:pt x="3731" y="647"/>
                </a:lnTo>
                <a:lnTo>
                  <a:pt x="3000" y="647"/>
                </a:lnTo>
                <a:lnTo>
                  <a:pt x="3000" y="0"/>
                </a:lnTo>
                <a:lnTo>
                  <a:pt x="2781"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20985196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Logo">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402683" y="4840068"/>
            <a:ext cx="1026319" cy="108173"/>
          </a:xfrm>
          <a:prstGeom prst="rect">
            <a:avLst/>
          </a:prstGeom>
        </p:spPr>
        <p:txBody>
          <a:bodyPr/>
          <a:lstStyle>
            <a:lvl1pPr>
              <a:defRPr>
                <a:noFill/>
              </a:defRPr>
            </a:lvl1pPr>
          </a:lstStyle>
          <a:p>
            <a:fld id="{1A4BE019-567A-41FF-82E9-1778EB234293}"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pic>
        <p:nvPicPr>
          <p:cNvPr id="10" name="Kuva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4854356"/>
          </a:xfrm>
          <a:prstGeom prst="rect">
            <a:avLst/>
          </a:prstGeom>
        </p:spPr>
      </p:pic>
      <p:sp>
        <p:nvSpPr>
          <p:cNvPr id="7" name="Freeform 6">
            <a:extLst>
              <a:ext uri="{FF2B5EF4-FFF2-40B4-BE49-F238E27FC236}">
                <a16:creationId xmlns:a16="http://schemas.microsoft.com/office/drawing/2014/main" id="{6A35EFAD-8DD0-426D-B05F-64EAD59B0F6F}"/>
              </a:ext>
            </a:extLst>
          </p:cNvPr>
          <p:cNvSpPr>
            <a:spLocks noEditPoints="1"/>
          </p:cNvSpPr>
          <p:nvPr userDrawn="1"/>
        </p:nvSpPr>
        <p:spPr bwMode="auto">
          <a:xfrm>
            <a:off x="1819276" y="2125983"/>
            <a:ext cx="3215879" cy="888683"/>
          </a:xfrm>
          <a:custGeom>
            <a:avLst/>
            <a:gdLst>
              <a:gd name="T0" fmla="*/ 4951 w 5402"/>
              <a:gd name="T1" fmla="*/ 210 h 1243"/>
              <a:gd name="T2" fmla="*/ 4772 w 5402"/>
              <a:gd name="T3" fmla="*/ 194 h 1243"/>
              <a:gd name="T4" fmla="*/ 4884 w 5402"/>
              <a:gd name="T5" fmla="*/ 253 h 1243"/>
              <a:gd name="T6" fmla="*/ 1427 w 5402"/>
              <a:gd name="T7" fmla="*/ 153 h 1243"/>
              <a:gd name="T8" fmla="*/ 1257 w 5402"/>
              <a:gd name="T9" fmla="*/ 146 h 1243"/>
              <a:gd name="T10" fmla="*/ 1518 w 5402"/>
              <a:gd name="T11" fmla="*/ 333 h 1243"/>
              <a:gd name="T12" fmla="*/ 1305 w 5402"/>
              <a:gd name="T13" fmla="*/ 526 h 1243"/>
              <a:gd name="T14" fmla="*/ 1277 w 5402"/>
              <a:gd name="T15" fmla="*/ 423 h 1243"/>
              <a:gd name="T16" fmla="*/ 1411 w 5402"/>
              <a:gd name="T17" fmla="*/ 344 h 1243"/>
              <a:gd name="T18" fmla="*/ 1165 w 5402"/>
              <a:gd name="T19" fmla="*/ 118 h 1243"/>
              <a:gd name="T20" fmla="*/ 1457 w 5402"/>
              <a:gd name="T21" fmla="*/ 35 h 1243"/>
              <a:gd name="T22" fmla="*/ 1791 w 5402"/>
              <a:gd name="T23" fmla="*/ 433 h 1243"/>
              <a:gd name="T24" fmla="*/ 1947 w 5402"/>
              <a:gd name="T25" fmla="*/ 461 h 1243"/>
              <a:gd name="T26" fmla="*/ 1619 w 5402"/>
              <a:gd name="T27" fmla="*/ 437 h 1243"/>
              <a:gd name="T28" fmla="*/ 2533 w 5402"/>
              <a:gd name="T29" fmla="*/ 109 h 1243"/>
              <a:gd name="T30" fmla="*/ 2472 w 5402"/>
              <a:gd name="T31" fmla="*/ 480 h 1243"/>
              <a:gd name="T32" fmla="*/ 2120 w 5402"/>
              <a:gd name="T33" fmla="*/ 439 h 1243"/>
              <a:gd name="T34" fmla="*/ 2147 w 5402"/>
              <a:gd name="T35" fmla="*/ 62 h 1243"/>
              <a:gd name="T36" fmla="*/ 2464 w 5402"/>
              <a:gd name="T37" fmla="*/ 338 h 1243"/>
              <a:gd name="T38" fmla="*/ 2362 w 5402"/>
              <a:gd name="T39" fmla="*/ 101 h 1243"/>
              <a:gd name="T40" fmla="*/ 2161 w 5402"/>
              <a:gd name="T41" fmla="*/ 275 h 1243"/>
              <a:gd name="T42" fmla="*/ 2753 w 5402"/>
              <a:gd name="T43" fmla="*/ 165 h 1243"/>
              <a:gd name="T44" fmla="*/ 4176 w 5402"/>
              <a:gd name="T45" fmla="*/ 517 h 1243"/>
              <a:gd name="T46" fmla="*/ 539 w 5402"/>
              <a:gd name="T47" fmla="*/ 615 h 1243"/>
              <a:gd name="T48" fmla="*/ 456 w 5402"/>
              <a:gd name="T49" fmla="*/ 677 h 1243"/>
              <a:gd name="T50" fmla="*/ 763 w 5402"/>
              <a:gd name="T51" fmla="*/ 611 h 1243"/>
              <a:gd name="T52" fmla="*/ 686 w 5402"/>
              <a:gd name="T53" fmla="*/ 680 h 1243"/>
              <a:gd name="T54" fmla="*/ 1015 w 5402"/>
              <a:gd name="T55" fmla="*/ 929 h 1243"/>
              <a:gd name="T56" fmla="*/ 2714 w 5402"/>
              <a:gd name="T57" fmla="*/ 725 h 1243"/>
              <a:gd name="T58" fmla="*/ 2850 w 5402"/>
              <a:gd name="T59" fmla="*/ 821 h 1243"/>
              <a:gd name="T60" fmla="*/ 3053 w 5402"/>
              <a:gd name="T61" fmla="*/ 986 h 1243"/>
              <a:gd name="T62" fmla="*/ 2963 w 5402"/>
              <a:gd name="T63" fmla="*/ 1237 h 1243"/>
              <a:gd name="T64" fmla="*/ 2805 w 5402"/>
              <a:gd name="T65" fmla="*/ 1078 h 1243"/>
              <a:gd name="T66" fmla="*/ 2994 w 5402"/>
              <a:gd name="T67" fmla="*/ 1099 h 1243"/>
              <a:gd name="T68" fmla="*/ 2732 w 5402"/>
              <a:gd name="T69" fmla="*/ 901 h 1243"/>
              <a:gd name="T70" fmla="*/ 2939 w 5402"/>
              <a:gd name="T71" fmla="*/ 717 h 1243"/>
              <a:gd name="T72" fmla="*/ 3386 w 5402"/>
              <a:gd name="T73" fmla="*/ 812 h 1243"/>
              <a:gd name="T74" fmla="*/ 3279 w 5402"/>
              <a:gd name="T75" fmla="*/ 909 h 1243"/>
              <a:gd name="T76" fmla="*/ 3510 w 5402"/>
              <a:gd name="T77" fmla="*/ 1150 h 1243"/>
              <a:gd name="T78" fmla="*/ 3214 w 5402"/>
              <a:gd name="T79" fmla="*/ 1207 h 1243"/>
              <a:gd name="T80" fmla="*/ 3353 w 5402"/>
              <a:gd name="T81" fmla="*/ 1155 h 1243"/>
              <a:gd name="T82" fmla="*/ 3293 w 5402"/>
              <a:gd name="T83" fmla="*/ 1018 h 1243"/>
              <a:gd name="T84" fmla="*/ 3219 w 5402"/>
              <a:gd name="T85" fmla="*/ 755 h 1243"/>
              <a:gd name="T86" fmla="*/ 3512 w 5402"/>
              <a:gd name="T87" fmla="*/ 824 h 1243"/>
              <a:gd name="T88" fmla="*/ 4161 w 5402"/>
              <a:gd name="T89" fmla="*/ 1140 h 1243"/>
              <a:gd name="T90" fmla="*/ 4376 w 5402"/>
              <a:gd name="T91" fmla="*/ 1143 h 1243"/>
              <a:gd name="T92" fmla="*/ 4051 w 5402"/>
              <a:gd name="T93" fmla="*/ 1182 h 1243"/>
              <a:gd name="T94" fmla="*/ 4804 w 5402"/>
              <a:gd name="T95" fmla="*/ 760 h 1243"/>
              <a:gd name="T96" fmla="*/ 4860 w 5402"/>
              <a:gd name="T97" fmla="*/ 1232 h 1243"/>
              <a:gd name="T98" fmla="*/ 4720 w 5402"/>
              <a:gd name="T99" fmla="*/ 819 h 1243"/>
              <a:gd name="T100" fmla="*/ 4489 w 5402"/>
              <a:gd name="T101" fmla="*/ 252 h 1243"/>
              <a:gd name="T102" fmla="*/ 4682 w 5402"/>
              <a:gd name="T103" fmla="*/ 13 h 1243"/>
              <a:gd name="T104" fmla="*/ 4743 w 5402"/>
              <a:gd name="T105" fmla="*/ 162 h 1243"/>
              <a:gd name="T106" fmla="*/ 4552 w 5402"/>
              <a:gd name="T107" fmla="*/ 227 h 1243"/>
              <a:gd name="T108" fmla="*/ 4687 w 5402"/>
              <a:gd name="T109" fmla="*/ 221 h 1243"/>
              <a:gd name="T110" fmla="*/ 4600 w 5402"/>
              <a:gd name="T111" fmla="*/ 243 h 1243"/>
              <a:gd name="T112" fmla="*/ 4694 w 5402"/>
              <a:gd name="T113" fmla="*/ 43 h 1243"/>
              <a:gd name="T114" fmla="*/ 5162 w 5402"/>
              <a:gd name="T115" fmla="*/ 55 h 1243"/>
              <a:gd name="T116" fmla="*/ 5013 w 5402"/>
              <a:gd name="T117" fmla="*/ 257 h 1243"/>
              <a:gd name="T118" fmla="*/ 4982 w 5402"/>
              <a:gd name="T119" fmla="*/ 131 h 1243"/>
              <a:gd name="T120" fmla="*/ 5103 w 5402"/>
              <a:gd name="T121" fmla="*/ 128 h 1243"/>
              <a:gd name="T122" fmla="*/ 5050 w 5402"/>
              <a:gd name="T123" fmla="*/ 12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02" h="1243">
                <a:moveTo>
                  <a:pt x="4916" y="12"/>
                </a:moveTo>
                <a:lnTo>
                  <a:pt x="4936" y="12"/>
                </a:lnTo>
                <a:lnTo>
                  <a:pt x="4936" y="73"/>
                </a:lnTo>
                <a:lnTo>
                  <a:pt x="4813" y="73"/>
                </a:lnTo>
                <a:lnTo>
                  <a:pt x="4806" y="104"/>
                </a:lnTo>
                <a:lnTo>
                  <a:pt x="4812" y="103"/>
                </a:lnTo>
                <a:lnTo>
                  <a:pt x="4830" y="102"/>
                </a:lnTo>
                <a:lnTo>
                  <a:pt x="4841" y="102"/>
                </a:lnTo>
                <a:lnTo>
                  <a:pt x="4854" y="102"/>
                </a:lnTo>
                <a:lnTo>
                  <a:pt x="4860" y="103"/>
                </a:lnTo>
                <a:lnTo>
                  <a:pt x="4867" y="104"/>
                </a:lnTo>
                <a:lnTo>
                  <a:pt x="4881" y="106"/>
                </a:lnTo>
                <a:lnTo>
                  <a:pt x="4895" y="109"/>
                </a:lnTo>
                <a:lnTo>
                  <a:pt x="4898" y="110"/>
                </a:lnTo>
                <a:lnTo>
                  <a:pt x="4902" y="111"/>
                </a:lnTo>
                <a:lnTo>
                  <a:pt x="4909" y="114"/>
                </a:lnTo>
                <a:lnTo>
                  <a:pt x="4915" y="116"/>
                </a:lnTo>
                <a:lnTo>
                  <a:pt x="4921" y="121"/>
                </a:lnTo>
                <a:lnTo>
                  <a:pt x="4928" y="125"/>
                </a:lnTo>
                <a:lnTo>
                  <a:pt x="4933" y="129"/>
                </a:lnTo>
                <a:lnTo>
                  <a:pt x="4938" y="133"/>
                </a:lnTo>
                <a:lnTo>
                  <a:pt x="4942" y="139"/>
                </a:lnTo>
                <a:lnTo>
                  <a:pt x="4944" y="141"/>
                </a:lnTo>
                <a:lnTo>
                  <a:pt x="4946" y="144"/>
                </a:lnTo>
                <a:lnTo>
                  <a:pt x="4949" y="152"/>
                </a:lnTo>
                <a:lnTo>
                  <a:pt x="4952" y="159"/>
                </a:lnTo>
                <a:lnTo>
                  <a:pt x="4955" y="166"/>
                </a:lnTo>
                <a:lnTo>
                  <a:pt x="4956" y="175"/>
                </a:lnTo>
                <a:lnTo>
                  <a:pt x="4957" y="184"/>
                </a:lnTo>
                <a:lnTo>
                  <a:pt x="4956" y="193"/>
                </a:lnTo>
                <a:lnTo>
                  <a:pt x="4955" y="202"/>
                </a:lnTo>
                <a:lnTo>
                  <a:pt x="4951" y="210"/>
                </a:lnTo>
                <a:lnTo>
                  <a:pt x="4948" y="217"/>
                </a:lnTo>
                <a:lnTo>
                  <a:pt x="4944" y="225"/>
                </a:lnTo>
                <a:lnTo>
                  <a:pt x="4939" y="232"/>
                </a:lnTo>
                <a:lnTo>
                  <a:pt x="4934" y="238"/>
                </a:lnTo>
                <a:lnTo>
                  <a:pt x="4926" y="243"/>
                </a:lnTo>
                <a:lnTo>
                  <a:pt x="4919" y="249"/>
                </a:lnTo>
                <a:lnTo>
                  <a:pt x="4912" y="254"/>
                </a:lnTo>
                <a:lnTo>
                  <a:pt x="4903" y="258"/>
                </a:lnTo>
                <a:lnTo>
                  <a:pt x="4894" y="261"/>
                </a:lnTo>
                <a:lnTo>
                  <a:pt x="4884" y="263"/>
                </a:lnTo>
                <a:lnTo>
                  <a:pt x="4873" y="265"/>
                </a:lnTo>
                <a:lnTo>
                  <a:pt x="4863" y="266"/>
                </a:lnTo>
                <a:lnTo>
                  <a:pt x="4853" y="267"/>
                </a:lnTo>
                <a:lnTo>
                  <a:pt x="4843" y="266"/>
                </a:lnTo>
                <a:lnTo>
                  <a:pt x="4835" y="265"/>
                </a:lnTo>
                <a:lnTo>
                  <a:pt x="4827" y="264"/>
                </a:lnTo>
                <a:lnTo>
                  <a:pt x="4818" y="262"/>
                </a:lnTo>
                <a:lnTo>
                  <a:pt x="4811" y="260"/>
                </a:lnTo>
                <a:lnTo>
                  <a:pt x="4804" y="257"/>
                </a:lnTo>
                <a:lnTo>
                  <a:pt x="4798" y="254"/>
                </a:lnTo>
                <a:lnTo>
                  <a:pt x="4791" y="251"/>
                </a:lnTo>
                <a:lnTo>
                  <a:pt x="4786" y="246"/>
                </a:lnTo>
                <a:lnTo>
                  <a:pt x="4781" y="243"/>
                </a:lnTo>
                <a:lnTo>
                  <a:pt x="4777" y="238"/>
                </a:lnTo>
                <a:lnTo>
                  <a:pt x="4774" y="234"/>
                </a:lnTo>
                <a:lnTo>
                  <a:pt x="4770" y="229"/>
                </a:lnTo>
                <a:lnTo>
                  <a:pt x="4768" y="225"/>
                </a:lnTo>
                <a:lnTo>
                  <a:pt x="4767" y="219"/>
                </a:lnTo>
                <a:lnTo>
                  <a:pt x="4766" y="214"/>
                </a:lnTo>
                <a:lnTo>
                  <a:pt x="4767" y="207"/>
                </a:lnTo>
                <a:lnTo>
                  <a:pt x="4769" y="201"/>
                </a:lnTo>
                <a:lnTo>
                  <a:pt x="4772" y="194"/>
                </a:lnTo>
                <a:lnTo>
                  <a:pt x="4776" y="189"/>
                </a:lnTo>
                <a:lnTo>
                  <a:pt x="4781" y="185"/>
                </a:lnTo>
                <a:lnTo>
                  <a:pt x="4786" y="182"/>
                </a:lnTo>
                <a:lnTo>
                  <a:pt x="4792" y="180"/>
                </a:lnTo>
                <a:lnTo>
                  <a:pt x="4800" y="179"/>
                </a:lnTo>
                <a:lnTo>
                  <a:pt x="4804" y="180"/>
                </a:lnTo>
                <a:lnTo>
                  <a:pt x="4808" y="180"/>
                </a:lnTo>
                <a:lnTo>
                  <a:pt x="4812" y="181"/>
                </a:lnTo>
                <a:lnTo>
                  <a:pt x="4815" y="182"/>
                </a:lnTo>
                <a:lnTo>
                  <a:pt x="4819" y="184"/>
                </a:lnTo>
                <a:lnTo>
                  <a:pt x="4822" y="186"/>
                </a:lnTo>
                <a:lnTo>
                  <a:pt x="4826" y="188"/>
                </a:lnTo>
                <a:lnTo>
                  <a:pt x="4828" y="191"/>
                </a:lnTo>
                <a:lnTo>
                  <a:pt x="4832" y="199"/>
                </a:lnTo>
                <a:lnTo>
                  <a:pt x="4834" y="203"/>
                </a:lnTo>
                <a:lnTo>
                  <a:pt x="4835" y="208"/>
                </a:lnTo>
                <a:lnTo>
                  <a:pt x="4836" y="213"/>
                </a:lnTo>
                <a:lnTo>
                  <a:pt x="4837" y="219"/>
                </a:lnTo>
                <a:lnTo>
                  <a:pt x="4838" y="226"/>
                </a:lnTo>
                <a:lnTo>
                  <a:pt x="4838" y="233"/>
                </a:lnTo>
                <a:lnTo>
                  <a:pt x="4838" y="238"/>
                </a:lnTo>
                <a:lnTo>
                  <a:pt x="4839" y="243"/>
                </a:lnTo>
                <a:lnTo>
                  <a:pt x="4841" y="247"/>
                </a:lnTo>
                <a:lnTo>
                  <a:pt x="4844" y="252"/>
                </a:lnTo>
                <a:lnTo>
                  <a:pt x="4847" y="254"/>
                </a:lnTo>
                <a:lnTo>
                  <a:pt x="4852" y="256"/>
                </a:lnTo>
                <a:lnTo>
                  <a:pt x="4857" y="258"/>
                </a:lnTo>
                <a:lnTo>
                  <a:pt x="4863" y="258"/>
                </a:lnTo>
                <a:lnTo>
                  <a:pt x="4870" y="257"/>
                </a:lnTo>
                <a:lnTo>
                  <a:pt x="4878" y="256"/>
                </a:lnTo>
                <a:lnTo>
                  <a:pt x="4881" y="254"/>
                </a:lnTo>
                <a:lnTo>
                  <a:pt x="4884" y="253"/>
                </a:lnTo>
                <a:lnTo>
                  <a:pt x="4890" y="249"/>
                </a:lnTo>
                <a:lnTo>
                  <a:pt x="4892" y="245"/>
                </a:lnTo>
                <a:lnTo>
                  <a:pt x="4895" y="242"/>
                </a:lnTo>
                <a:lnTo>
                  <a:pt x="4897" y="239"/>
                </a:lnTo>
                <a:lnTo>
                  <a:pt x="4898" y="236"/>
                </a:lnTo>
                <a:lnTo>
                  <a:pt x="4902" y="228"/>
                </a:lnTo>
                <a:lnTo>
                  <a:pt x="4902" y="224"/>
                </a:lnTo>
                <a:lnTo>
                  <a:pt x="4903" y="218"/>
                </a:lnTo>
                <a:lnTo>
                  <a:pt x="4902" y="210"/>
                </a:lnTo>
                <a:lnTo>
                  <a:pt x="4900" y="203"/>
                </a:lnTo>
                <a:lnTo>
                  <a:pt x="4899" y="199"/>
                </a:lnTo>
                <a:lnTo>
                  <a:pt x="4898" y="195"/>
                </a:lnTo>
                <a:lnTo>
                  <a:pt x="4894" y="188"/>
                </a:lnTo>
                <a:lnTo>
                  <a:pt x="4890" y="182"/>
                </a:lnTo>
                <a:lnTo>
                  <a:pt x="4886" y="176"/>
                </a:lnTo>
                <a:lnTo>
                  <a:pt x="4880" y="170"/>
                </a:lnTo>
                <a:lnTo>
                  <a:pt x="4872" y="165"/>
                </a:lnTo>
                <a:lnTo>
                  <a:pt x="4865" y="161"/>
                </a:lnTo>
                <a:lnTo>
                  <a:pt x="4856" y="158"/>
                </a:lnTo>
                <a:lnTo>
                  <a:pt x="4846" y="155"/>
                </a:lnTo>
                <a:lnTo>
                  <a:pt x="4836" y="153"/>
                </a:lnTo>
                <a:lnTo>
                  <a:pt x="4831" y="152"/>
                </a:lnTo>
                <a:lnTo>
                  <a:pt x="4825" y="151"/>
                </a:lnTo>
                <a:lnTo>
                  <a:pt x="4813" y="150"/>
                </a:lnTo>
                <a:lnTo>
                  <a:pt x="4800" y="150"/>
                </a:lnTo>
                <a:lnTo>
                  <a:pt x="4786" y="151"/>
                </a:lnTo>
                <a:lnTo>
                  <a:pt x="4800" y="86"/>
                </a:lnTo>
                <a:lnTo>
                  <a:pt x="4808" y="48"/>
                </a:lnTo>
                <a:lnTo>
                  <a:pt x="4815" y="12"/>
                </a:lnTo>
                <a:lnTo>
                  <a:pt x="4916" y="12"/>
                </a:lnTo>
                <a:close/>
                <a:moveTo>
                  <a:pt x="1428" y="159"/>
                </a:moveTo>
                <a:lnTo>
                  <a:pt x="1427" y="153"/>
                </a:lnTo>
                <a:lnTo>
                  <a:pt x="1426" y="148"/>
                </a:lnTo>
                <a:lnTo>
                  <a:pt x="1421" y="136"/>
                </a:lnTo>
                <a:lnTo>
                  <a:pt x="1418" y="130"/>
                </a:lnTo>
                <a:lnTo>
                  <a:pt x="1414" y="124"/>
                </a:lnTo>
                <a:lnTo>
                  <a:pt x="1409" y="117"/>
                </a:lnTo>
                <a:lnTo>
                  <a:pt x="1404" y="112"/>
                </a:lnTo>
                <a:lnTo>
                  <a:pt x="1399" y="107"/>
                </a:lnTo>
                <a:lnTo>
                  <a:pt x="1396" y="105"/>
                </a:lnTo>
                <a:lnTo>
                  <a:pt x="1393" y="103"/>
                </a:lnTo>
                <a:lnTo>
                  <a:pt x="1385" y="98"/>
                </a:lnTo>
                <a:lnTo>
                  <a:pt x="1377" y="95"/>
                </a:lnTo>
                <a:lnTo>
                  <a:pt x="1369" y="91"/>
                </a:lnTo>
                <a:lnTo>
                  <a:pt x="1358" y="89"/>
                </a:lnTo>
                <a:lnTo>
                  <a:pt x="1348" y="87"/>
                </a:lnTo>
                <a:lnTo>
                  <a:pt x="1336" y="87"/>
                </a:lnTo>
                <a:lnTo>
                  <a:pt x="1327" y="87"/>
                </a:lnTo>
                <a:lnTo>
                  <a:pt x="1319" y="88"/>
                </a:lnTo>
                <a:lnTo>
                  <a:pt x="1311" y="90"/>
                </a:lnTo>
                <a:lnTo>
                  <a:pt x="1307" y="91"/>
                </a:lnTo>
                <a:lnTo>
                  <a:pt x="1303" y="92"/>
                </a:lnTo>
                <a:lnTo>
                  <a:pt x="1297" y="96"/>
                </a:lnTo>
                <a:lnTo>
                  <a:pt x="1290" y="99"/>
                </a:lnTo>
                <a:lnTo>
                  <a:pt x="1288" y="101"/>
                </a:lnTo>
                <a:lnTo>
                  <a:pt x="1284" y="103"/>
                </a:lnTo>
                <a:lnTo>
                  <a:pt x="1278" y="107"/>
                </a:lnTo>
                <a:lnTo>
                  <a:pt x="1274" y="111"/>
                </a:lnTo>
                <a:lnTo>
                  <a:pt x="1270" y="116"/>
                </a:lnTo>
                <a:lnTo>
                  <a:pt x="1266" y="122"/>
                </a:lnTo>
                <a:lnTo>
                  <a:pt x="1263" y="127"/>
                </a:lnTo>
                <a:lnTo>
                  <a:pt x="1260" y="133"/>
                </a:lnTo>
                <a:lnTo>
                  <a:pt x="1258" y="139"/>
                </a:lnTo>
                <a:lnTo>
                  <a:pt x="1257" y="146"/>
                </a:lnTo>
                <a:lnTo>
                  <a:pt x="1257" y="152"/>
                </a:lnTo>
                <a:lnTo>
                  <a:pt x="1257" y="161"/>
                </a:lnTo>
                <a:lnTo>
                  <a:pt x="1258" y="166"/>
                </a:lnTo>
                <a:lnTo>
                  <a:pt x="1260" y="172"/>
                </a:lnTo>
                <a:lnTo>
                  <a:pt x="1263" y="176"/>
                </a:lnTo>
                <a:lnTo>
                  <a:pt x="1265" y="180"/>
                </a:lnTo>
                <a:lnTo>
                  <a:pt x="1268" y="184"/>
                </a:lnTo>
                <a:lnTo>
                  <a:pt x="1271" y="188"/>
                </a:lnTo>
                <a:lnTo>
                  <a:pt x="1274" y="191"/>
                </a:lnTo>
                <a:lnTo>
                  <a:pt x="1278" y="194"/>
                </a:lnTo>
                <a:lnTo>
                  <a:pt x="1282" y="198"/>
                </a:lnTo>
                <a:lnTo>
                  <a:pt x="1288" y="201"/>
                </a:lnTo>
                <a:lnTo>
                  <a:pt x="1293" y="203"/>
                </a:lnTo>
                <a:lnTo>
                  <a:pt x="1299" y="205"/>
                </a:lnTo>
                <a:lnTo>
                  <a:pt x="1311" y="209"/>
                </a:lnTo>
                <a:lnTo>
                  <a:pt x="1382" y="222"/>
                </a:lnTo>
                <a:lnTo>
                  <a:pt x="1392" y="224"/>
                </a:lnTo>
                <a:lnTo>
                  <a:pt x="1400" y="226"/>
                </a:lnTo>
                <a:lnTo>
                  <a:pt x="1415" y="231"/>
                </a:lnTo>
                <a:lnTo>
                  <a:pt x="1430" y="236"/>
                </a:lnTo>
                <a:lnTo>
                  <a:pt x="1444" y="243"/>
                </a:lnTo>
                <a:lnTo>
                  <a:pt x="1456" y="251"/>
                </a:lnTo>
                <a:lnTo>
                  <a:pt x="1467" y="259"/>
                </a:lnTo>
                <a:lnTo>
                  <a:pt x="1479" y="267"/>
                </a:lnTo>
                <a:lnTo>
                  <a:pt x="1488" y="277"/>
                </a:lnTo>
                <a:lnTo>
                  <a:pt x="1497" y="287"/>
                </a:lnTo>
                <a:lnTo>
                  <a:pt x="1504" y="297"/>
                </a:lnTo>
                <a:lnTo>
                  <a:pt x="1507" y="303"/>
                </a:lnTo>
                <a:lnTo>
                  <a:pt x="1510" y="309"/>
                </a:lnTo>
                <a:lnTo>
                  <a:pt x="1515" y="320"/>
                </a:lnTo>
                <a:lnTo>
                  <a:pt x="1517" y="327"/>
                </a:lnTo>
                <a:lnTo>
                  <a:pt x="1518" y="333"/>
                </a:lnTo>
                <a:lnTo>
                  <a:pt x="1522" y="345"/>
                </a:lnTo>
                <a:lnTo>
                  <a:pt x="1524" y="358"/>
                </a:lnTo>
                <a:lnTo>
                  <a:pt x="1524" y="371"/>
                </a:lnTo>
                <a:lnTo>
                  <a:pt x="1524" y="386"/>
                </a:lnTo>
                <a:lnTo>
                  <a:pt x="1522" y="400"/>
                </a:lnTo>
                <a:lnTo>
                  <a:pt x="1517" y="415"/>
                </a:lnTo>
                <a:lnTo>
                  <a:pt x="1515" y="422"/>
                </a:lnTo>
                <a:lnTo>
                  <a:pt x="1512" y="428"/>
                </a:lnTo>
                <a:lnTo>
                  <a:pt x="1509" y="436"/>
                </a:lnTo>
                <a:lnTo>
                  <a:pt x="1505" y="442"/>
                </a:lnTo>
                <a:lnTo>
                  <a:pt x="1502" y="449"/>
                </a:lnTo>
                <a:lnTo>
                  <a:pt x="1498" y="456"/>
                </a:lnTo>
                <a:lnTo>
                  <a:pt x="1492" y="462"/>
                </a:lnTo>
                <a:lnTo>
                  <a:pt x="1488" y="467"/>
                </a:lnTo>
                <a:lnTo>
                  <a:pt x="1482" y="473"/>
                </a:lnTo>
                <a:lnTo>
                  <a:pt x="1477" y="479"/>
                </a:lnTo>
                <a:lnTo>
                  <a:pt x="1464" y="490"/>
                </a:lnTo>
                <a:lnTo>
                  <a:pt x="1451" y="499"/>
                </a:lnTo>
                <a:lnTo>
                  <a:pt x="1436" y="508"/>
                </a:lnTo>
                <a:lnTo>
                  <a:pt x="1428" y="511"/>
                </a:lnTo>
                <a:lnTo>
                  <a:pt x="1420" y="515"/>
                </a:lnTo>
                <a:lnTo>
                  <a:pt x="1411" y="518"/>
                </a:lnTo>
                <a:lnTo>
                  <a:pt x="1402" y="520"/>
                </a:lnTo>
                <a:lnTo>
                  <a:pt x="1393" y="522"/>
                </a:lnTo>
                <a:lnTo>
                  <a:pt x="1383" y="524"/>
                </a:lnTo>
                <a:lnTo>
                  <a:pt x="1373" y="526"/>
                </a:lnTo>
                <a:lnTo>
                  <a:pt x="1362" y="527"/>
                </a:lnTo>
                <a:lnTo>
                  <a:pt x="1352" y="527"/>
                </a:lnTo>
                <a:lnTo>
                  <a:pt x="1342" y="528"/>
                </a:lnTo>
                <a:lnTo>
                  <a:pt x="1329" y="527"/>
                </a:lnTo>
                <a:lnTo>
                  <a:pt x="1317" y="527"/>
                </a:lnTo>
                <a:lnTo>
                  <a:pt x="1305" y="526"/>
                </a:lnTo>
                <a:lnTo>
                  <a:pt x="1295" y="524"/>
                </a:lnTo>
                <a:lnTo>
                  <a:pt x="1283" y="522"/>
                </a:lnTo>
                <a:lnTo>
                  <a:pt x="1273" y="520"/>
                </a:lnTo>
                <a:lnTo>
                  <a:pt x="1264" y="517"/>
                </a:lnTo>
                <a:lnTo>
                  <a:pt x="1254" y="514"/>
                </a:lnTo>
                <a:lnTo>
                  <a:pt x="1245" y="510"/>
                </a:lnTo>
                <a:lnTo>
                  <a:pt x="1237" y="505"/>
                </a:lnTo>
                <a:lnTo>
                  <a:pt x="1221" y="497"/>
                </a:lnTo>
                <a:lnTo>
                  <a:pt x="1213" y="492"/>
                </a:lnTo>
                <a:lnTo>
                  <a:pt x="1206" y="487"/>
                </a:lnTo>
                <a:lnTo>
                  <a:pt x="1193" y="475"/>
                </a:lnTo>
                <a:lnTo>
                  <a:pt x="1187" y="470"/>
                </a:lnTo>
                <a:lnTo>
                  <a:pt x="1181" y="464"/>
                </a:lnTo>
                <a:lnTo>
                  <a:pt x="1171" y="451"/>
                </a:lnTo>
                <a:lnTo>
                  <a:pt x="1167" y="445"/>
                </a:lnTo>
                <a:lnTo>
                  <a:pt x="1163" y="438"/>
                </a:lnTo>
                <a:lnTo>
                  <a:pt x="1155" y="424"/>
                </a:lnTo>
                <a:lnTo>
                  <a:pt x="1150" y="411"/>
                </a:lnTo>
                <a:lnTo>
                  <a:pt x="1145" y="397"/>
                </a:lnTo>
                <a:lnTo>
                  <a:pt x="1142" y="383"/>
                </a:lnTo>
                <a:lnTo>
                  <a:pt x="1140" y="369"/>
                </a:lnTo>
                <a:lnTo>
                  <a:pt x="1231" y="345"/>
                </a:lnTo>
                <a:lnTo>
                  <a:pt x="1232" y="355"/>
                </a:lnTo>
                <a:lnTo>
                  <a:pt x="1234" y="364"/>
                </a:lnTo>
                <a:lnTo>
                  <a:pt x="1237" y="372"/>
                </a:lnTo>
                <a:lnTo>
                  <a:pt x="1241" y="381"/>
                </a:lnTo>
                <a:lnTo>
                  <a:pt x="1245" y="389"/>
                </a:lnTo>
                <a:lnTo>
                  <a:pt x="1249" y="397"/>
                </a:lnTo>
                <a:lnTo>
                  <a:pt x="1255" y="405"/>
                </a:lnTo>
                <a:lnTo>
                  <a:pt x="1262" y="412"/>
                </a:lnTo>
                <a:lnTo>
                  <a:pt x="1269" y="418"/>
                </a:lnTo>
                <a:lnTo>
                  <a:pt x="1277" y="423"/>
                </a:lnTo>
                <a:lnTo>
                  <a:pt x="1285" y="428"/>
                </a:lnTo>
                <a:lnTo>
                  <a:pt x="1295" y="433"/>
                </a:lnTo>
                <a:lnTo>
                  <a:pt x="1305" y="436"/>
                </a:lnTo>
                <a:lnTo>
                  <a:pt x="1311" y="437"/>
                </a:lnTo>
                <a:lnTo>
                  <a:pt x="1317" y="438"/>
                </a:lnTo>
                <a:lnTo>
                  <a:pt x="1323" y="439"/>
                </a:lnTo>
                <a:lnTo>
                  <a:pt x="1329" y="440"/>
                </a:lnTo>
                <a:lnTo>
                  <a:pt x="1342" y="440"/>
                </a:lnTo>
                <a:lnTo>
                  <a:pt x="1352" y="440"/>
                </a:lnTo>
                <a:lnTo>
                  <a:pt x="1360" y="439"/>
                </a:lnTo>
                <a:lnTo>
                  <a:pt x="1369" y="438"/>
                </a:lnTo>
                <a:lnTo>
                  <a:pt x="1377" y="436"/>
                </a:lnTo>
                <a:lnTo>
                  <a:pt x="1384" y="433"/>
                </a:lnTo>
                <a:lnTo>
                  <a:pt x="1387" y="432"/>
                </a:lnTo>
                <a:lnTo>
                  <a:pt x="1392" y="430"/>
                </a:lnTo>
                <a:lnTo>
                  <a:pt x="1398" y="426"/>
                </a:lnTo>
                <a:lnTo>
                  <a:pt x="1403" y="422"/>
                </a:lnTo>
                <a:lnTo>
                  <a:pt x="1408" y="418"/>
                </a:lnTo>
                <a:lnTo>
                  <a:pt x="1412" y="413"/>
                </a:lnTo>
                <a:lnTo>
                  <a:pt x="1415" y="408"/>
                </a:lnTo>
                <a:lnTo>
                  <a:pt x="1419" y="402"/>
                </a:lnTo>
                <a:lnTo>
                  <a:pt x="1421" y="397"/>
                </a:lnTo>
                <a:lnTo>
                  <a:pt x="1423" y="391"/>
                </a:lnTo>
                <a:lnTo>
                  <a:pt x="1424" y="385"/>
                </a:lnTo>
                <a:lnTo>
                  <a:pt x="1424" y="377"/>
                </a:lnTo>
                <a:lnTo>
                  <a:pt x="1424" y="372"/>
                </a:lnTo>
                <a:lnTo>
                  <a:pt x="1423" y="367"/>
                </a:lnTo>
                <a:lnTo>
                  <a:pt x="1422" y="362"/>
                </a:lnTo>
                <a:lnTo>
                  <a:pt x="1420" y="358"/>
                </a:lnTo>
                <a:lnTo>
                  <a:pt x="1418" y="353"/>
                </a:lnTo>
                <a:lnTo>
                  <a:pt x="1415" y="348"/>
                </a:lnTo>
                <a:lnTo>
                  <a:pt x="1411" y="344"/>
                </a:lnTo>
                <a:lnTo>
                  <a:pt x="1408" y="340"/>
                </a:lnTo>
                <a:lnTo>
                  <a:pt x="1404" y="336"/>
                </a:lnTo>
                <a:lnTo>
                  <a:pt x="1400" y="333"/>
                </a:lnTo>
                <a:lnTo>
                  <a:pt x="1395" y="330"/>
                </a:lnTo>
                <a:lnTo>
                  <a:pt x="1388" y="327"/>
                </a:lnTo>
                <a:lnTo>
                  <a:pt x="1377" y="321"/>
                </a:lnTo>
                <a:lnTo>
                  <a:pt x="1370" y="319"/>
                </a:lnTo>
                <a:lnTo>
                  <a:pt x="1362" y="318"/>
                </a:lnTo>
                <a:lnTo>
                  <a:pt x="1292" y="304"/>
                </a:lnTo>
                <a:lnTo>
                  <a:pt x="1277" y="301"/>
                </a:lnTo>
                <a:lnTo>
                  <a:pt x="1263" y="295"/>
                </a:lnTo>
                <a:lnTo>
                  <a:pt x="1250" y="291"/>
                </a:lnTo>
                <a:lnTo>
                  <a:pt x="1238" y="285"/>
                </a:lnTo>
                <a:lnTo>
                  <a:pt x="1225" y="278"/>
                </a:lnTo>
                <a:lnTo>
                  <a:pt x="1215" y="270"/>
                </a:lnTo>
                <a:lnTo>
                  <a:pt x="1204" y="262"/>
                </a:lnTo>
                <a:lnTo>
                  <a:pt x="1195" y="254"/>
                </a:lnTo>
                <a:lnTo>
                  <a:pt x="1187" y="244"/>
                </a:lnTo>
                <a:lnTo>
                  <a:pt x="1179" y="234"/>
                </a:lnTo>
                <a:lnTo>
                  <a:pt x="1173" y="222"/>
                </a:lnTo>
                <a:lnTo>
                  <a:pt x="1169" y="211"/>
                </a:lnTo>
                <a:lnTo>
                  <a:pt x="1165" y="199"/>
                </a:lnTo>
                <a:lnTo>
                  <a:pt x="1163" y="192"/>
                </a:lnTo>
                <a:lnTo>
                  <a:pt x="1162" y="186"/>
                </a:lnTo>
                <a:lnTo>
                  <a:pt x="1160" y="173"/>
                </a:lnTo>
                <a:lnTo>
                  <a:pt x="1160" y="165"/>
                </a:lnTo>
                <a:lnTo>
                  <a:pt x="1159" y="159"/>
                </a:lnTo>
                <a:lnTo>
                  <a:pt x="1160" y="151"/>
                </a:lnTo>
                <a:lnTo>
                  <a:pt x="1160" y="142"/>
                </a:lnTo>
                <a:lnTo>
                  <a:pt x="1161" y="134"/>
                </a:lnTo>
                <a:lnTo>
                  <a:pt x="1163" y="126"/>
                </a:lnTo>
                <a:lnTo>
                  <a:pt x="1165" y="118"/>
                </a:lnTo>
                <a:lnTo>
                  <a:pt x="1167" y="110"/>
                </a:lnTo>
                <a:lnTo>
                  <a:pt x="1170" y="103"/>
                </a:lnTo>
                <a:lnTo>
                  <a:pt x="1173" y="96"/>
                </a:lnTo>
                <a:lnTo>
                  <a:pt x="1176" y="88"/>
                </a:lnTo>
                <a:lnTo>
                  <a:pt x="1180" y="82"/>
                </a:lnTo>
                <a:lnTo>
                  <a:pt x="1190" y="69"/>
                </a:lnTo>
                <a:lnTo>
                  <a:pt x="1200" y="57"/>
                </a:lnTo>
                <a:lnTo>
                  <a:pt x="1212" y="46"/>
                </a:lnTo>
                <a:lnTo>
                  <a:pt x="1218" y="40"/>
                </a:lnTo>
                <a:lnTo>
                  <a:pt x="1224" y="35"/>
                </a:lnTo>
                <a:lnTo>
                  <a:pt x="1238" y="27"/>
                </a:lnTo>
                <a:lnTo>
                  <a:pt x="1245" y="23"/>
                </a:lnTo>
                <a:lnTo>
                  <a:pt x="1252" y="19"/>
                </a:lnTo>
                <a:lnTo>
                  <a:pt x="1259" y="15"/>
                </a:lnTo>
                <a:lnTo>
                  <a:pt x="1268" y="12"/>
                </a:lnTo>
                <a:lnTo>
                  <a:pt x="1275" y="9"/>
                </a:lnTo>
                <a:lnTo>
                  <a:pt x="1283" y="7"/>
                </a:lnTo>
                <a:lnTo>
                  <a:pt x="1300" y="3"/>
                </a:lnTo>
                <a:lnTo>
                  <a:pt x="1309" y="2"/>
                </a:lnTo>
                <a:lnTo>
                  <a:pt x="1318" y="1"/>
                </a:lnTo>
                <a:lnTo>
                  <a:pt x="1335" y="0"/>
                </a:lnTo>
                <a:lnTo>
                  <a:pt x="1347" y="0"/>
                </a:lnTo>
                <a:lnTo>
                  <a:pt x="1357" y="1"/>
                </a:lnTo>
                <a:lnTo>
                  <a:pt x="1368" y="2"/>
                </a:lnTo>
                <a:lnTo>
                  <a:pt x="1378" y="3"/>
                </a:lnTo>
                <a:lnTo>
                  <a:pt x="1387" y="5"/>
                </a:lnTo>
                <a:lnTo>
                  <a:pt x="1397" y="7"/>
                </a:lnTo>
                <a:lnTo>
                  <a:pt x="1414" y="12"/>
                </a:lnTo>
                <a:lnTo>
                  <a:pt x="1430" y="19"/>
                </a:lnTo>
                <a:lnTo>
                  <a:pt x="1444" y="27"/>
                </a:lnTo>
                <a:lnTo>
                  <a:pt x="1451" y="31"/>
                </a:lnTo>
                <a:lnTo>
                  <a:pt x="1457" y="35"/>
                </a:lnTo>
                <a:lnTo>
                  <a:pt x="1462" y="39"/>
                </a:lnTo>
                <a:lnTo>
                  <a:pt x="1468" y="45"/>
                </a:lnTo>
                <a:lnTo>
                  <a:pt x="1474" y="49"/>
                </a:lnTo>
                <a:lnTo>
                  <a:pt x="1478" y="54"/>
                </a:lnTo>
                <a:lnTo>
                  <a:pt x="1487" y="64"/>
                </a:lnTo>
                <a:lnTo>
                  <a:pt x="1494" y="76"/>
                </a:lnTo>
                <a:lnTo>
                  <a:pt x="1501" y="87"/>
                </a:lnTo>
                <a:lnTo>
                  <a:pt x="1507" y="98"/>
                </a:lnTo>
                <a:lnTo>
                  <a:pt x="1511" y="109"/>
                </a:lnTo>
                <a:lnTo>
                  <a:pt x="1514" y="121"/>
                </a:lnTo>
                <a:lnTo>
                  <a:pt x="1517" y="131"/>
                </a:lnTo>
                <a:lnTo>
                  <a:pt x="1428" y="159"/>
                </a:lnTo>
                <a:close/>
                <a:moveTo>
                  <a:pt x="1596" y="338"/>
                </a:moveTo>
                <a:lnTo>
                  <a:pt x="1596" y="10"/>
                </a:lnTo>
                <a:lnTo>
                  <a:pt x="1695" y="10"/>
                </a:lnTo>
                <a:lnTo>
                  <a:pt x="1695" y="331"/>
                </a:lnTo>
                <a:lnTo>
                  <a:pt x="1695" y="343"/>
                </a:lnTo>
                <a:lnTo>
                  <a:pt x="1696" y="355"/>
                </a:lnTo>
                <a:lnTo>
                  <a:pt x="1698" y="365"/>
                </a:lnTo>
                <a:lnTo>
                  <a:pt x="1701" y="374"/>
                </a:lnTo>
                <a:lnTo>
                  <a:pt x="1706" y="384"/>
                </a:lnTo>
                <a:lnTo>
                  <a:pt x="1710" y="392"/>
                </a:lnTo>
                <a:lnTo>
                  <a:pt x="1715" y="399"/>
                </a:lnTo>
                <a:lnTo>
                  <a:pt x="1720" y="407"/>
                </a:lnTo>
                <a:lnTo>
                  <a:pt x="1727" y="413"/>
                </a:lnTo>
                <a:lnTo>
                  <a:pt x="1735" y="418"/>
                </a:lnTo>
                <a:lnTo>
                  <a:pt x="1742" y="422"/>
                </a:lnTo>
                <a:lnTo>
                  <a:pt x="1750" y="425"/>
                </a:lnTo>
                <a:lnTo>
                  <a:pt x="1760" y="428"/>
                </a:lnTo>
                <a:lnTo>
                  <a:pt x="1769" y="431"/>
                </a:lnTo>
                <a:lnTo>
                  <a:pt x="1779" y="432"/>
                </a:lnTo>
                <a:lnTo>
                  <a:pt x="1791" y="433"/>
                </a:lnTo>
                <a:lnTo>
                  <a:pt x="1801" y="432"/>
                </a:lnTo>
                <a:lnTo>
                  <a:pt x="1812" y="431"/>
                </a:lnTo>
                <a:lnTo>
                  <a:pt x="1822" y="428"/>
                </a:lnTo>
                <a:lnTo>
                  <a:pt x="1830" y="425"/>
                </a:lnTo>
                <a:lnTo>
                  <a:pt x="1840" y="422"/>
                </a:lnTo>
                <a:lnTo>
                  <a:pt x="1847" y="418"/>
                </a:lnTo>
                <a:lnTo>
                  <a:pt x="1854" y="413"/>
                </a:lnTo>
                <a:lnTo>
                  <a:pt x="1862" y="407"/>
                </a:lnTo>
                <a:lnTo>
                  <a:pt x="1867" y="399"/>
                </a:lnTo>
                <a:lnTo>
                  <a:pt x="1872" y="392"/>
                </a:lnTo>
                <a:lnTo>
                  <a:pt x="1876" y="384"/>
                </a:lnTo>
                <a:lnTo>
                  <a:pt x="1880" y="374"/>
                </a:lnTo>
                <a:lnTo>
                  <a:pt x="1883" y="365"/>
                </a:lnTo>
                <a:lnTo>
                  <a:pt x="1886" y="355"/>
                </a:lnTo>
                <a:lnTo>
                  <a:pt x="1887" y="343"/>
                </a:lnTo>
                <a:lnTo>
                  <a:pt x="1887" y="331"/>
                </a:lnTo>
                <a:lnTo>
                  <a:pt x="1887" y="10"/>
                </a:lnTo>
                <a:lnTo>
                  <a:pt x="1985" y="10"/>
                </a:lnTo>
                <a:lnTo>
                  <a:pt x="1985" y="338"/>
                </a:lnTo>
                <a:lnTo>
                  <a:pt x="1985" y="349"/>
                </a:lnTo>
                <a:lnTo>
                  <a:pt x="1984" y="361"/>
                </a:lnTo>
                <a:lnTo>
                  <a:pt x="1983" y="371"/>
                </a:lnTo>
                <a:lnTo>
                  <a:pt x="1981" y="382"/>
                </a:lnTo>
                <a:lnTo>
                  <a:pt x="1979" y="392"/>
                </a:lnTo>
                <a:lnTo>
                  <a:pt x="1977" y="401"/>
                </a:lnTo>
                <a:lnTo>
                  <a:pt x="1974" y="411"/>
                </a:lnTo>
                <a:lnTo>
                  <a:pt x="1970" y="420"/>
                </a:lnTo>
                <a:lnTo>
                  <a:pt x="1967" y="428"/>
                </a:lnTo>
                <a:lnTo>
                  <a:pt x="1962" y="437"/>
                </a:lnTo>
                <a:lnTo>
                  <a:pt x="1957" y="445"/>
                </a:lnTo>
                <a:lnTo>
                  <a:pt x="1952" y="452"/>
                </a:lnTo>
                <a:lnTo>
                  <a:pt x="1947" y="461"/>
                </a:lnTo>
                <a:lnTo>
                  <a:pt x="1942" y="467"/>
                </a:lnTo>
                <a:lnTo>
                  <a:pt x="1935" y="473"/>
                </a:lnTo>
                <a:lnTo>
                  <a:pt x="1928" y="479"/>
                </a:lnTo>
                <a:lnTo>
                  <a:pt x="1915" y="491"/>
                </a:lnTo>
                <a:lnTo>
                  <a:pt x="1907" y="496"/>
                </a:lnTo>
                <a:lnTo>
                  <a:pt x="1900" y="501"/>
                </a:lnTo>
                <a:lnTo>
                  <a:pt x="1892" y="505"/>
                </a:lnTo>
                <a:lnTo>
                  <a:pt x="1883" y="510"/>
                </a:lnTo>
                <a:lnTo>
                  <a:pt x="1875" y="513"/>
                </a:lnTo>
                <a:lnTo>
                  <a:pt x="1867" y="516"/>
                </a:lnTo>
                <a:lnTo>
                  <a:pt x="1857" y="519"/>
                </a:lnTo>
                <a:lnTo>
                  <a:pt x="1849" y="522"/>
                </a:lnTo>
                <a:lnTo>
                  <a:pt x="1830" y="525"/>
                </a:lnTo>
                <a:lnTo>
                  <a:pt x="1811" y="528"/>
                </a:lnTo>
                <a:lnTo>
                  <a:pt x="1791" y="528"/>
                </a:lnTo>
                <a:lnTo>
                  <a:pt x="1770" y="528"/>
                </a:lnTo>
                <a:lnTo>
                  <a:pt x="1761" y="527"/>
                </a:lnTo>
                <a:lnTo>
                  <a:pt x="1751" y="525"/>
                </a:lnTo>
                <a:lnTo>
                  <a:pt x="1733" y="522"/>
                </a:lnTo>
                <a:lnTo>
                  <a:pt x="1715" y="516"/>
                </a:lnTo>
                <a:lnTo>
                  <a:pt x="1697" y="510"/>
                </a:lnTo>
                <a:lnTo>
                  <a:pt x="1682" y="501"/>
                </a:lnTo>
                <a:lnTo>
                  <a:pt x="1674" y="496"/>
                </a:lnTo>
                <a:lnTo>
                  <a:pt x="1667" y="491"/>
                </a:lnTo>
                <a:lnTo>
                  <a:pt x="1660" y="486"/>
                </a:lnTo>
                <a:lnTo>
                  <a:pt x="1653" y="479"/>
                </a:lnTo>
                <a:lnTo>
                  <a:pt x="1646" y="473"/>
                </a:lnTo>
                <a:lnTo>
                  <a:pt x="1640" y="467"/>
                </a:lnTo>
                <a:lnTo>
                  <a:pt x="1635" y="461"/>
                </a:lnTo>
                <a:lnTo>
                  <a:pt x="1630" y="452"/>
                </a:lnTo>
                <a:lnTo>
                  <a:pt x="1624" y="445"/>
                </a:lnTo>
                <a:lnTo>
                  <a:pt x="1619" y="437"/>
                </a:lnTo>
                <a:lnTo>
                  <a:pt x="1615" y="428"/>
                </a:lnTo>
                <a:lnTo>
                  <a:pt x="1611" y="420"/>
                </a:lnTo>
                <a:lnTo>
                  <a:pt x="1608" y="411"/>
                </a:lnTo>
                <a:lnTo>
                  <a:pt x="1605" y="401"/>
                </a:lnTo>
                <a:lnTo>
                  <a:pt x="1603" y="392"/>
                </a:lnTo>
                <a:lnTo>
                  <a:pt x="1601" y="382"/>
                </a:lnTo>
                <a:lnTo>
                  <a:pt x="1598" y="371"/>
                </a:lnTo>
                <a:lnTo>
                  <a:pt x="1597" y="361"/>
                </a:lnTo>
                <a:lnTo>
                  <a:pt x="1596" y="349"/>
                </a:lnTo>
                <a:lnTo>
                  <a:pt x="1596" y="338"/>
                </a:lnTo>
                <a:close/>
                <a:moveTo>
                  <a:pt x="2318" y="0"/>
                </a:moveTo>
                <a:lnTo>
                  <a:pt x="2332" y="0"/>
                </a:lnTo>
                <a:lnTo>
                  <a:pt x="2344" y="1"/>
                </a:lnTo>
                <a:lnTo>
                  <a:pt x="2357" y="3"/>
                </a:lnTo>
                <a:lnTo>
                  <a:pt x="2369" y="5"/>
                </a:lnTo>
                <a:lnTo>
                  <a:pt x="2382" y="7"/>
                </a:lnTo>
                <a:lnTo>
                  <a:pt x="2394" y="10"/>
                </a:lnTo>
                <a:lnTo>
                  <a:pt x="2406" y="14"/>
                </a:lnTo>
                <a:lnTo>
                  <a:pt x="2417" y="19"/>
                </a:lnTo>
                <a:lnTo>
                  <a:pt x="2428" y="23"/>
                </a:lnTo>
                <a:lnTo>
                  <a:pt x="2440" y="28"/>
                </a:lnTo>
                <a:lnTo>
                  <a:pt x="2451" y="34"/>
                </a:lnTo>
                <a:lnTo>
                  <a:pt x="2462" y="40"/>
                </a:lnTo>
                <a:lnTo>
                  <a:pt x="2472" y="48"/>
                </a:lnTo>
                <a:lnTo>
                  <a:pt x="2481" y="55"/>
                </a:lnTo>
                <a:lnTo>
                  <a:pt x="2492" y="62"/>
                </a:lnTo>
                <a:lnTo>
                  <a:pt x="2500" y="71"/>
                </a:lnTo>
                <a:lnTo>
                  <a:pt x="2510" y="80"/>
                </a:lnTo>
                <a:lnTo>
                  <a:pt x="2514" y="84"/>
                </a:lnTo>
                <a:lnTo>
                  <a:pt x="2518" y="89"/>
                </a:lnTo>
                <a:lnTo>
                  <a:pt x="2525" y="99"/>
                </a:lnTo>
                <a:lnTo>
                  <a:pt x="2533" y="109"/>
                </a:lnTo>
                <a:lnTo>
                  <a:pt x="2540" y="120"/>
                </a:lnTo>
                <a:lnTo>
                  <a:pt x="2547" y="131"/>
                </a:lnTo>
                <a:lnTo>
                  <a:pt x="2552" y="142"/>
                </a:lnTo>
                <a:lnTo>
                  <a:pt x="2557" y="154"/>
                </a:lnTo>
                <a:lnTo>
                  <a:pt x="2563" y="166"/>
                </a:lnTo>
                <a:lnTo>
                  <a:pt x="2567" y="179"/>
                </a:lnTo>
                <a:lnTo>
                  <a:pt x="2571" y="192"/>
                </a:lnTo>
                <a:lnTo>
                  <a:pt x="2574" y="206"/>
                </a:lnTo>
                <a:lnTo>
                  <a:pt x="2576" y="220"/>
                </a:lnTo>
                <a:lnTo>
                  <a:pt x="2578" y="234"/>
                </a:lnTo>
                <a:lnTo>
                  <a:pt x="2579" y="250"/>
                </a:lnTo>
                <a:lnTo>
                  <a:pt x="2579" y="264"/>
                </a:lnTo>
                <a:lnTo>
                  <a:pt x="2579" y="280"/>
                </a:lnTo>
                <a:lnTo>
                  <a:pt x="2578" y="294"/>
                </a:lnTo>
                <a:lnTo>
                  <a:pt x="2576" y="309"/>
                </a:lnTo>
                <a:lnTo>
                  <a:pt x="2574" y="322"/>
                </a:lnTo>
                <a:lnTo>
                  <a:pt x="2572" y="330"/>
                </a:lnTo>
                <a:lnTo>
                  <a:pt x="2571" y="336"/>
                </a:lnTo>
                <a:lnTo>
                  <a:pt x="2567" y="349"/>
                </a:lnTo>
                <a:lnTo>
                  <a:pt x="2563" y="362"/>
                </a:lnTo>
                <a:lnTo>
                  <a:pt x="2557" y="374"/>
                </a:lnTo>
                <a:lnTo>
                  <a:pt x="2552" y="386"/>
                </a:lnTo>
                <a:lnTo>
                  <a:pt x="2547" y="397"/>
                </a:lnTo>
                <a:lnTo>
                  <a:pt x="2540" y="409"/>
                </a:lnTo>
                <a:lnTo>
                  <a:pt x="2533" y="419"/>
                </a:lnTo>
                <a:lnTo>
                  <a:pt x="2525" y="430"/>
                </a:lnTo>
                <a:lnTo>
                  <a:pt x="2518" y="439"/>
                </a:lnTo>
                <a:lnTo>
                  <a:pt x="2510" y="448"/>
                </a:lnTo>
                <a:lnTo>
                  <a:pt x="2500" y="458"/>
                </a:lnTo>
                <a:lnTo>
                  <a:pt x="2492" y="466"/>
                </a:lnTo>
                <a:lnTo>
                  <a:pt x="2481" y="473"/>
                </a:lnTo>
                <a:lnTo>
                  <a:pt x="2472" y="480"/>
                </a:lnTo>
                <a:lnTo>
                  <a:pt x="2462" y="488"/>
                </a:lnTo>
                <a:lnTo>
                  <a:pt x="2451" y="494"/>
                </a:lnTo>
                <a:lnTo>
                  <a:pt x="2440" y="499"/>
                </a:lnTo>
                <a:lnTo>
                  <a:pt x="2428" y="504"/>
                </a:lnTo>
                <a:lnTo>
                  <a:pt x="2417" y="510"/>
                </a:lnTo>
                <a:lnTo>
                  <a:pt x="2406" y="514"/>
                </a:lnTo>
                <a:lnTo>
                  <a:pt x="2394" y="518"/>
                </a:lnTo>
                <a:lnTo>
                  <a:pt x="2382" y="521"/>
                </a:lnTo>
                <a:lnTo>
                  <a:pt x="2369" y="523"/>
                </a:lnTo>
                <a:lnTo>
                  <a:pt x="2357" y="525"/>
                </a:lnTo>
                <a:lnTo>
                  <a:pt x="2344" y="527"/>
                </a:lnTo>
                <a:lnTo>
                  <a:pt x="2332" y="527"/>
                </a:lnTo>
                <a:lnTo>
                  <a:pt x="2318" y="528"/>
                </a:lnTo>
                <a:lnTo>
                  <a:pt x="2306" y="527"/>
                </a:lnTo>
                <a:lnTo>
                  <a:pt x="2293" y="527"/>
                </a:lnTo>
                <a:lnTo>
                  <a:pt x="2281" y="525"/>
                </a:lnTo>
                <a:lnTo>
                  <a:pt x="2268" y="523"/>
                </a:lnTo>
                <a:lnTo>
                  <a:pt x="2256" y="521"/>
                </a:lnTo>
                <a:lnTo>
                  <a:pt x="2243" y="518"/>
                </a:lnTo>
                <a:lnTo>
                  <a:pt x="2232" y="514"/>
                </a:lnTo>
                <a:lnTo>
                  <a:pt x="2220" y="510"/>
                </a:lnTo>
                <a:lnTo>
                  <a:pt x="2209" y="504"/>
                </a:lnTo>
                <a:lnTo>
                  <a:pt x="2198" y="499"/>
                </a:lnTo>
                <a:lnTo>
                  <a:pt x="2186" y="494"/>
                </a:lnTo>
                <a:lnTo>
                  <a:pt x="2176" y="488"/>
                </a:lnTo>
                <a:lnTo>
                  <a:pt x="2165" y="480"/>
                </a:lnTo>
                <a:lnTo>
                  <a:pt x="2156" y="473"/>
                </a:lnTo>
                <a:lnTo>
                  <a:pt x="2147" y="466"/>
                </a:lnTo>
                <a:lnTo>
                  <a:pt x="2137" y="458"/>
                </a:lnTo>
                <a:lnTo>
                  <a:pt x="2128" y="448"/>
                </a:lnTo>
                <a:lnTo>
                  <a:pt x="2124" y="444"/>
                </a:lnTo>
                <a:lnTo>
                  <a:pt x="2120" y="439"/>
                </a:lnTo>
                <a:lnTo>
                  <a:pt x="2112" y="430"/>
                </a:lnTo>
                <a:lnTo>
                  <a:pt x="2105" y="419"/>
                </a:lnTo>
                <a:lnTo>
                  <a:pt x="2098" y="409"/>
                </a:lnTo>
                <a:lnTo>
                  <a:pt x="2091" y="397"/>
                </a:lnTo>
                <a:lnTo>
                  <a:pt x="2085" y="386"/>
                </a:lnTo>
                <a:lnTo>
                  <a:pt x="2080" y="374"/>
                </a:lnTo>
                <a:lnTo>
                  <a:pt x="2075" y="362"/>
                </a:lnTo>
                <a:lnTo>
                  <a:pt x="2071" y="349"/>
                </a:lnTo>
                <a:lnTo>
                  <a:pt x="2068" y="336"/>
                </a:lnTo>
                <a:lnTo>
                  <a:pt x="2064" y="322"/>
                </a:lnTo>
                <a:lnTo>
                  <a:pt x="2061" y="309"/>
                </a:lnTo>
                <a:lnTo>
                  <a:pt x="2060" y="294"/>
                </a:lnTo>
                <a:lnTo>
                  <a:pt x="2059" y="280"/>
                </a:lnTo>
                <a:lnTo>
                  <a:pt x="2058" y="264"/>
                </a:lnTo>
                <a:lnTo>
                  <a:pt x="2059" y="250"/>
                </a:lnTo>
                <a:lnTo>
                  <a:pt x="2060" y="234"/>
                </a:lnTo>
                <a:lnTo>
                  <a:pt x="2061" y="220"/>
                </a:lnTo>
                <a:lnTo>
                  <a:pt x="2064" y="206"/>
                </a:lnTo>
                <a:lnTo>
                  <a:pt x="2065" y="200"/>
                </a:lnTo>
                <a:lnTo>
                  <a:pt x="2068" y="192"/>
                </a:lnTo>
                <a:lnTo>
                  <a:pt x="2071" y="179"/>
                </a:lnTo>
                <a:lnTo>
                  <a:pt x="2075" y="166"/>
                </a:lnTo>
                <a:lnTo>
                  <a:pt x="2080" y="154"/>
                </a:lnTo>
                <a:lnTo>
                  <a:pt x="2085" y="142"/>
                </a:lnTo>
                <a:lnTo>
                  <a:pt x="2091" y="131"/>
                </a:lnTo>
                <a:lnTo>
                  <a:pt x="2098" y="120"/>
                </a:lnTo>
                <a:lnTo>
                  <a:pt x="2105" y="109"/>
                </a:lnTo>
                <a:lnTo>
                  <a:pt x="2112" y="99"/>
                </a:lnTo>
                <a:lnTo>
                  <a:pt x="2120" y="89"/>
                </a:lnTo>
                <a:lnTo>
                  <a:pt x="2128" y="80"/>
                </a:lnTo>
                <a:lnTo>
                  <a:pt x="2137" y="71"/>
                </a:lnTo>
                <a:lnTo>
                  <a:pt x="2147" y="62"/>
                </a:lnTo>
                <a:lnTo>
                  <a:pt x="2156" y="55"/>
                </a:lnTo>
                <a:lnTo>
                  <a:pt x="2165" y="48"/>
                </a:lnTo>
                <a:lnTo>
                  <a:pt x="2176" y="40"/>
                </a:lnTo>
                <a:lnTo>
                  <a:pt x="2186" y="34"/>
                </a:lnTo>
                <a:lnTo>
                  <a:pt x="2198" y="28"/>
                </a:lnTo>
                <a:lnTo>
                  <a:pt x="2209" y="23"/>
                </a:lnTo>
                <a:lnTo>
                  <a:pt x="2220" y="19"/>
                </a:lnTo>
                <a:lnTo>
                  <a:pt x="2232" y="14"/>
                </a:lnTo>
                <a:lnTo>
                  <a:pt x="2243" y="10"/>
                </a:lnTo>
                <a:lnTo>
                  <a:pt x="2256" y="7"/>
                </a:lnTo>
                <a:lnTo>
                  <a:pt x="2268" y="5"/>
                </a:lnTo>
                <a:lnTo>
                  <a:pt x="2281" y="3"/>
                </a:lnTo>
                <a:lnTo>
                  <a:pt x="2293" y="1"/>
                </a:lnTo>
                <a:lnTo>
                  <a:pt x="2306" y="0"/>
                </a:lnTo>
                <a:lnTo>
                  <a:pt x="2318" y="0"/>
                </a:lnTo>
                <a:close/>
                <a:moveTo>
                  <a:pt x="2318" y="433"/>
                </a:moveTo>
                <a:lnTo>
                  <a:pt x="2334" y="432"/>
                </a:lnTo>
                <a:lnTo>
                  <a:pt x="2348" y="430"/>
                </a:lnTo>
                <a:lnTo>
                  <a:pt x="2362" y="426"/>
                </a:lnTo>
                <a:lnTo>
                  <a:pt x="2376" y="422"/>
                </a:lnTo>
                <a:lnTo>
                  <a:pt x="2390" y="416"/>
                </a:lnTo>
                <a:lnTo>
                  <a:pt x="2397" y="413"/>
                </a:lnTo>
                <a:lnTo>
                  <a:pt x="2403" y="409"/>
                </a:lnTo>
                <a:lnTo>
                  <a:pt x="2416" y="400"/>
                </a:lnTo>
                <a:lnTo>
                  <a:pt x="2427" y="391"/>
                </a:lnTo>
                <a:lnTo>
                  <a:pt x="2433" y="386"/>
                </a:lnTo>
                <a:lnTo>
                  <a:pt x="2438" y="380"/>
                </a:lnTo>
                <a:lnTo>
                  <a:pt x="2443" y="373"/>
                </a:lnTo>
                <a:lnTo>
                  <a:pt x="2447" y="367"/>
                </a:lnTo>
                <a:lnTo>
                  <a:pt x="2452" y="361"/>
                </a:lnTo>
                <a:lnTo>
                  <a:pt x="2456" y="354"/>
                </a:lnTo>
                <a:lnTo>
                  <a:pt x="2464" y="338"/>
                </a:lnTo>
                <a:lnTo>
                  <a:pt x="2467" y="330"/>
                </a:lnTo>
                <a:lnTo>
                  <a:pt x="2469" y="321"/>
                </a:lnTo>
                <a:lnTo>
                  <a:pt x="2471" y="313"/>
                </a:lnTo>
                <a:lnTo>
                  <a:pt x="2473" y="304"/>
                </a:lnTo>
                <a:lnTo>
                  <a:pt x="2475" y="294"/>
                </a:lnTo>
                <a:lnTo>
                  <a:pt x="2476" y="284"/>
                </a:lnTo>
                <a:lnTo>
                  <a:pt x="2477" y="275"/>
                </a:lnTo>
                <a:lnTo>
                  <a:pt x="2477" y="264"/>
                </a:lnTo>
                <a:lnTo>
                  <a:pt x="2477" y="253"/>
                </a:lnTo>
                <a:lnTo>
                  <a:pt x="2476" y="243"/>
                </a:lnTo>
                <a:lnTo>
                  <a:pt x="2475" y="233"/>
                </a:lnTo>
                <a:lnTo>
                  <a:pt x="2473" y="224"/>
                </a:lnTo>
                <a:lnTo>
                  <a:pt x="2471" y="214"/>
                </a:lnTo>
                <a:lnTo>
                  <a:pt x="2469" y="206"/>
                </a:lnTo>
                <a:lnTo>
                  <a:pt x="2464" y="189"/>
                </a:lnTo>
                <a:lnTo>
                  <a:pt x="2460" y="181"/>
                </a:lnTo>
                <a:lnTo>
                  <a:pt x="2456" y="174"/>
                </a:lnTo>
                <a:lnTo>
                  <a:pt x="2452" y="166"/>
                </a:lnTo>
                <a:lnTo>
                  <a:pt x="2447" y="160"/>
                </a:lnTo>
                <a:lnTo>
                  <a:pt x="2443" y="154"/>
                </a:lnTo>
                <a:lnTo>
                  <a:pt x="2438" y="148"/>
                </a:lnTo>
                <a:lnTo>
                  <a:pt x="2427" y="136"/>
                </a:lnTo>
                <a:lnTo>
                  <a:pt x="2421" y="131"/>
                </a:lnTo>
                <a:lnTo>
                  <a:pt x="2416" y="127"/>
                </a:lnTo>
                <a:lnTo>
                  <a:pt x="2410" y="123"/>
                </a:lnTo>
                <a:lnTo>
                  <a:pt x="2403" y="118"/>
                </a:lnTo>
                <a:lnTo>
                  <a:pt x="2397" y="114"/>
                </a:lnTo>
                <a:lnTo>
                  <a:pt x="2390" y="111"/>
                </a:lnTo>
                <a:lnTo>
                  <a:pt x="2384" y="108"/>
                </a:lnTo>
                <a:lnTo>
                  <a:pt x="2376" y="105"/>
                </a:lnTo>
                <a:lnTo>
                  <a:pt x="2369" y="103"/>
                </a:lnTo>
                <a:lnTo>
                  <a:pt x="2362" y="101"/>
                </a:lnTo>
                <a:lnTo>
                  <a:pt x="2356" y="99"/>
                </a:lnTo>
                <a:lnTo>
                  <a:pt x="2348" y="98"/>
                </a:lnTo>
                <a:lnTo>
                  <a:pt x="2341" y="97"/>
                </a:lnTo>
                <a:lnTo>
                  <a:pt x="2334" y="96"/>
                </a:lnTo>
                <a:lnTo>
                  <a:pt x="2325" y="96"/>
                </a:lnTo>
                <a:lnTo>
                  <a:pt x="2318" y="95"/>
                </a:lnTo>
                <a:lnTo>
                  <a:pt x="2304" y="96"/>
                </a:lnTo>
                <a:lnTo>
                  <a:pt x="2289" y="98"/>
                </a:lnTo>
                <a:lnTo>
                  <a:pt x="2282" y="99"/>
                </a:lnTo>
                <a:lnTo>
                  <a:pt x="2276" y="101"/>
                </a:lnTo>
                <a:lnTo>
                  <a:pt x="2261" y="105"/>
                </a:lnTo>
                <a:lnTo>
                  <a:pt x="2247" y="111"/>
                </a:lnTo>
                <a:lnTo>
                  <a:pt x="2241" y="114"/>
                </a:lnTo>
                <a:lnTo>
                  <a:pt x="2234" y="118"/>
                </a:lnTo>
                <a:lnTo>
                  <a:pt x="2222" y="127"/>
                </a:lnTo>
                <a:lnTo>
                  <a:pt x="2210" y="136"/>
                </a:lnTo>
                <a:lnTo>
                  <a:pt x="2205" y="141"/>
                </a:lnTo>
                <a:lnTo>
                  <a:pt x="2200" y="148"/>
                </a:lnTo>
                <a:lnTo>
                  <a:pt x="2194" y="154"/>
                </a:lnTo>
                <a:lnTo>
                  <a:pt x="2190" y="160"/>
                </a:lnTo>
                <a:lnTo>
                  <a:pt x="2186" y="166"/>
                </a:lnTo>
                <a:lnTo>
                  <a:pt x="2182" y="174"/>
                </a:lnTo>
                <a:lnTo>
                  <a:pt x="2175" y="189"/>
                </a:lnTo>
                <a:lnTo>
                  <a:pt x="2172" y="198"/>
                </a:lnTo>
                <a:lnTo>
                  <a:pt x="2168" y="206"/>
                </a:lnTo>
                <a:lnTo>
                  <a:pt x="2166" y="214"/>
                </a:lnTo>
                <a:lnTo>
                  <a:pt x="2164" y="224"/>
                </a:lnTo>
                <a:lnTo>
                  <a:pt x="2163" y="233"/>
                </a:lnTo>
                <a:lnTo>
                  <a:pt x="2161" y="243"/>
                </a:lnTo>
                <a:lnTo>
                  <a:pt x="2161" y="253"/>
                </a:lnTo>
                <a:lnTo>
                  <a:pt x="2161" y="264"/>
                </a:lnTo>
                <a:lnTo>
                  <a:pt x="2161" y="275"/>
                </a:lnTo>
                <a:lnTo>
                  <a:pt x="2161" y="284"/>
                </a:lnTo>
                <a:lnTo>
                  <a:pt x="2163" y="294"/>
                </a:lnTo>
                <a:lnTo>
                  <a:pt x="2164" y="304"/>
                </a:lnTo>
                <a:lnTo>
                  <a:pt x="2166" y="313"/>
                </a:lnTo>
                <a:lnTo>
                  <a:pt x="2168" y="321"/>
                </a:lnTo>
                <a:lnTo>
                  <a:pt x="2175" y="338"/>
                </a:lnTo>
                <a:lnTo>
                  <a:pt x="2178" y="346"/>
                </a:lnTo>
                <a:lnTo>
                  <a:pt x="2182" y="354"/>
                </a:lnTo>
                <a:lnTo>
                  <a:pt x="2186" y="361"/>
                </a:lnTo>
                <a:lnTo>
                  <a:pt x="2190" y="367"/>
                </a:lnTo>
                <a:lnTo>
                  <a:pt x="2194" y="373"/>
                </a:lnTo>
                <a:lnTo>
                  <a:pt x="2200" y="380"/>
                </a:lnTo>
                <a:lnTo>
                  <a:pt x="2210" y="391"/>
                </a:lnTo>
                <a:lnTo>
                  <a:pt x="2216" y="396"/>
                </a:lnTo>
                <a:lnTo>
                  <a:pt x="2222" y="400"/>
                </a:lnTo>
                <a:lnTo>
                  <a:pt x="2228" y="405"/>
                </a:lnTo>
                <a:lnTo>
                  <a:pt x="2234" y="409"/>
                </a:lnTo>
                <a:lnTo>
                  <a:pt x="2241" y="413"/>
                </a:lnTo>
                <a:lnTo>
                  <a:pt x="2247" y="416"/>
                </a:lnTo>
                <a:lnTo>
                  <a:pt x="2261" y="422"/>
                </a:lnTo>
                <a:lnTo>
                  <a:pt x="2268" y="424"/>
                </a:lnTo>
                <a:lnTo>
                  <a:pt x="2276" y="426"/>
                </a:lnTo>
                <a:lnTo>
                  <a:pt x="2289" y="430"/>
                </a:lnTo>
                <a:lnTo>
                  <a:pt x="2296" y="431"/>
                </a:lnTo>
                <a:lnTo>
                  <a:pt x="2304" y="432"/>
                </a:lnTo>
                <a:lnTo>
                  <a:pt x="2311" y="432"/>
                </a:lnTo>
                <a:lnTo>
                  <a:pt x="2318" y="433"/>
                </a:lnTo>
                <a:close/>
                <a:moveTo>
                  <a:pt x="3126" y="517"/>
                </a:moveTo>
                <a:lnTo>
                  <a:pt x="3126" y="162"/>
                </a:lnTo>
                <a:lnTo>
                  <a:pt x="2981" y="517"/>
                </a:lnTo>
                <a:lnTo>
                  <a:pt x="2898" y="517"/>
                </a:lnTo>
                <a:lnTo>
                  <a:pt x="2753" y="165"/>
                </a:lnTo>
                <a:lnTo>
                  <a:pt x="2753" y="517"/>
                </a:lnTo>
                <a:lnTo>
                  <a:pt x="2658" y="517"/>
                </a:lnTo>
                <a:lnTo>
                  <a:pt x="2658" y="10"/>
                </a:lnTo>
                <a:lnTo>
                  <a:pt x="2788" y="10"/>
                </a:lnTo>
                <a:lnTo>
                  <a:pt x="2940" y="376"/>
                </a:lnTo>
                <a:lnTo>
                  <a:pt x="3089" y="10"/>
                </a:lnTo>
                <a:lnTo>
                  <a:pt x="3223" y="10"/>
                </a:lnTo>
                <a:lnTo>
                  <a:pt x="3223" y="517"/>
                </a:lnTo>
                <a:lnTo>
                  <a:pt x="3126" y="517"/>
                </a:lnTo>
                <a:close/>
                <a:moveTo>
                  <a:pt x="3332" y="517"/>
                </a:moveTo>
                <a:lnTo>
                  <a:pt x="3332" y="10"/>
                </a:lnTo>
                <a:lnTo>
                  <a:pt x="3649" y="10"/>
                </a:lnTo>
                <a:lnTo>
                  <a:pt x="3649" y="104"/>
                </a:lnTo>
                <a:lnTo>
                  <a:pt x="3430" y="104"/>
                </a:lnTo>
                <a:lnTo>
                  <a:pt x="3430" y="219"/>
                </a:lnTo>
                <a:lnTo>
                  <a:pt x="3629" y="219"/>
                </a:lnTo>
                <a:lnTo>
                  <a:pt x="3629" y="307"/>
                </a:lnTo>
                <a:lnTo>
                  <a:pt x="3430" y="307"/>
                </a:lnTo>
                <a:lnTo>
                  <a:pt x="3430" y="424"/>
                </a:lnTo>
                <a:lnTo>
                  <a:pt x="3649" y="424"/>
                </a:lnTo>
                <a:lnTo>
                  <a:pt x="3649" y="517"/>
                </a:lnTo>
                <a:lnTo>
                  <a:pt x="3332" y="517"/>
                </a:lnTo>
                <a:close/>
                <a:moveTo>
                  <a:pt x="4072" y="517"/>
                </a:moveTo>
                <a:lnTo>
                  <a:pt x="3842" y="158"/>
                </a:lnTo>
                <a:lnTo>
                  <a:pt x="3842" y="517"/>
                </a:lnTo>
                <a:lnTo>
                  <a:pt x="3743" y="517"/>
                </a:lnTo>
                <a:lnTo>
                  <a:pt x="3743" y="10"/>
                </a:lnTo>
                <a:lnTo>
                  <a:pt x="3866" y="10"/>
                </a:lnTo>
                <a:lnTo>
                  <a:pt x="4077" y="345"/>
                </a:lnTo>
                <a:lnTo>
                  <a:pt x="4077" y="10"/>
                </a:lnTo>
                <a:lnTo>
                  <a:pt x="4176" y="10"/>
                </a:lnTo>
                <a:lnTo>
                  <a:pt x="4176" y="517"/>
                </a:lnTo>
                <a:lnTo>
                  <a:pt x="4072" y="517"/>
                </a:lnTo>
                <a:close/>
                <a:moveTo>
                  <a:pt x="0" y="1232"/>
                </a:moveTo>
                <a:lnTo>
                  <a:pt x="0" y="725"/>
                </a:lnTo>
                <a:lnTo>
                  <a:pt x="99" y="725"/>
                </a:lnTo>
                <a:lnTo>
                  <a:pt x="99" y="1137"/>
                </a:lnTo>
                <a:lnTo>
                  <a:pt x="324" y="1137"/>
                </a:lnTo>
                <a:lnTo>
                  <a:pt x="324" y="1232"/>
                </a:lnTo>
                <a:lnTo>
                  <a:pt x="0" y="1232"/>
                </a:lnTo>
                <a:close/>
                <a:moveTo>
                  <a:pt x="712" y="1116"/>
                </a:moveTo>
                <a:lnTo>
                  <a:pt x="506" y="1116"/>
                </a:lnTo>
                <a:lnTo>
                  <a:pt x="465" y="1232"/>
                </a:lnTo>
                <a:lnTo>
                  <a:pt x="360" y="1232"/>
                </a:lnTo>
                <a:lnTo>
                  <a:pt x="554" y="725"/>
                </a:lnTo>
                <a:lnTo>
                  <a:pt x="669" y="725"/>
                </a:lnTo>
                <a:lnTo>
                  <a:pt x="862" y="1232"/>
                </a:lnTo>
                <a:lnTo>
                  <a:pt x="755" y="1232"/>
                </a:lnTo>
                <a:lnTo>
                  <a:pt x="712" y="1116"/>
                </a:lnTo>
                <a:close/>
                <a:moveTo>
                  <a:pt x="540" y="1026"/>
                </a:moveTo>
                <a:lnTo>
                  <a:pt x="679" y="1026"/>
                </a:lnTo>
                <a:lnTo>
                  <a:pt x="609" y="834"/>
                </a:lnTo>
                <a:lnTo>
                  <a:pt x="540" y="1026"/>
                </a:lnTo>
                <a:close/>
                <a:moveTo>
                  <a:pt x="495" y="592"/>
                </a:moveTo>
                <a:lnTo>
                  <a:pt x="500" y="593"/>
                </a:lnTo>
                <a:lnTo>
                  <a:pt x="505" y="593"/>
                </a:lnTo>
                <a:lnTo>
                  <a:pt x="511" y="595"/>
                </a:lnTo>
                <a:lnTo>
                  <a:pt x="516" y="596"/>
                </a:lnTo>
                <a:lnTo>
                  <a:pt x="520" y="598"/>
                </a:lnTo>
                <a:lnTo>
                  <a:pt x="524" y="601"/>
                </a:lnTo>
                <a:lnTo>
                  <a:pt x="528" y="604"/>
                </a:lnTo>
                <a:lnTo>
                  <a:pt x="532" y="607"/>
                </a:lnTo>
                <a:lnTo>
                  <a:pt x="536" y="611"/>
                </a:lnTo>
                <a:lnTo>
                  <a:pt x="539" y="615"/>
                </a:lnTo>
                <a:lnTo>
                  <a:pt x="541" y="619"/>
                </a:lnTo>
                <a:lnTo>
                  <a:pt x="543" y="624"/>
                </a:lnTo>
                <a:lnTo>
                  <a:pt x="545" y="628"/>
                </a:lnTo>
                <a:lnTo>
                  <a:pt x="546" y="633"/>
                </a:lnTo>
                <a:lnTo>
                  <a:pt x="547" y="639"/>
                </a:lnTo>
                <a:lnTo>
                  <a:pt x="547" y="644"/>
                </a:lnTo>
                <a:lnTo>
                  <a:pt x="547" y="649"/>
                </a:lnTo>
                <a:lnTo>
                  <a:pt x="546" y="654"/>
                </a:lnTo>
                <a:lnTo>
                  <a:pt x="545" y="659"/>
                </a:lnTo>
                <a:lnTo>
                  <a:pt x="543" y="664"/>
                </a:lnTo>
                <a:lnTo>
                  <a:pt x="541" y="669"/>
                </a:lnTo>
                <a:lnTo>
                  <a:pt x="539" y="673"/>
                </a:lnTo>
                <a:lnTo>
                  <a:pt x="536" y="677"/>
                </a:lnTo>
                <a:lnTo>
                  <a:pt x="532" y="680"/>
                </a:lnTo>
                <a:lnTo>
                  <a:pt x="528" y="683"/>
                </a:lnTo>
                <a:lnTo>
                  <a:pt x="524" y="686"/>
                </a:lnTo>
                <a:lnTo>
                  <a:pt x="520" y="690"/>
                </a:lnTo>
                <a:lnTo>
                  <a:pt x="516" y="692"/>
                </a:lnTo>
                <a:lnTo>
                  <a:pt x="514" y="692"/>
                </a:lnTo>
                <a:lnTo>
                  <a:pt x="511" y="693"/>
                </a:lnTo>
                <a:lnTo>
                  <a:pt x="505" y="694"/>
                </a:lnTo>
                <a:lnTo>
                  <a:pt x="500" y="695"/>
                </a:lnTo>
                <a:lnTo>
                  <a:pt x="495" y="695"/>
                </a:lnTo>
                <a:lnTo>
                  <a:pt x="490" y="695"/>
                </a:lnTo>
                <a:lnTo>
                  <a:pt x="485" y="694"/>
                </a:lnTo>
                <a:lnTo>
                  <a:pt x="479" y="693"/>
                </a:lnTo>
                <a:lnTo>
                  <a:pt x="475" y="692"/>
                </a:lnTo>
                <a:lnTo>
                  <a:pt x="470" y="690"/>
                </a:lnTo>
                <a:lnTo>
                  <a:pt x="466" y="686"/>
                </a:lnTo>
                <a:lnTo>
                  <a:pt x="463" y="683"/>
                </a:lnTo>
                <a:lnTo>
                  <a:pt x="459" y="680"/>
                </a:lnTo>
                <a:lnTo>
                  <a:pt x="456" y="677"/>
                </a:lnTo>
                <a:lnTo>
                  <a:pt x="452" y="673"/>
                </a:lnTo>
                <a:lnTo>
                  <a:pt x="450" y="669"/>
                </a:lnTo>
                <a:lnTo>
                  <a:pt x="448" y="664"/>
                </a:lnTo>
                <a:lnTo>
                  <a:pt x="447" y="659"/>
                </a:lnTo>
                <a:lnTo>
                  <a:pt x="445" y="654"/>
                </a:lnTo>
                <a:lnTo>
                  <a:pt x="445" y="649"/>
                </a:lnTo>
                <a:lnTo>
                  <a:pt x="444" y="644"/>
                </a:lnTo>
                <a:lnTo>
                  <a:pt x="445" y="639"/>
                </a:lnTo>
                <a:lnTo>
                  <a:pt x="445" y="633"/>
                </a:lnTo>
                <a:lnTo>
                  <a:pt x="447" y="628"/>
                </a:lnTo>
                <a:lnTo>
                  <a:pt x="448" y="624"/>
                </a:lnTo>
                <a:lnTo>
                  <a:pt x="452" y="615"/>
                </a:lnTo>
                <a:lnTo>
                  <a:pt x="456" y="611"/>
                </a:lnTo>
                <a:lnTo>
                  <a:pt x="459" y="607"/>
                </a:lnTo>
                <a:lnTo>
                  <a:pt x="463" y="604"/>
                </a:lnTo>
                <a:lnTo>
                  <a:pt x="466" y="601"/>
                </a:lnTo>
                <a:lnTo>
                  <a:pt x="470" y="598"/>
                </a:lnTo>
                <a:lnTo>
                  <a:pt x="475" y="596"/>
                </a:lnTo>
                <a:lnTo>
                  <a:pt x="479" y="595"/>
                </a:lnTo>
                <a:lnTo>
                  <a:pt x="485" y="593"/>
                </a:lnTo>
                <a:lnTo>
                  <a:pt x="490" y="593"/>
                </a:lnTo>
                <a:lnTo>
                  <a:pt x="495" y="592"/>
                </a:lnTo>
                <a:close/>
                <a:moveTo>
                  <a:pt x="723" y="592"/>
                </a:moveTo>
                <a:lnTo>
                  <a:pt x="729" y="593"/>
                </a:lnTo>
                <a:lnTo>
                  <a:pt x="734" y="593"/>
                </a:lnTo>
                <a:lnTo>
                  <a:pt x="738" y="595"/>
                </a:lnTo>
                <a:lnTo>
                  <a:pt x="744" y="596"/>
                </a:lnTo>
                <a:lnTo>
                  <a:pt x="748" y="598"/>
                </a:lnTo>
                <a:lnTo>
                  <a:pt x="753" y="601"/>
                </a:lnTo>
                <a:lnTo>
                  <a:pt x="756" y="604"/>
                </a:lnTo>
                <a:lnTo>
                  <a:pt x="760" y="607"/>
                </a:lnTo>
                <a:lnTo>
                  <a:pt x="763" y="611"/>
                </a:lnTo>
                <a:lnTo>
                  <a:pt x="766" y="615"/>
                </a:lnTo>
                <a:lnTo>
                  <a:pt x="769" y="619"/>
                </a:lnTo>
                <a:lnTo>
                  <a:pt x="772" y="624"/>
                </a:lnTo>
                <a:lnTo>
                  <a:pt x="773" y="628"/>
                </a:lnTo>
                <a:lnTo>
                  <a:pt x="774" y="633"/>
                </a:lnTo>
                <a:lnTo>
                  <a:pt x="775" y="639"/>
                </a:lnTo>
                <a:lnTo>
                  <a:pt x="775" y="644"/>
                </a:lnTo>
                <a:lnTo>
                  <a:pt x="775" y="649"/>
                </a:lnTo>
                <a:lnTo>
                  <a:pt x="774" y="654"/>
                </a:lnTo>
                <a:lnTo>
                  <a:pt x="773" y="659"/>
                </a:lnTo>
                <a:lnTo>
                  <a:pt x="772" y="664"/>
                </a:lnTo>
                <a:lnTo>
                  <a:pt x="769" y="669"/>
                </a:lnTo>
                <a:lnTo>
                  <a:pt x="766" y="673"/>
                </a:lnTo>
                <a:lnTo>
                  <a:pt x="763" y="677"/>
                </a:lnTo>
                <a:lnTo>
                  <a:pt x="760" y="680"/>
                </a:lnTo>
                <a:lnTo>
                  <a:pt x="756" y="683"/>
                </a:lnTo>
                <a:lnTo>
                  <a:pt x="753" y="686"/>
                </a:lnTo>
                <a:lnTo>
                  <a:pt x="748" y="690"/>
                </a:lnTo>
                <a:lnTo>
                  <a:pt x="744" y="692"/>
                </a:lnTo>
                <a:lnTo>
                  <a:pt x="742" y="692"/>
                </a:lnTo>
                <a:lnTo>
                  <a:pt x="738" y="693"/>
                </a:lnTo>
                <a:lnTo>
                  <a:pt x="734" y="694"/>
                </a:lnTo>
                <a:lnTo>
                  <a:pt x="729" y="695"/>
                </a:lnTo>
                <a:lnTo>
                  <a:pt x="723" y="695"/>
                </a:lnTo>
                <a:lnTo>
                  <a:pt x="718" y="695"/>
                </a:lnTo>
                <a:lnTo>
                  <a:pt x="712" y="694"/>
                </a:lnTo>
                <a:lnTo>
                  <a:pt x="707" y="693"/>
                </a:lnTo>
                <a:lnTo>
                  <a:pt x="703" y="692"/>
                </a:lnTo>
                <a:lnTo>
                  <a:pt x="698" y="690"/>
                </a:lnTo>
                <a:lnTo>
                  <a:pt x="694" y="686"/>
                </a:lnTo>
                <a:lnTo>
                  <a:pt x="690" y="683"/>
                </a:lnTo>
                <a:lnTo>
                  <a:pt x="686" y="680"/>
                </a:lnTo>
                <a:lnTo>
                  <a:pt x="683" y="677"/>
                </a:lnTo>
                <a:lnTo>
                  <a:pt x="680" y="673"/>
                </a:lnTo>
                <a:lnTo>
                  <a:pt x="678" y="669"/>
                </a:lnTo>
                <a:lnTo>
                  <a:pt x="676" y="664"/>
                </a:lnTo>
                <a:lnTo>
                  <a:pt x="674" y="659"/>
                </a:lnTo>
                <a:lnTo>
                  <a:pt x="673" y="654"/>
                </a:lnTo>
                <a:lnTo>
                  <a:pt x="672" y="649"/>
                </a:lnTo>
                <a:lnTo>
                  <a:pt x="672" y="644"/>
                </a:lnTo>
                <a:lnTo>
                  <a:pt x="672" y="639"/>
                </a:lnTo>
                <a:lnTo>
                  <a:pt x="673" y="633"/>
                </a:lnTo>
                <a:lnTo>
                  <a:pt x="674" y="628"/>
                </a:lnTo>
                <a:lnTo>
                  <a:pt x="676" y="624"/>
                </a:lnTo>
                <a:lnTo>
                  <a:pt x="678" y="619"/>
                </a:lnTo>
                <a:lnTo>
                  <a:pt x="680" y="615"/>
                </a:lnTo>
                <a:lnTo>
                  <a:pt x="683" y="611"/>
                </a:lnTo>
                <a:lnTo>
                  <a:pt x="686" y="607"/>
                </a:lnTo>
                <a:lnTo>
                  <a:pt x="690" y="604"/>
                </a:lnTo>
                <a:lnTo>
                  <a:pt x="694" y="601"/>
                </a:lnTo>
                <a:lnTo>
                  <a:pt x="698" y="598"/>
                </a:lnTo>
                <a:lnTo>
                  <a:pt x="703" y="596"/>
                </a:lnTo>
                <a:lnTo>
                  <a:pt x="707" y="595"/>
                </a:lnTo>
                <a:lnTo>
                  <a:pt x="712" y="593"/>
                </a:lnTo>
                <a:lnTo>
                  <a:pt x="718" y="593"/>
                </a:lnTo>
                <a:lnTo>
                  <a:pt x="723" y="592"/>
                </a:lnTo>
                <a:close/>
                <a:moveTo>
                  <a:pt x="1236" y="1232"/>
                </a:moveTo>
                <a:lnTo>
                  <a:pt x="1236" y="1021"/>
                </a:lnTo>
                <a:lnTo>
                  <a:pt x="1015" y="1021"/>
                </a:lnTo>
                <a:lnTo>
                  <a:pt x="1015" y="1232"/>
                </a:lnTo>
                <a:lnTo>
                  <a:pt x="916" y="1232"/>
                </a:lnTo>
                <a:lnTo>
                  <a:pt x="916" y="725"/>
                </a:lnTo>
                <a:lnTo>
                  <a:pt x="1015" y="725"/>
                </a:lnTo>
                <a:lnTo>
                  <a:pt x="1015" y="929"/>
                </a:lnTo>
                <a:lnTo>
                  <a:pt x="1236" y="929"/>
                </a:lnTo>
                <a:lnTo>
                  <a:pt x="1236" y="725"/>
                </a:lnTo>
                <a:lnTo>
                  <a:pt x="1335" y="725"/>
                </a:lnTo>
                <a:lnTo>
                  <a:pt x="1335" y="1232"/>
                </a:lnTo>
                <a:lnTo>
                  <a:pt x="1236" y="1232"/>
                </a:lnTo>
                <a:close/>
                <a:moveTo>
                  <a:pt x="1442" y="1232"/>
                </a:moveTo>
                <a:lnTo>
                  <a:pt x="1442" y="725"/>
                </a:lnTo>
                <a:lnTo>
                  <a:pt x="1760" y="725"/>
                </a:lnTo>
                <a:lnTo>
                  <a:pt x="1760" y="818"/>
                </a:lnTo>
                <a:lnTo>
                  <a:pt x="1541" y="818"/>
                </a:lnTo>
                <a:lnTo>
                  <a:pt x="1541" y="934"/>
                </a:lnTo>
                <a:lnTo>
                  <a:pt x="1739" y="934"/>
                </a:lnTo>
                <a:lnTo>
                  <a:pt x="1739" y="1021"/>
                </a:lnTo>
                <a:lnTo>
                  <a:pt x="1541" y="1021"/>
                </a:lnTo>
                <a:lnTo>
                  <a:pt x="1541" y="1139"/>
                </a:lnTo>
                <a:lnTo>
                  <a:pt x="1760" y="1139"/>
                </a:lnTo>
                <a:lnTo>
                  <a:pt x="1760" y="1232"/>
                </a:lnTo>
                <a:lnTo>
                  <a:pt x="1442" y="1232"/>
                </a:lnTo>
                <a:close/>
                <a:moveTo>
                  <a:pt x="2068" y="819"/>
                </a:moveTo>
                <a:lnTo>
                  <a:pt x="2068" y="1232"/>
                </a:lnTo>
                <a:lnTo>
                  <a:pt x="1968" y="1232"/>
                </a:lnTo>
                <a:lnTo>
                  <a:pt x="1968" y="819"/>
                </a:lnTo>
                <a:lnTo>
                  <a:pt x="1808" y="819"/>
                </a:lnTo>
                <a:lnTo>
                  <a:pt x="1808" y="725"/>
                </a:lnTo>
                <a:lnTo>
                  <a:pt x="2228" y="725"/>
                </a:lnTo>
                <a:lnTo>
                  <a:pt x="2228" y="819"/>
                </a:lnTo>
                <a:lnTo>
                  <a:pt x="2068" y="819"/>
                </a:lnTo>
                <a:close/>
                <a:moveTo>
                  <a:pt x="2261" y="725"/>
                </a:moveTo>
                <a:lnTo>
                  <a:pt x="2376" y="725"/>
                </a:lnTo>
                <a:lnTo>
                  <a:pt x="2490" y="926"/>
                </a:lnTo>
                <a:lnTo>
                  <a:pt x="2603" y="725"/>
                </a:lnTo>
                <a:lnTo>
                  <a:pt x="2714" y="725"/>
                </a:lnTo>
                <a:lnTo>
                  <a:pt x="2536" y="1018"/>
                </a:lnTo>
                <a:lnTo>
                  <a:pt x="2536" y="1232"/>
                </a:lnTo>
                <a:lnTo>
                  <a:pt x="2437" y="1232"/>
                </a:lnTo>
                <a:lnTo>
                  <a:pt x="2437" y="1018"/>
                </a:lnTo>
                <a:lnTo>
                  <a:pt x="2261" y="725"/>
                </a:lnTo>
                <a:close/>
                <a:moveTo>
                  <a:pt x="2999" y="873"/>
                </a:moveTo>
                <a:lnTo>
                  <a:pt x="2997" y="867"/>
                </a:lnTo>
                <a:lnTo>
                  <a:pt x="2996" y="862"/>
                </a:lnTo>
                <a:lnTo>
                  <a:pt x="2991" y="850"/>
                </a:lnTo>
                <a:lnTo>
                  <a:pt x="2988" y="845"/>
                </a:lnTo>
                <a:lnTo>
                  <a:pt x="2985" y="838"/>
                </a:lnTo>
                <a:lnTo>
                  <a:pt x="2980" y="832"/>
                </a:lnTo>
                <a:lnTo>
                  <a:pt x="2975" y="827"/>
                </a:lnTo>
                <a:lnTo>
                  <a:pt x="2969" y="822"/>
                </a:lnTo>
                <a:lnTo>
                  <a:pt x="2966" y="820"/>
                </a:lnTo>
                <a:lnTo>
                  <a:pt x="2963" y="816"/>
                </a:lnTo>
                <a:lnTo>
                  <a:pt x="2956" y="812"/>
                </a:lnTo>
                <a:lnTo>
                  <a:pt x="2947" y="809"/>
                </a:lnTo>
                <a:lnTo>
                  <a:pt x="2939" y="806"/>
                </a:lnTo>
                <a:lnTo>
                  <a:pt x="2929" y="804"/>
                </a:lnTo>
                <a:lnTo>
                  <a:pt x="2918" y="802"/>
                </a:lnTo>
                <a:lnTo>
                  <a:pt x="2907" y="802"/>
                </a:lnTo>
                <a:lnTo>
                  <a:pt x="2897" y="802"/>
                </a:lnTo>
                <a:lnTo>
                  <a:pt x="2889" y="803"/>
                </a:lnTo>
                <a:lnTo>
                  <a:pt x="2882" y="805"/>
                </a:lnTo>
                <a:lnTo>
                  <a:pt x="2878" y="806"/>
                </a:lnTo>
                <a:lnTo>
                  <a:pt x="2875" y="807"/>
                </a:lnTo>
                <a:lnTo>
                  <a:pt x="2867" y="809"/>
                </a:lnTo>
                <a:lnTo>
                  <a:pt x="2861" y="813"/>
                </a:lnTo>
                <a:lnTo>
                  <a:pt x="2858" y="814"/>
                </a:lnTo>
                <a:lnTo>
                  <a:pt x="2855" y="816"/>
                </a:lnTo>
                <a:lnTo>
                  <a:pt x="2850" y="821"/>
                </a:lnTo>
                <a:lnTo>
                  <a:pt x="2844" y="826"/>
                </a:lnTo>
                <a:lnTo>
                  <a:pt x="2840" y="831"/>
                </a:lnTo>
                <a:lnTo>
                  <a:pt x="2836" y="836"/>
                </a:lnTo>
                <a:lnTo>
                  <a:pt x="2833" y="841"/>
                </a:lnTo>
                <a:lnTo>
                  <a:pt x="2831" y="848"/>
                </a:lnTo>
                <a:lnTo>
                  <a:pt x="2829" y="854"/>
                </a:lnTo>
                <a:lnTo>
                  <a:pt x="2828" y="859"/>
                </a:lnTo>
                <a:lnTo>
                  <a:pt x="2828" y="865"/>
                </a:lnTo>
                <a:lnTo>
                  <a:pt x="2828" y="876"/>
                </a:lnTo>
                <a:lnTo>
                  <a:pt x="2829" y="881"/>
                </a:lnTo>
                <a:lnTo>
                  <a:pt x="2831" y="885"/>
                </a:lnTo>
                <a:lnTo>
                  <a:pt x="2833" y="890"/>
                </a:lnTo>
                <a:lnTo>
                  <a:pt x="2835" y="895"/>
                </a:lnTo>
                <a:lnTo>
                  <a:pt x="2838" y="899"/>
                </a:lnTo>
                <a:lnTo>
                  <a:pt x="2841" y="902"/>
                </a:lnTo>
                <a:lnTo>
                  <a:pt x="2844" y="906"/>
                </a:lnTo>
                <a:lnTo>
                  <a:pt x="2849" y="909"/>
                </a:lnTo>
                <a:lnTo>
                  <a:pt x="2853" y="912"/>
                </a:lnTo>
                <a:lnTo>
                  <a:pt x="2858" y="915"/>
                </a:lnTo>
                <a:lnTo>
                  <a:pt x="2863" y="917"/>
                </a:lnTo>
                <a:lnTo>
                  <a:pt x="2869" y="919"/>
                </a:lnTo>
                <a:lnTo>
                  <a:pt x="2883" y="923"/>
                </a:lnTo>
                <a:lnTo>
                  <a:pt x="2954" y="936"/>
                </a:lnTo>
                <a:lnTo>
                  <a:pt x="2962" y="938"/>
                </a:lnTo>
                <a:lnTo>
                  <a:pt x="2970" y="940"/>
                </a:lnTo>
                <a:lnTo>
                  <a:pt x="2986" y="945"/>
                </a:lnTo>
                <a:lnTo>
                  <a:pt x="3000" y="951"/>
                </a:lnTo>
                <a:lnTo>
                  <a:pt x="3014" y="957"/>
                </a:lnTo>
                <a:lnTo>
                  <a:pt x="3026" y="965"/>
                </a:lnTo>
                <a:lnTo>
                  <a:pt x="3039" y="973"/>
                </a:lnTo>
                <a:lnTo>
                  <a:pt x="3049" y="982"/>
                </a:lnTo>
                <a:lnTo>
                  <a:pt x="3053" y="986"/>
                </a:lnTo>
                <a:lnTo>
                  <a:pt x="3059" y="991"/>
                </a:lnTo>
                <a:lnTo>
                  <a:pt x="3067" y="1002"/>
                </a:lnTo>
                <a:lnTo>
                  <a:pt x="3074" y="1012"/>
                </a:lnTo>
                <a:lnTo>
                  <a:pt x="3077" y="1017"/>
                </a:lnTo>
                <a:lnTo>
                  <a:pt x="3080" y="1024"/>
                </a:lnTo>
                <a:lnTo>
                  <a:pt x="3086" y="1035"/>
                </a:lnTo>
                <a:lnTo>
                  <a:pt x="3088" y="1041"/>
                </a:lnTo>
                <a:lnTo>
                  <a:pt x="3090" y="1047"/>
                </a:lnTo>
                <a:lnTo>
                  <a:pt x="3092" y="1060"/>
                </a:lnTo>
                <a:lnTo>
                  <a:pt x="3094" y="1072"/>
                </a:lnTo>
                <a:lnTo>
                  <a:pt x="3095" y="1086"/>
                </a:lnTo>
                <a:lnTo>
                  <a:pt x="3094" y="1100"/>
                </a:lnTo>
                <a:lnTo>
                  <a:pt x="3092" y="1115"/>
                </a:lnTo>
                <a:lnTo>
                  <a:pt x="3088" y="1130"/>
                </a:lnTo>
                <a:lnTo>
                  <a:pt x="3086" y="1136"/>
                </a:lnTo>
                <a:lnTo>
                  <a:pt x="3083" y="1143"/>
                </a:lnTo>
                <a:lnTo>
                  <a:pt x="3079" y="1150"/>
                </a:lnTo>
                <a:lnTo>
                  <a:pt x="3076" y="1157"/>
                </a:lnTo>
                <a:lnTo>
                  <a:pt x="3072" y="1163"/>
                </a:lnTo>
                <a:lnTo>
                  <a:pt x="3068" y="1170"/>
                </a:lnTo>
                <a:lnTo>
                  <a:pt x="3063" y="1175"/>
                </a:lnTo>
                <a:lnTo>
                  <a:pt x="3059" y="1182"/>
                </a:lnTo>
                <a:lnTo>
                  <a:pt x="3053" y="1188"/>
                </a:lnTo>
                <a:lnTo>
                  <a:pt x="3047" y="1193"/>
                </a:lnTo>
                <a:lnTo>
                  <a:pt x="3035" y="1203"/>
                </a:lnTo>
                <a:lnTo>
                  <a:pt x="3021" y="1214"/>
                </a:lnTo>
                <a:lnTo>
                  <a:pt x="3007" y="1222"/>
                </a:lnTo>
                <a:lnTo>
                  <a:pt x="2998" y="1225"/>
                </a:lnTo>
                <a:lnTo>
                  <a:pt x="2990" y="1228"/>
                </a:lnTo>
                <a:lnTo>
                  <a:pt x="2982" y="1232"/>
                </a:lnTo>
                <a:lnTo>
                  <a:pt x="2972" y="1235"/>
                </a:lnTo>
                <a:lnTo>
                  <a:pt x="2963" y="1237"/>
                </a:lnTo>
                <a:lnTo>
                  <a:pt x="2954" y="1239"/>
                </a:lnTo>
                <a:lnTo>
                  <a:pt x="2943" y="1241"/>
                </a:lnTo>
                <a:lnTo>
                  <a:pt x="2933" y="1242"/>
                </a:lnTo>
                <a:lnTo>
                  <a:pt x="2922" y="1242"/>
                </a:lnTo>
                <a:lnTo>
                  <a:pt x="2912" y="1242"/>
                </a:lnTo>
                <a:lnTo>
                  <a:pt x="2900" y="1242"/>
                </a:lnTo>
                <a:lnTo>
                  <a:pt x="2887" y="1241"/>
                </a:lnTo>
                <a:lnTo>
                  <a:pt x="2876" y="1240"/>
                </a:lnTo>
                <a:lnTo>
                  <a:pt x="2865" y="1239"/>
                </a:lnTo>
                <a:lnTo>
                  <a:pt x="2854" y="1237"/>
                </a:lnTo>
                <a:lnTo>
                  <a:pt x="2844" y="1234"/>
                </a:lnTo>
                <a:lnTo>
                  <a:pt x="2834" y="1232"/>
                </a:lnTo>
                <a:lnTo>
                  <a:pt x="2825" y="1227"/>
                </a:lnTo>
                <a:lnTo>
                  <a:pt x="2815" y="1224"/>
                </a:lnTo>
                <a:lnTo>
                  <a:pt x="2807" y="1220"/>
                </a:lnTo>
                <a:lnTo>
                  <a:pt x="2791" y="1211"/>
                </a:lnTo>
                <a:lnTo>
                  <a:pt x="2784" y="1207"/>
                </a:lnTo>
                <a:lnTo>
                  <a:pt x="2777" y="1201"/>
                </a:lnTo>
                <a:lnTo>
                  <a:pt x="2763" y="1190"/>
                </a:lnTo>
                <a:lnTo>
                  <a:pt x="2758" y="1185"/>
                </a:lnTo>
                <a:lnTo>
                  <a:pt x="2752" y="1179"/>
                </a:lnTo>
                <a:lnTo>
                  <a:pt x="2742" y="1166"/>
                </a:lnTo>
                <a:lnTo>
                  <a:pt x="2737" y="1159"/>
                </a:lnTo>
                <a:lnTo>
                  <a:pt x="2733" y="1152"/>
                </a:lnTo>
                <a:lnTo>
                  <a:pt x="2726" y="1139"/>
                </a:lnTo>
                <a:lnTo>
                  <a:pt x="2721" y="1125"/>
                </a:lnTo>
                <a:lnTo>
                  <a:pt x="2715" y="1111"/>
                </a:lnTo>
                <a:lnTo>
                  <a:pt x="2712" y="1097"/>
                </a:lnTo>
                <a:lnTo>
                  <a:pt x="2710" y="1084"/>
                </a:lnTo>
                <a:lnTo>
                  <a:pt x="2802" y="1060"/>
                </a:lnTo>
                <a:lnTo>
                  <a:pt x="2803" y="1069"/>
                </a:lnTo>
                <a:lnTo>
                  <a:pt x="2805" y="1078"/>
                </a:lnTo>
                <a:lnTo>
                  <a:pt x="2807" y="1087"/>
                </a:lnTo>
                <a:lnTo>
                  <a:pt x="2811" y="1095"/>
                </a:lnTo>
                <a:lnTo>
                  <a:pt x="2815" y="1104"/>
                </a:lnTo>
                <a:lnTo>
                  <a:pt x="2819" y="1112"/>
                </a:lnTo>
                <a:lnTo>
                  <a:pt x="2826" y="1119"/>
                </a:lnTo>
                <a:lnTo>
                  <a:pt x="2832" y="1125"/>
                </a:lnTo>
                <a:lnTo>
                  <a:pt x="2839" y="1132"/>
                </a:lnTo>
                <a:lnTo>
                  <a:pt x="2848" y="1138"/>
                </a:lnTo>
                <a:lnTo>
                  <a:pt x="2856" y="1142"/>
                </a:lnTo>
                <a:lnTo>
                  <a:pt x="2865" y="1146"/>
                </a:lnTo>
                <a:lnTo>
                  <a:pt x="2876" y="1150"/>
                </a:lnTo>
                <a:lnTo>
                  <a:pt x="2882" y="1151"/>
                </a:lnTo>
                <a:lnTo>
                  <a:pt x="2887" y="1152"/>
                </a:lnTo>
                <a:lnTo>
                  <a:pt x="2893" y="1154"/>
                </a:lnTo>
                <a:lnTo>
                  <a:pt x="2900" y="1154"/>
                </a:lnTo>
                <a:lnTo>
                  <a:pt x="2912" y="1155"/>
                </a:lnTo>
                <a:lnTo>
                  <a:pt x="2922" y="1155"/>
                </a:lnTo>
                <a:lnTo>
                  <a:pt x="2931" y="1154"/>
                </a:lnTo>
                <a:lnTo>
                  <a:pt x="2940" y="1151"/>
                </a:lnTo>
                <a:lnTo>
                  <a:pt x="2947" y="1149"/>
                </a:lnTo>
                <a:lnTo>
                  <a:pt x="2955" y="1147"/>
                </a:lnTo>
                <a:lnTo>
                  <a:pt x="2959" y="1146"/>
                </a:lnTo>
                <a:lnTo>
                  <a:pt x="2962" y="1144"/>
                </a:lnTo>
                <a:lnTo>
                  <a:pt x="2968" y="1141"/>
                </a:lnTo>
                <a:lnTo>
                  <a:pt x="2973" y="1137"/>
                </a:lnTo>
                <a:lnTo>
                  <a:pt x="2979" y="1133"/>
                </a:lnTo>
                <a:lnTo>
                  <a:pt x="2983" y="1128"/>
                </a:lnTo>
                <a:lnTo>
                  <a:pt x="2986" y="1122"/>
                </a:lnTo>
                <a:lnTo>
                  <a:pt x="2989" y="1117"/>
                </a:lnTo>
                <a:lnTo>
                  <a:pt x="2991" y="1111"/>
                </a:lnTo>
                <a:lnTo>
                  <a:pt x="2993" y="1106"/>
                </a:lnTo>
                <a:lnTo>
                  <a:pt x="2994" y="1099"/>
                </a:lnTo>
                <a:lnTo>
                  <a:pt x="2994" y="1092"/>
                </a:lnTo>
                <a:lnTo>
                  <a:pt x="2994" y="1087"/>
                </a:lnTo>
                <a:lnTo>
                  <a:pt x="2993" y="1082"/>
                </a:lnTo>
                <a:lnTo>
                  <a:pt x="2992" y="1077"/>
                </a:lnTo>
                <a:lnTo>
                  <a:pt x="2990" y="1071"/>
                </a:lnTo>
                <a:lnTo>
                  <a:pt x="2988" y="1067"/>
                </a:lnTo>
                <a:lnTo>
                  <a:pt x="2986" y="1063"/>
                </a:lnTo>
                <a:lnTo>
                  <a:pt x="2983" y="1058"/>
                </a:lnTo>
                <a:lnTo>
                  <a:pt x="2979" y="1055"/>
                </a:lnTo>
                <a:lnTo>
                  <a:pt x="2974" y="1051"/>
                </a:lnTo>
                <a:lnTo>
                  <a:pt x="2970" y="1047"/>
                </a:lnTo>
                <a:lnTo>
                  <a:pt x="2965" y="1044"/>
                </a:lnTo>
                <a:lnTo>
                  <a:pt x="2959" y="1041"/>
                </a:lnTo>
                <a:lnTo>
                  <a:pt x="2947" y="1036"/>
                </a:lnTo>
                <a:lnTo>
                  <a:pt x="2940" y="1034"/>
                </a:lnTo>
                <a:lnTo>
                  <a:pt x="2933" y="1032"/>
                </a:lnTo>
                <a:lnTo>
                  <a:pt x="2862" y="1018"/>
                </a:lnTo>
                <a:lnTo>
                  <a:pt x="2848" y="1014"/>
                </a:lnTo>
                <a:lnTo>
                  <a:pt x="2834" y="1010"/>
                </a:lnTo>
                <a:lnTo>
                  <a:pt x="2820" y="1005"/>
                </a:lnTo>
                <a:lnTo>
                  <a:pt x="2808" y="1000"/>
                </a:lnTo>
                <a:lnTo>
                  <a:pt x="2796" y="992"/>
                </a:lnTo>
                <a:lnTo>
                  <a:pt x="2785" y="985"/>
                </a:lnTo>
                <a:lnTo>
                  <a:pt x="2775" y="977"/>
                </a:lnTo>
                <a:lnTo>
                  <a:pt x="2765" y="968"/>
                </a:lnTo>
                <a:lnTo>
                  <a:pt x="2757" y="958"/>
                </a:lnTo>
                <a:lnTo>
                  <a:pt x="2751" y="949"/>
                </a:lnTo>
                <a:lnTo>
                  <a:pt x="2745" y="937"/>
                </a:lnTo>
                <a:lnTo>
                  <a:pt x="2739" y="926"/>
                </a:lnTo>
                <a:lnTo>
                  <a:pt x="2735" y="913"/>
                </a:lnTo>
                <a:lnTo>
                  <a:pt x="2733" y="907"/>
                </a:lnTo>
                <a:lnTo>
                  <a:pt x="2732" y="901"/>
                </a:lnTo>
                <a:lnTo>
                  <a:pt x="2730" y="887"/>
                </a:lnTo>
                <a:lnTo>
                  <a:pt x="2730" y="880"/>
                </a:lnTo>
                <a:lnTo>
                  <a:pt x="2730" y="873"/>
                </a:lnTo>
                <a:lnTo>
                  <a:pt x="2730" y="864"/>
                </a:lnTo>
                <a:lnTo>
                  <a:pt x="2730" y="856"/>
                </a:lnTo>
                <a:lnTo>
                  <a:pt x="2732" y="849"/>
                </a:lnTo>
                <a:lnTo>
                  <a:pt x="2733" y="840"/>
                </a:lnTo>
                <a:lnTo>
                  <a:pt x="2735" y="832"/>
                </a:lnTo>
                <a:lnTo>
                  <a:pt x="2737" y="825"/>
                </a:lnTo>
                <a:lnTo>
                  <a:pt x="2740" y="818"/>
                </a:lnTo>
                <a:lnTo>
                  <a:pt x="2744" y="810"/>
                </a:lnTo>
                <a:lnTo>
                  <a:pt x="2748" y="803"/>
                </a:lnTo>
                <a:lnTo>
                  <a:pt x="2751" y="797"/>
                </a:lnTo>
                <a:lnTo>
                  <a:pt x="2760" y="783"/>
                </a:lnTo>
                <a:lnTo>
                  <a:pt x="2771" y="771"/>
                </a:lnTo>
                <a:lnTo>
                  <a:pt x="2782" y="760"/>
                </a:lnTo>
                <a:lnTo>
                  <a:pt x="2788" y="755"/>
                </a:lnTo>
                <a:lnTo>
                  <a:pt x="2794" y="750"/>
                </a:lnTo>
                <a:lnTo>
                  <a:pt x="2808" y="741"/>
                </a:lnTo>
                <a:lnTo>
                  <a:pt x="2815" y="736"/>
                </a:lnTo>
                <a:lnTo>
                  <a:pt x="2823" y="733"/>
                </a:lnTo>
                <a:lnTo>
                  <a:pt x="2830" y="730"/>
                </a:lnTo>
                <a:lnTo>
                  <a:pt x="2838" y="727"/>
                </a:lnTo>
                <a:lnTo>
                  <a:pt x="2846" y="724"/>
                </a:lnTo>
                <a:lnTo>
                  <a:pt x="2854" y="722"/>
                </a:lnTo>
                <a:lnTo>
                  <a:pt x="2871" y="718"/>
                </a:lnTo>
                <a:lnTo>
                  <a:pt x="2880" y="717"/>
                </a:lnTo>
                <a:lnTo>
                  <a:pt x="2888" y="716"/>
                </a:lnTo>
                <a:lnTo>
                  <a:pt x="2906" y="715"/>
                </a:lnTo>
                <a:lnTo>
                  <a:pt x="2917" y="715"/>
                </a:lnTo>
                <a:lnTo>
                  <a:pt x="2929" y="716"/>
                </a:lnTo>
                <a:lnTo>
                  <a:pt x="2939" y="717"/>
                </a:lnTo>
                <a:lnTo>
                  <a:pt x="2948" y="718"/>
                </a:lnTo>
                <a:lnTo>
                  <a:pt x="2958" y="720"/>
                </a:lnTo>
                <a:lnTo>
                  <a:pt x="2967" y="722"/>
                </a:lnTo>
                <a:lnTo>
                  <a:pt x="2985" y="727"/>
                </a:lnTo>
                <a:lnTo>
                  <a:pt x="3000" y="733"/>
                </a:lnTo>
                <a:lnTo>
                  <a:pt x="3014" y="741"/>
                </a:lnTo>
                <a:lnTo>
                  <a:pt x="3021" y="745"/>
                </a:lnTo>
                <a:lnTo>
                  <a:pt x="3027" y="750"/>
                </a:lnTo>
                <a:lnTo>
                  <a:pt x="3033" y="754"/>
                </a:lnTo>
                <a:lnTo>
                  <a:pt x="3039" y="758"/>
                </a:lnTo>
                <a:lnTo>
                  <a:pt x="3044" y="763"/>
                </a:lnTo>
                <a:lnTo>
                  <a:pt x="3048" y="769"/>
                </a:lnTo>
                <a:lnTo>
                  <a:pt x="3058" y="779"/>
                </a:lnTo>
                <a:lnTo>
                  <a:pt x="3065" y="790"/>
                </a:lnTo>
                <a:lnTo>
                  <a:pt x="3071" y="801"/>
                </a:lnTo>
                <a:lnTo>
                  <a:pt x="3077" y="812"/>
                </a:lnTo>
                <a:lnTo>
                  <a:pt x="3082" y="824"/>
                </a:lnTo>
                <a:lnTo>
                  <a:pt x="3085" y="835"/>
                </a:lnTo>
                <a:lnTo>
                  <a:pt x="3088" y="846"/>
                </a:lnTo>
                <a:lnTo>
                  <a:pt x="2999" y="873"/>
                </a:lnTo>
                <a:close/>
                <a:moveTo>
                  <a:pt x="3429" y="873"/>
                </a:moveTo>
                <a:lnTo>
                  <a:pt x="3428" y="867"/>
                </a:lnTo>
                <a:lnTo>
                  <a:pt x="3427" y="862"/>
                </a:lnTo>
                <a:lnTo>
                  <a:pt x="3422" y="850"/>
                </a:lnTo>
                <a:lnTo>
                  <a:pt x="3418" y="845"/>
                </a:lnTo>
                <a:lnTo>
                  <a:pt x="3415" y="838"/>
                </a:lnTo>
                <a:lnTo>
                  <a:pt x="3410" y="832"/>
                </a:lnTo>
                <a:lnTo>
                  <a:pt x="3406" y="827"/>
                </a:lnTo>
                <a:lnTo>
                  <a:pt x="3400" y="822"/>
                </a:lnTo>
                <a:lnTo>
                  <a:pt x="3397" y="820"/>
                </a:lnTo>
                <a:lnTo>
                  <a:pt x="3394" y="816"/>
                </a:lnTo>
                <a:lnTo>
                  <a:pt x="3386" y="812"/>
                </a:lnTo>
                <a:lnTo>
                  <a:pt x="3378" y="809"/>
                </a:lnTo>
                <a:lnTo>
                  <a:pt x="3370" y="806"/>
                </a:lnTo>
                <a:lnTo>
                  <a:pt x="3359" y="804"/>
                </a:lnTo>
                <a:lnTo>
                  <a:pt x="3349" y="802"/>
                </a:lnTo>
                <a:lnTo>
                  <a:pt x="3337" y="802"/>
                </a:lnTo>
                <a:lnTo>
                  <a:pt x="3328" y="802"/>
                </a:lnTo>
                <a:lnTo>
                  <a:pt x="3320" y="803"/>
                </a:lnTo>
                <a:lnTo>
                  <a:pt x="3312" y="805"/>
                </a:lnTo>
                <a:lnTo>
                  <a:pt x="3308" y="806"/>
                </a:lnTo>
                <a:lnTo>
                  <a:pt x="3305" y="807"/>
                </a:lnTo>
                <a:lnTo>
                  <a:pt x="3298" y="809"/>
                </a:lnTo>
                <a:lnTo>
                  <a:pt x="3291" y="813"/>
                </a:lnTo>
                <a:lnTo>
                  <a:pt x="3288" y="814"/>
                </a:lnTo>
                <a:lnTo>
                  <a:pt x="3285" y="816"/>
                </a:lnTo>
                <a:lnTo>
                  <a:pt x="3279" y="821"/>
                </a:lnTo>
                <a:lnTo>
                  <a:pt x="3275" y="826"/>
                </a:lnTo>
                <a:lnTo>
                  <a:pt x="3271" y="831"/>
                </a:lnTo>
                <a:lnTo>
                  <a:pt x="3267" y="836"/>
                </a:lnTo>
                <a:lnTo>
                  <a:pt x="3264" y="841"/>
                </a:lnTo>
                <a:lnTo>
                  <a:pt x="3261" y="848"/>
                </a:lnTo>
                <a:lnTo>
                  <a:pt x="3259" y="854"/>
                </a:lnTo>
                <a:lnTo>
                  <a:pt x="3258" y="859"/>
                </a:lnTo>
                <a:lnTo>
                  <a:pt x="3258" y="865"/>
                </a:lnTo>
                <a:lnTo>
                  <a:pt x="3258" y="876"/>
                </a:lnTo>
                <a:lnTo>
                  <a:pt x="3259" y="881"/>
                </a:lnTo>
                <a:lnTo>
                  <a:pt x="3261" y="885"/>
                </a:lnTo>
                <a:lnTo>
                  <a:pt x="3264" y="890"/>
                </a:lnTo>
                <a:lnTo>
                  <a:pt x="3266" y="895"/>
                </a:lnTo>
                <a:lnTo>
                  <a:pt x="3269" y="899"/>
                </a:lnTo>
                <a:lnTo>
                  <a:pt x="3272" y="902"/>
                </a:lnTo>
                <a:lnTo>
                  <a:pt x="3275" y="906"/>
                </a:lnTo>
                <a:lnTo>
                  <a:pt x="3279" y="909"/>
                </a:lnTo>
                <a:lnTo>
                  <a:pt x="3283" y="912"/>
                </a:lnTo>
                <a:lnTo>
                  <a:pt x="3288" y="915"/>
                </a:lnTo>
                <a:lnTo>
                  <a:pt x="3294" y="917"/>
                </a:lnTo>
                <a:lnTo>
                  <a:pt x="3300" y="919"/>
                </a:lnTo>
                <a:lnTo>
                  <a:pt x="3312" y="923"/>
                </a:lnTo>
                <a:lnTo>
                  <a:pt x="3383" y="936"/>
                </a:lnTo>
                <a:lnTo>
                  <a:pt x="3392" y="938"/>
                </a:lnTo>
                <a:lnTo>
                  <a:pt x="3401" y="940"/>
                </a:lnTo>
                <a:lnTo>
                  <a:pt x="3416" y="945"/>
                </a:lnTo>
                <a:lnTo>
                  <a:pt x="3431" y="951"/>
                </a:lnTo>
                <a:lnTo>
                  <a:pt x="3444" y="957"/>
                </a:lnTo>
                <a:lnTo>
                  <a:pt x="3457" y="965"/>
                </a:lnTo>
                <a:lnTo>
                  <a:pt x="3468" y="973"/>
                </a:lnTo>
                <a:lnTo>
                  <a:pt x="3480" y="982"/>
                </a:lnTo>
                <a:lnTo>
                  <a:pt x="3484" y="986"/>
                </a:lnTo>
                <a:lnTo>
                  <a:pt x="3489" y="991"/>
                </a:lnTo>
                <a:lnTo>
                  <a:pt x="3498" y="1002"/>
                </a:lnTo>
                <a:lnTo>
                  <a:pt x="3505" y="1012"/>
                </a:lnTo>
                <a:lnTo>
                  <a:pt x="3508" y="1017"/>
                </a:lnTo>
                <a:lnTo>
                  <a:pt x="3511" y="1024"/>
                </a:lnTo>
                <a:lnTo>
                  <a:pt x="3516" y="1035"/>
                </a:lnTo>
                <a:lnTo>
                  <a:pt x="3518" y="1041"/>
                </a:lnTo>
                <a:lnTo>
                  <a:pt x="3520" y="1047"/>
                </a:lnTo>
                <a:lnTo>
                  <a:pt x="3522" y="1060"/>
                </a:lnTo>
                <a:lnTo>
                  <a:pt x="3525" y="1072"/>
                </a:lnTo>
                <a:lnTo>
                  <a:pt x="3525" y="1086"/>
                </a:lnTo>
                <a:lnTo>
                  <a:pt x="3525" y="1100"/>
                </a:lnTo>
                <a:lnTo>
                  <a:pt x="3522" y="1115"/>
                </a:lnTo>
                <a:lnTo>
                  <a:pt x="3518" y="1130"/>
                </a:lnTo>
                <a:lnTo>
                  <a:pt x="3516" y="1136"/>
                </a:lnTo>
                <a:lnTo>
                  <a:pt x="3513" y="1143"/>
                </a:lnTo>
                <a:lnTo>
                  <a:pt x="3510" y="1150"/>
                </a:lnTo>
                <a:lnTo>
                  <a:pt x="3507" y="1157"/>
                </a:lnTo>
                <a:lnTo>
                  <a:pt x="3503" y="1163"/>
                </a:lnTo>
                <a:lnTo>
                  <a:pt x="3499" y="1170"/>
                </a:lnTo>
                <a:lnTo>
                  <a:pt x="3493" y="1175"/>
                </a:lnTo>
                <a:lnTo>
                  <a:pt x="3489" y="1182"/>
                </a:lnTo>
                <a:lnTo>
                  <a:pt x="3483" y="1188"/>
                </a:lnTo>
                <a:lnTo>
                  <a:pt x="3478" y="1193"/>
                </a:lnTo>
                <a:lnTo>
                  <a:pt x="3465" y="1203"/>
                </a:lnTo>
                <a:lnTo>
                  <a:pt x="3452" y="1214"/>
                </a:lnTo>
                <a:lnTo>
                  <a:pt x="3437" y="1222"/>
                </a:lnTo>
                <a:lnTo>
                  <a:pt x="3429" y="1225"/>
                </a:lnTo>
                <a:lnTo>
                  <a:pt x="3421" y="1228"/>
                </a:lnTo>
                <a:lnTo>
                  <a:pt x="3412" y="1232"/>
                </a:lnTo>
                <a:lnTo>
                  <a:pt x="3403" y="1235"/>
                </a:lnTo>
                <a:lnTo>
                  <a:pt x="3394" y="1237"/>
                </a:lnTo>
                <a:lnTo>
                  <a:pt x="3384" y="1239"/>
                </a:lnTo>
                <a:lnTo>
                  <a:pt x="3374" y="1241"/>
                </a:lnTo>
                <a:lnTo>
                  <a:pt x="3363" y="1242"/>
                </a:lnTo>
                <a:lnTo>
                  <a:pt x="3353" y="1242"/>
                </a:lnTo>
                <a:lnTo>
                  <a:pt x="3343" y="1242"/>
                </a:lnTo>
                <a:lnTo>
                  <a:pt x="3330" y="1242"/>
                </a:lnTo>
                <a:lnTo>
                  <a:pt x="3318" y="1241"/>
                </a:lnTo>
                <a:lnTo>
                  <a:pt x="3306" y="1240"/>
                </a:lnTo>
                <a:lnTo>
                  <a:pt x="3296" y="1239"/>
                </a:lnTo>
                <a:lnTo>
                  <a:pt x="3284" y="1237"/>
                </a:lnTo>
                <a:lnTo>
                  <a:pt x="3274" y="1234"/>
                </a:lnTo>
                <a:lnTo>
                  <a:pt x="3265" y="1232"/>
                </a:lnTo>
                <a:lnTo>
                  <a:pt x="3255" y="1227"/>
                </a:lnTo>
                <a:lnTo>
                  <a:pt x="3246" y="1224"/>
                </a:lnTo>
                <a:lnTo>
                  <a:pt x="3238" y="1220"/>
                </a:lnTo>
                <a:lnTo>
                  <a:pt x="3222" y="1211"/>
                </a:lnTo>
                <a:lnTo>
                  <a:pt x="3214" y="1207"/>
                </a:lnTo>
                <a:lnTo>
                  <a:pt x="3207" y="1201"/>
                </a:lnTo>
                <a:lnTo>
                  <a:pt x="3194" y="1190"/>
                </a:lnTo>
                <a:lnTo>
                  <a:pt x="3189" y="1185"/>
                </a:lnTo>
                <a:lnTo>
                  <a:pt x="3182" y="1179"/>
                </a:lnTo>
                <a:lnTo>
                  <a:pt x="3173" y="1166"/>
                </a:lnTo>
                <a:lnTo>
                  <a:pt x="3168" y="1159"/>
                </a:lnTo>
                <a:lnTo>
                  <a:pt x="3164" y="1152"/>
                </a:lnTo>
                <a:lnTo>
                  <a:pt x="3156" y="1139"/>
                </a:lnTo>
                <a:lnTo>
                  <a:pt x="3151" y="1125"/>
                </a:lnTo>
                <a:lnTo>
                  <a:pt x="3146" y="1111"/>
                </a:lnTo>
                <a:lnTo>
                  <a:pt x="3143" y="1097"/>
                </a:lnTo>
                <a:lnTo>
                  <a:pt x="3141" y="1084"/>
                </a:lnTo>
                <a:lnTo>
                  <a:pt x="3232" y="1060"/>
                </a:lnTo>
                <a:lnTo>
                  <a:pt x="3233" y="1069"/>
                </a:lnTo>
                <a:lnTo>
                  <a:pt x="3235" y="1078"/>
                </a:lnTo>
                <a:lnTo>
                  <a:pt x="3238" y="1087"/>
                </a:lnTo>
                <a:lnTo>
                  <a:pt x="3242" y="1095"/>
                </a:lnTo>
                <a:lnTo>
                  <a:pt x="3246" y="1104"/>
                </a:lnTo>
                <a:lnTo>
                  <a:pt x="3250" y="1112"/>
                </a:lnTo>
                <a:lnTo>
                  <a:pt x="3256" y="1119"/>
                </a:lnTo>
                <a:lnTo>
                  <a:pt x="3262" y="1125"/>
                </a:lnTo>
                <a:lnTo>
                  <a:pt x="3270" y="1132"/>
                </a:lnTo>
                <a:lnTo>
                  <a:pt x="3278" y="1138"/>
                </a:lnTo>
                <a:lnTo>
                  <a:pt x="3286" y="1142"/>
                </a:lnTo>
                <a:lnTo>
                  <a:pt x="3296" y="1146"/>
                </a:lnTo>
                <a:lnTo>
                  <a:pt x="3306" y="1150"/>
                </a:lnTo>
                <a:lnTo>
                  <a:pt x="3312" y="1151"/>
                </a:lnTo>
                <a:lnTo>
                  <a:pt x="3318" y="1152"/>
                </a:lnTo>
                <a:lnTo>
                  <a:pt x="3324" y="1154"/>
                </a:lnTo>
                <a:lnTo>
                  <a:pt x="3330" y="1154"/>
                </a:lnTo>
                <a:lnTo>
                  <a:pt x="3343" y="1155"/>
                </a:lnTo>
                <a:lnTo>
                  <a:pt x="3353" y="1155"/>
                </a:lnTo>
                <a:lnTo>
                  <a:pt x="3361" y="1154"/>
                </a:lnTo>
                <a:lnTo>
                  <a:pt x="3370" y="1151"/>
                </a:lnTo>
                <a:lnTo>
                  <a:pt x="3378" y="1149"/>
                </a:lnTo>
                <a:lnTo>
                  <a:pt x="3385" y="1147"/>
                </a:lnTo>
                <a:lnTo>
                  <a:pt x="3388" y="1146"/>
                </a:lnTo>
                <a:lnTo>
                  <a:pt x="3392" y="1144"/>
                </a:lnTo>
                <a:lnTo>
                  <a:pt x="3399" y="1141"/>
                </a:lnTo>
                <a:lnTo>
                  <a:pt x="3404" y="1137"/>
                </a:lnTo>
                <a:lnTo>
                  <a:pt x="3409" y="1133"/>
                </a:lnTo>
                <a:lnTo>
                  <a:pt x="3413" y="1128"/>
                </a:lnTo>
                <a:lnTo>
                  <a:pt x="3416" y="1122"/>
                </a:lnTo>
                <a:lnTo>
                  <a:pt x="3420" y="1117"/>
                </a:lnTo>
                <a:lnTo>
                  <a:pt x="3422" y="1111"/>
                </a:lnTo>
                <a:lnTo>
                  <a:pt x="3424" y="1106"/>
                </a:lnTo>
                <a:lnTo>
                  <a:pt x="3425" y="1099"/>
                </a:lnTo>
                <a:lnTo>
                  <a:pt x="3425" y="1092"/>
                </a:lnTo>
                <a:lnTo>
                  <a:pt x="3425" y="1087"/>
                </a:lnTo>
                <a:lnTo>
                  <a:pt x="3424" y="1082"/>
                </a:lnTo>
                <a:lnTo>
                  <a:pt x="3423" y="1077"/>
                </a:lnTo>
                <a:lnTo>
                  <a:pt x="3421" y="1071"/>
                </a:lnTo>
                <a:lnTo>
                  <a:pt x="3418" y="1067"/>
                </a:lnTo>
                <a:lnTo>
                  <a:pt x="3416" y="1063"/>
                </a:lnTo>
                <a:lnTo>
                  <a:pt x="3412" y="1058"/>
                </a:lnTo>
                <a:lnTo>
                  <a:pt x="3409" y="1055"/>
                </a:lnTo>
                <a:lnTo>
                  <a:pt x="3405" y="1051"/>
                </a:lnTo>
                <a:lnTo>
                  <a:pt x="3401" y="1047"/>
                </a:lnTo>
                <a:lnTo>
                  <a:pt x="3396" y="1044"/>
                </a:lnTo>
                <a:lnTo>
                  <a:pt x="3389" y="1041"/>
                </a:lnTo>
                <a:lnTo>
                  <a:pt x="3378" y="1036"/>
                </a:lnTo>
                <a:lnTo>
                  <a:pt x="3371" y="1034"/>
                </a:lnTo>
                <a:lnTo>
                  <a:pt x="3363" y="1032"/>
                </a:lnTo>
                <a:lnTo>
                  <a:pt x="3293" y="1018"/>
                </a:lnTo>
                <a:lnTo>
                  <a:pt x="3278" y="1014"/>
                </a:lnTo>
                <a:lnTo>
                  <a:pt x="3264" y="1010"/>
                </a:lnTo>
                <a:lnTo>
                  <a:pt x="3251" y="1005"/>
                </a:lnTo>
                <a:lnTo>
                  <a:pt x="3239" y="1000"/>
                </a:lnTo>
                <a:lnTo>
                  <a:pt x="3226" y="992"/>
                </a:lnTo>
                <a:lnTo>
                  <a:pt x="3216" y="985"/>
                </a:lnTo>
                <a:lnTo>
                  <a:pt x="3205" y="977"/>
                </a:lnTo>
                <a:lnTo>
                  <a:pt x="3196" y="968"/>
                </a:lnTo>
                <a:lnTo>
                  <a:pt x="3188" y="958"/>
                </a:lnTo>
                <a:lnTo>
                  <a:pt x="3180" y="949"/>
                </a:lnTo>
                <a:lnTo>
                  <a:pt x="3174" y="937"/>
                </a:lnTo>
                <a:lnTo>
                  <a:pt x="3170" y="926"/>
                </a:lnTo>
                <a:lnTo>
                  <a:pt x="3166" y="913"/>
                </a:lnTo>
                <a:lnTo>
                  <a:pt x="3164" y="907"/>
                </a:lnTo>
                <a:lnTo>
                  <a:pt x="3163" y="901"/>
                </a:lnTo>
                <a:lnTo>
                  <a:pt x="3161" y="887"/>
                </a:lnTo>
                <a:lnTo>
                  <a:pt x="3161" y="880"/>
                </a:lnTo>
                <a:lnTo>
                  <a:pt x="3161" y="873"/>
                </a:lnTo>
                <a:lnTo>
                  <a:pt x="3161" y="864"/>
                </a:lnTo>
                <a:lnTo>
                  <a:pt x="3161" y="856"/>
                </a:lnTo>
                <a:lnTo>
                  <a:pt x="3162" y="849"/>
                </a:lnTo>
                <a:lnTo>
                  <a:pt x="3164" y="840"/>
                </a:lnTo>
                <a:lnTo>
                  <a:pt x="3166" y="832"/>
                </a:lnTo>
                <a:lnTo>
                  <a:pt x="3168" y="825"/>
                </a:lnTo>
                <a:lnTo>
                  <a:pt x="3171" y="818"/>
                </a:lnTo>
                <a:lnTo>
                  <a:pt x="3174" y="810"/>
                </a:lnTo>
                <a:lnTo>
                  <a:pt x="3178" y="803"/>
                </a:lnTo>
                <a:lnTo>
                  <a:pt x="3181" y="797"/>
                </a:lnTo>
                <a:lnTo>
                  <a:pt x="3191" y="783"/>
                </a:lnTo>
                <a:lnTo>
                  <a:pt x="3201" y="771"/>
                </a:lnTo>
                <a:lnTo>
                  <a:pt x="3213" y="760"/>
                </a:lnTo>
                <a:lnTo>
                  <a:pt x="3219" y="755"/>
                </a:lnTo>
                <a:lnTo>
                  <a:pt x="3225" y="750"/>
                </a:lnTo>
                <a:lnTo>
                  <a:pt x="3239" y="741"/>
                </a:lnTo>
                <a:lnTo>
                  <a:pt x="3246" y="736"/>
                </a:lnTo>
                <a:lnTo>
                  <a:pt x="3253" y="733"/>
                </a:lnTo>
                <a:lnTo>
                  <a:pt x="3260" y="730"/>
                </a:lnTo>
                <a:lnTo>
                  <a:pt x="3269" y="727"/>
                </a:lnTo>
                <a:lnTo>
                  <a:pt x="3276" y="724"/>
                </a:lnTo>
                <a:lnTo>
                  <a:pt x="3284" y="722"/>
                </a:lnTo>
                <a:lnTo>
                  <a:pt x="3301" y="718"/>
                </a:lnTo>
                <a:lnTo>
                  <a:pt x="3310" y="717"/>
                </a:lnTo>
                <a:lnTo>
                  <a:pt x="3319" y="716"/>
                </a:lnTo>
                <a:lnTo>
                  <a:pt x="3336" y="715"/>
                </a:lnTo>
                <a:lnTo>
                  <a:pt x="3348" y="715"/>
                </a:lnTo>
                <a:lnTo>
                  <a:pt x="3358" y="716"/>
                </a:lnTo>
                <a:lnTo>
                  <a:pt x="3369" y="717"/>
                </a:lnTo>
                <a:lnTo>
                  <a:pt x="3379" y="718"/>
                </a:lnTo>
                <a:lnTo>
                  <a:pt x="3388" y="720"/>
                </a:lnTo>
                <a:lnTo>
                  <a:pt x="3398" y="722"/>
                </a:lnTo>
                <a:lnTo>
                  <a:pt x="3415" y="727"/>
                </a:lnTo>
                <a:lnTo>
                  <a:pt x="3431" y="733"/>
                </a:lnTo>
                <a:lnTo>
                  <a:pt x="3444" y="741"/>
                </a:lnTo>
                <a:lnTo>
                  <a:pt x="3452" y="745"/>
                </a:lnTo>
                <a:lnTo>
                  <a:pt x="3458" y="750"/>
                </a:lnTo>
                <a:lnTo>
                  <a:pt x="3463" y="754"/>
                </a:lnTo>
                <a:lnTo>
                  <a:pt x="3469" y="758"/>
                </a:lnTo>
                <a:lnTo>
                  <a:pt x="3475" y="763"/>
                </a:lnTo>
                <a:lnTo>
                  <a:pt x="3479" y="769"/>
                </a:lnTo>
                <a:lnTo>
                  <a:pt x="3488" y="779"/>
                </a:lnTo>
                <a:lnTo>
                  <a:pt x="3495" y="790"/>
                </a:lnTo>
                <a:lnTo>
                  <a:pt x="3502" y="801"/>
                </a:lnTo>
                <a:lnTo>
                  <a:pt x="3508" y="812"/>
                </a:lnTo>
                <a:lnTo>
                  <a:pt x="3512" y="824"/>
                </a:lnTo>
                <a:lnTo>
                  <a:pt x="3515" y="835"/>
                </a:lnTo>
                <a:lnTo>
                  <a:pt x="3518" y="846"/>
                </a:lnTo>
                <a:lnTo>
                  <a:pt x="3429" y="873"/>
                </a:lnTo>
                <a:close/>
                <a:moveTo>
                  <a:pt x="3605" y="1232"/>
                </a:moveTo>
                <a:lnTo>
                  <a:pt x="3605" y="725"/>
                </a:lnTo>
                <a:lnTo>
                  <a:pt x="3922" y="725"/>
                </a:lnTo>
                <a:lnTo>
                  <a:pt x="3922" y="818"/>
                </a:lnTo>
                <a:lnTo>
                  <a:pt x="3702" y="818"/>
                </a:lnTo>
                <a:lnTo>
                  <a:pt x="3702" y="934"/>
                </a:lnTo>
                <a:lnTo>
                  <a:pt x="3901" y="934"/>
                </a:lnTo>
                <a:lnTo>
                  <a:pt x="3901" y="1021"/>
                </a:lnTo>
                <a:lnTo>
                  <a:pt x="3702" y="1021"/>
                </a:lnTo>
                <a:lnTo>
                  <a:pt x="3702" y="1139"/>
                </a:lnTo>
                <a:lnTo>
                  <a:pt x="3922" y="1139"/>
                </a:lnTo>
                <a:lnTo>
                  <a:pt x="3922" y="1232"/>
                </a:lnTo>
                <a:lnTo>
                  <a:pt x="3605" y="1232"/>
                </a:lnTo>
                <a:close/>
                <a:moveTo>
                  <a:pt x="4006" y="1053"/>
                </a:moveTo>
                <a:lnTo>
                  <a:pt x="4006" y="725"/>
                </a:lnTo>
                <a:lnTo>
                  <a:pt x="4105" y="725"/>
                </a:lnTo>
                <a:lnTo>
                  <a:pt x="4105" y="1045"/>
                </a:lnTo>
                <a:lnTo>
                  <a:pt x="4105" y="1057"/>
                </a:lnTo>
                <a:lnTo>
                  <a:pt x="4106" y="1068"/>
                </a:lnTo>
                <a:lnTo>
                  <a:pt x="4108" y="1080"/>
                </a:lnTo>
                <a:lnTo>
                  <a:pt x="4111" y="1089"/>
                </a:lnTo>
                <a:lnTo>
                  <a:pt x="4115" y="1098"/>
                </a:lnTo>
                <a:lnTo>
                  <a:pt x="4119" y="1107"/>
                </a:lnTo>
                <a:lnTo>
                  <a:pt x="4125" y="1114"/>
                </a:lnTo>
                <a:lnTo>
                  <a:pt x="4131" y="1121"/>
                </a:lnTo>
                <a:lnTo>
                  <a:pt x="4137" y="1126"/>
                </a:lnTo>
                <a:lnTo>
                  <a:pt x="4144" y="1132"/>
                </a:lnTo>
                <a:lnTo>
                  <a:pt x="4153" y="1137"/>
                </a:lnTo>
                <a:lnTo>
                  <a:pt x="4161" y="1140"/>
                </a:lnTo>
                <a:lnTo>
                  <a:pt x="4169" y="1143"/>
                </a:lnTo>
                <a:lnTo>
                  <a:pt x="4180" y="1145"/>
                </a:lnTo>
                <a:lnTo>
                  <a:pt x="4190" y="1146"/>
                </a:lnTo>
                <a:lnTo>
                  <a:pt x="4201" y="1146"/>
                </a:lnTo>
                <a:lnTo>
                  <a:pt x="4211" y="1146"/>
                </a:lnTo>
                <a:lnTo>
                  <a:pt x="4221" y="1145"/>
                </a:lnTo>
                <a:lnTo>
                  <a:pt x="4232" y="1143"/>
                </a:lnTo>
                <a:lnTo>
                  <a:pt x="4241" y="1140"/>
                </a:lnTo>
                <a:lnTo>
                  <a:pt x="4249" y="1137"/>
                </a:lnTo>
                <a:lnTo>
                  <a:pt x="4258" y="1132"/>
                </a:lnTo>
                <a:lnTo>
                  <a:pt x="4265" y="1126"/>
                </a:lnTo>
                <a:lnTo>
                  <a:pt x="4271" y="1121"/>
                </a:lnTo>
                <a:lnTo>
                  <a:pt x="4276" y="1114"/>
                </a:lnTo>
                <a:lnTo>
                  <a:pt x="4282" y="1107"/>
                </a:lnTo>
                <a:lnTo>
                  <a:pt x="4287" y="1098"/>
                </a:lnTo>
                <a:lnTo>
                  <a:pt x="4290" y="1089"/>
                </a:lnTo>
                <a:lnTo>
                  <a:pt x="4293" y="1080"/>
                </a:lnTo>
                <a:lnTo>
                  <a:pt x="4295" y="1068"/>
                </a:lnTo>
                <a:lnTo>
                  <a:pt x="4296" y="1057"/>
                </a:lnTo>
                <a:lnTo>
                  <a:pt x="4297" y="1045"/>
                </a:lnTo>
                <a:lnTo>
                  <a:pt x="4297" y="725"/>
                </a:lnTo>
                <a:lnTo>
                  <a:pt x="4395" y="725"/>
                </a:lnTo>
                <a:lnTo>
                  <a:pt x="4395" y="1053"/>
                </a:lnTo>
                <a:lnTo>
                  <a:pt x="4395" y="1064"/>
                </a:lnTo>
                <a:lnTo>
                  <a:pt x="4394" y="1074"/>
                </a:lnTo>
                <a:lnTo>
                  <a:pt x="4393" y="1086"/>
                </a:lnTo>
                <a:lnTo>
                  <a:pt x="4392" y="1096"/>
                </a:lnTo>
                <a:lnTo>
                  <a:pt x="4390" y="1107"/>
                </a:lnTo>
                <a:lnTo>
                  <a:pt x="4387" y="1116"/>
                </a:lnTo>
                <a:lnTo>
                  <a:pt x="4384" y="1125"/>
                </a:lnTo>
                <a:lnTo>
                  <a:pt x="4380" y="1135"/>
                </a:lnTo>
                <a:lnTo>
                  <a:pt x="4376" y="1143"/>
                </a:lnTo>
                <a:lnTo>
                  <a:pt x="4372" y="1151"/>
                </a:lnTo>
                <a:lnTo>
                  <a:pt x="4367" y="1160"/>
                </a:lnTo>
                <a:lnTo>
                  <a:pt x="4363" y="1167"/>
                </a:lnTo>
                <a:lnTo>
                  <a:pt x="4357" y="1174"/>
                </a:lnTo>
                <a:lnTo>
                  <a:pt x="4351" y="1182"/>
                </a:lnTo>
                <a:lnTo>
                  <a:pt x="4345" y="1188"/>
                </a:lnTo>
                <a:lnTo>
                  <a:pt x="4339" y="1194"/>
                </a:lnTo>
                <a:lnTo>
                  <a:pt x="4324" y="1206"/>
                </a:lnTo>
                <a:lnTo>
                  <a:pt x="4317" y="1211"/>
                </a:lnTo>
                <a:lnTo>
                  <a:pt x="4310" y="1216"/>
                </a:lnTo>
                <a:lnTo>
                  <a:pt x="4301" y="1220"/>
                </a:lnTo>
                <a:lnTo>
                  <a:pt x="4294" y="1224"/>
                </a:lnTo>
                <a:lnTo>
                  <a:pt x="4286" y="1227"/>
                </a:lnTo>
                <a:lnTo>
                  <a:pt x="4276" y="1231"/>
                </a:lnTo>
                <a:lnTo>
                  <a:pt x="4268" y="1234"/>
                </a:lnTo>
                <a:lnTo>
                  <a:pt x="4259" y="1236"/>
                </a:lnTo>
                <a:lnTo>
                  <a:pt x="4240" y="1240"/>
                </a:lnTo>
                <a:lnTo>
                  <a:pt x="4220" y="1242"/>
                </a:lnTo>
                <a:lnTo>
                  <a:pt x="4201" y="1243"/>
                </a:lnTo>
                <a:lnTo>
                  <a:pt x="4181" y="1242"/>
                </a:lnTo>
                <a:lnTo>
                  <a:pt x="4170" y="1241"/>
                </a:lnTo>
                <a:lnTo>
                  <a:pt x="4161" y="1240"/>
                </a:lnTo>
                <a:lnTo>
                  <a:pt x="4142" y="1236"/>
                </a:lnTo>
                <a:lnTo>
                  <a:pt x="4125" y="1231"/>
                </a:lnTo>
                <a:lnTo>
                  <a:pt x="4108" y="1224"/>
                </a:lnTo>
                <a:lnTo>
                  <a:pt x="4091" y="1216"/>
                </a:lnTo>
                <a:lnTo>
                  <a:pt x="4084" y="1211"/>
                </a:lnTo>
                <a:lnTo>
                  <a:pt x="4077" y="1206"/>
                </a:lnTo>
                <a:lnTo>
                  <a:pt x="4070" y="1200"/>
                </a:lnTo>
                <a:lnTo>
                  <a:pt x="4063" y="1194"/>
                </a:lnTo>
                <a:lnTo>
                  <a:pt x="4056" y="1188"/>
                </a:lnTo>
                <a:lnTo>
                  <a:pt x="4051" y="1182"/>
                </a:lnTo>
                <a:lnTo>
                  <a:pt x="4045" y="1174"/>
                </a:lnTo>
                <a:lnTo>
                  <a:pt x="4039" y="1167"/>
                </a:lnTo>
                <a:lnTo>
                  <a:pt x="4034" y="1160"/>
                </a:lnTo>
                <a:lnTo>
                  <a:pt x="4029" y="1151"/>
                </a:lnTo>
                <a:lnTo>
                  <a:pt x="4025" y="1143"/>
                </a:lnTo>
                <a:lnTo>
                  <a:pt x="4022" y="1135"/>
                </a:lnTo>
                <a:lnTo>
                  <a:pt x="4018" y="1125"/>
                </a:lnTo>
                <a:lnTo>
                  <a:pt x="4014" y="1116"/>
                </a:lnTo>
                <a:lnTo>
                  <a:pt x="4012" y="1107"/>
                </a:lnTo>
                <a:lnTo>
                  <a:pt x="4010" y="1096"/>
                </a:lnTo>
                <a:lnTo>
                  <a:pt x="4008" y="1086"/>
                </a:lnTo>
                <a:lnTo>
                  <a:pt x="4007" y="1074"/>
                </a:lnTo>
                <a:lnTo>
                  <a:pt x="4006" y="1064"/>
                </a:lnTo>
                <a:lnTo>
                  <a:pt x="4006" y="1053"/>
                </a:lnTo>
                <a:close/>
                <a:moveTo>
                  <a:pt x="4650" y="1037"/>
                </a:moveTo>
                <a:lnTo>
                  <a:pt x="4599" y="1037"/>
                </a:lnTo>
                <a:lnTo>
                  <a:pt x="4599" y="1232"/>
                </a:lnTo>
                <a:lnTo>
                  <a:pt x="4499" y="1232"/>
                </a:lnTo>
                <a:lnTo>
                  <a:pt x="4499" y="725"/>
                </a:lnTo>
                <a:lnTo>
                  <a:pt x="4698" y="725"/>
                </a:lnTo>
                <a:lnTo>
                  <a:pt x="4707" y="725"/>
                </a:lnTo>
                <a:lnTo>
                  <a:pt x="4715" y="726"/>
                </a:lnTo>
                <a:lnTo>
                  <a:pt x="4724" y="727"/>
                </a:lnTo>
                <a:lnTo>
                  <a:pt x="4733" y="728"/>
                </a:lnTo>
                <a:lnTo>
                  <a:pt x="4749" y="732"/>
                </a:lnTo>
                <a:lnTo>
                  <a:pt x="4757" y="734"/>
                </a:lnTo>
                <a:lnTo>
                  <a:pt x="4764" y="737"/>
                </a:lnTo>
                <a:lnTo>
                  <a:pt x="4772" y="741"/>
                </a:lnTo>
                <a:lnTo>
                  <a:pt x="4779" y="744"/>
                </a:lnTo>
                <a:lnTo>
                  <a:pt x="4785" y="747"/>
                </a:lnTo>
                <a:lnTo>
                  <a:pt x="4791" y="751"/>
                </a:lnTo>
                <a:lnTo>
                  <a:pt x="4804" y="760"/>
                </a:lnTo>
                <a:lnTo>
                  <a:pt x="4815" y="770"/>
                </a:lnTo>
                <a:lnTo>
                  <a:pt x="4825" y="781"/>
                </a:lnTo>
                <a:lnTo>
                  <a:pt x="4834" y="793"/>
                </a:lnTo>
                <a:lnTo>
                  <a:pt x="4841" y="806"/>
                </a:lnTo>
                <a:lnTo>
                  <a:pt x="4844" y="812"/>
                </a:lnTo>
                <a:lnTo>
                  <a:pt x="4847" y="820"/>
                </a:lnTo>
                <a:lnTo>
                  <a:pt x="4853" y="834"/>
                </a:lnTo>
                <a:lnTo>
                  <a:pt x="4856" y="849"/>
                </a:lnTo>
                <a:lnTo>
                  <a:pt x="4857" y="857"/>
                </a:lnTo>
                <a:lnTo>
                  <a:pt x="4858" y="864"/>
                </a:lnTo>
                <a:lnTo>
                  <a:pt x="4859" y="873"/>
                </a:lnTo>
                <a:lnTo>
                  <a:pt x="4859" y="881"/>
                </a:lnTo>
                <a:lnTo>
                  <a:pt x="4858" y="893"/>
                </a:lnTo>
                <a:lnTo>
                  <a:pt x="4857" y="907"/>
                </a:lnTo>
                <a:lnTo>
                  <a:pt x="4856" y="913"/>
                </a:lnTo>
                <a:lnTo>
                  <a:pt x="4855" y="918"/>
                </a:lnTo>
                <a:lnTo>
                  <a:pt x="4852" y="931"/>
                </a:lnTo>
                <a:lnTo>
                  <a:pt x="4847" y="941"/>
                </a:lnTo>
                <a:lnTo>
                  <a:pt x="4842" y="953"/>
                </a:lnTo>
                <a:lnTo>
                  <a:pt x="4836" y="962"/>
                </a:lnTo>
                <a:lnTo>
                  <a:pt x="4830" y="971"/>
                </a:lnTo>
                <a:lnTo>
                  <a:pt x="4822" y="981"/>
                </a:lnTo>
                <a:lnTo>
                  <a:pt x="4814" y="989"/>
                </a:lnTo>
                <a:lnTo>
                  <a:pt x="4806" y="996"/>
                </a:lnTo>
                <a:lnTo>
                  <a:pt x="4795" y="1004"/>
                </a:lnTo>
                <a:lnTo>
                  <a:pt x="4786" y="1010"/>
                </a:lnTo>
                <a:lnTo>
                  <a:pt x="4775" y="1015"/>
                </a:lnTo>
                <a:lnTo>
                  <a:pt x="4769" y="1018"/>
                </a:lnTo>
                <a:lnTo>
                  <a:pt x="4763" y="1020"/>
                </a:lnTo>
                <a:lnTo>
                  <a:pt x="4757" y="1022"/>
                </a:lnTo>
                <a:lnTo>
                  <a:pt x="4751" y="1025"/>
                </a:lnTo>
                <a:lnTo>
                  <a:pt x="4860" y="1232"/>
                </a:lnTo>
                <a:lnTo>
                  <a:pt x="4750" y="1232"/>
                </a:lnTo>
                <a:lnTo>
                  <a:pt x="4650" y="1037"/>
                </a:lnTo>
                <a:close/>
                <a:moveTo>
                  <a:pt x="4679" y="952"/>
                </a:moveTo>
                <a:lnTo>
                  <a:pt x="4688" y="952"/>
                </a:lnTo>
                <a:lnTo>
                  <a:pt x="4697" y="951"/>
                </a:lnTo>
                <a:lnTo>
                  <a:pt x="4705" y="949"/>
                </a:lnTo>
                <a:lnTo>
                  <a:pt x="4712" y="947"/>
                </a:lnTo>
                <a:lnTo>
                  <a:pt x="4720" y="943"/>
                </a:lnTo>
                <a:lnTo>
                  <a:pt x="4726" y="940"/>
                </a:lnTo>
                <a:lnTo>
                  <a:pt x="4732" y="936"/>
                </a:lnTo>
                <a:lnTo>
                  <a:pt x="4737" y="932"/>
                </a:lnTo>
                <a:lnTo>
                  <a:pt x="4739" y="930"/>
                </a:lnTo>
                <a:lnTo>
                  <a:pt x="4742" y="927"/>
                </a:lnTo>
                <a:lnTo>
                  <a:pt x="4747" y="922"/>
                </a:lnTo>
                <a:lnTo>
                  <a:pt x="4750" y="916"/>
                </a:lnTo>
                <a:lnTo>
                  <a:pt x="4753" y="910"/>
                </a:lnTo>
                <a:lnTo>
                  <a:pt x="4755" y="904"/>
                </a:lnTo>
                <a:lnTo>
                  <a:pt x="4757" y="897"/>
                </a:lnTo>
                <a:lnTo>
                  <a:pt x="4758" y="889"/>
                </a:lnTo>
                <a:lnTo>
                  <a:pt x="4758" y="882"/>
                </a:lnTo>
                <a:lnTo>
                  <a:pt x="4758" y="874"/>
                </a:lnTo>
                <a:lnTo>
                  <a:pt x="4757" y="866"/>
                </a:lnTo>
                <a:lnTo>
                  <a:pt x="4755" y="859"/>
                </a:lnTo>
                <a:lnTo>
                  <a:pt x="4753" y="853"/>
                </a:lnTo>
                <a:lnTo>
                  <a:pt x="4750" y="847"/>
                </a:lnTo>
                <a:lnTo>
                  <a:pt x="4747" y="840"/>
                </a:lnTo>
                <a:lnTo>
                  <a:pt x="4742" y="835"/>
                </a:lnTo>
                <a:lnTo>
                  <a:pt x="4737" y="830"/>
                </a:lnTo>
                <a:lnTo>
                  <a:pt x="4734" y="828"/>
                </a:lnTo>
                <a:lnTo>
                  <a:pt x="4732" y="826"/>
                </a:lnTo>
                <a:lnTo>
                  <a:pt x="4726" y="822"/>
                </a:lnTo>
                <a:lnTo>
                  <a:pt x="4720" y="819"/>
                </a:lnTo>
                <a:lnTo>
                  <a:pt x="4712" y="815"/>
                </a:lnTo>
                <a:lnTo>
                  <a:pt x="4705" y="813"/>
                </a:lnTo>
                <a:lnTo>
                  <a:pt x="4697" y="812"/>
                </a:lnTo>
                <a:lnTo>
                  <a:pt x="4688" y="811"/>
                </a:lnTo>
                <a:lnTo>
                  <a:pt x="4679" y="811"/>
                </a:lnTo>
                <a:lnTo>
                  <a:pt x="4599" y="811"/>
                </a:lnTo>
                <a:lnTo>
                  <a:pt x="4599" y="952"/>
                </a:lnTo>
                <a:lnTo>
                  <a:pt x="4679" y="952"/>
                </a:lnTo>
                <a:close/>
                <a:moveTo>
                  <a:pt x="5253" y="1116"/>
                </a:moveTo>
                <a:lnTo>
                  <a:pt x="5047" y="1116"/>
                </a:lnTo>
                <a:lnTo>
                  <a:pt x="5004" y="1232"/>
                </a:lnTo>
                <a:lnTo>
                  <a:pt x="4900" y="1232"/>
                </a:lnTo>
                <a:lnTo>
                  <a:pt x="5095" y="725"/>
                </a:lnTo>
                <a:lnTo>
                  <a:pt x="5209" y="725"/>
                </a:lnTo>
                <a:lnTo>
                  <a:pt x="5402" y="1232"/>
                </a:lnTo>
                <a:lnTo>
                  <a:pt x="5295" y="1232"/>
                </a:lnTo>
                <a:lnTo>
                  <a:pt x="5253" y="1116"/>
                </a:lnTo>
                <a:close/>
                <a:moveTo>
                  <a:pt x="5079" y="1026"/>
                </a:moveTo>
                <a:lnTo>
                  <a:pt x="5220" y="1026"/>
                </a:lnTo>
                <a:lnTo>
                  <a:pt x="5150" y="834"/>
                </a:lnTo>
                <a:lnTo>
                  <a:pt x="5079" y="1026"/>
                </a:lnTo>
                <a:close/>
                <a:moveTo>
                  <a:pt x="4489" y="252"/>
                </a:moveTo>
                <a:lnTo>
                  <a:pt x="4528" y="252"/>
                </a:lnTo>
                <a:lnTo>
                  <a:pt x="4528" y="264"/>
                </a:lnTo>
                <a:lnTo>
                  <a:pt x="4370" y="264"/>
                </a:lnTo>
                <a:lnTo>
                  <a:pt x="4370" y="252"/>
                </a:lnTo>
                <a:lnTo>
                  <a:pt x="4410" y="252"/>
                </a:lnTo>
                <a:lnTo>
                  <a:pt x="4411" y="51"/>
                </a:lnTo>
                <a:lnTo>
                  <a:pt x="4377" y="51"/>
                </a:lnTo>
                <a:lnTo>
                  <a:pt x="4377" y="41"/>
                </a:lnTo>
                <a:lnTo>
                  <a:pt x="4489" y="9"/>
                </a:lnTo>
                <a:lnTo>
                  <a:pt x="4489" y="252"/>
                </a:lnTo>
                <a:close/>
                <a:moveTo>
                  <a:pt x="4591" y="140"/>
                </a:moveTo>
                <a:lnTo>
                  <a:pt x="4581" y="133"/>
                </a:lnTo>
                <a:lnTo>
                  <a:pt x="4574" y="126"/>
                </a:lnTo>
                <a:lnTo>
                  <a:pt x="4569" y="120"/>
                </a:lnTo>
                <a:lnTo>
                  <a:pt x="4565" y="112"/>
                </a:lnTo>
                <a:lnTo>
                  <a:pt x="4561" y="105"/>
                </a:lnTo>
                <a:lnTo>
                  <a:pt x="4560" y="98"/>
                </a:lnTo>
                <a:lnTo>
                  <a:pt x="4559" y="90"/>
                </a:lnTo>
                <a:lnTo>
                  <a:pt x="4558" y="83"/>
                </a:lnTo>
                <a:lnTo>
                  <a:pt x="4559" y="75"/>
                </a:lnTo>
                <a:lnTo>
                  <a:pt x="4560" y="67"/>
                </a:lnTo>
                <a:lnTo>
                  <a:pt x="4561" y="63"/>
                </a:lnTo>
                <a:lnTo>
                  <a:pt x="4562" y="60"/>
                </a:lnTo>
                <a:lnTo>
                  <a:pt x="4566" y="53"/>
                </a:lnTo>
                <a:lnTo>
                  <a:pt x="4568" y="50"/>
                </a:lnTo>
                <a:lnTo>
                  <a:pt x="4570" y="47"/>
                </a:lnTo>
                <a:lnTo>
                  <a:pt x="4572" y="44"/>
                </a:lnTo>
                <a:lnTo>
                  <a:pt x="4574" y="40"/>
                </a:lnTo>
                <a:lnTo>
                  <a:pt x="4580" y="35"/>
                </a:lnTo>
                <a:lnTo>
                  <a:pt x="4585" y="30"/>
                </a:lnTo>
                <a:lnTo>
                  <a:pt x="4593" y="25"/>
                </a:lnTo>
                <a:lnTo>
                  <a:pt x="4600" y="21"/>
                </a:lnTo>
                <a:lnTo>
                  <a:pt x="4607" y="18"/>
                </a:lnTo>
                <a:lnTo>
                  <a:pt x="4616" y="14"/>
                </a:lnTo>
                <a:lnTo>
                  <a:pt x="4624" y="12"/>
                </a:lnTo>
                <a:lnTo>
                  <a:pt x="4633" y="10"/>
                </a:lnTo>
                <a:lnTo>
                  <a:pt x="4643" y="9"/>
                </a:lnTo>
                <a:lnTo>
                  <a:pt x="4652" y="9"/>
                </a:lnTo>
                <a:lnTo>
                  <a:pt x="4659" y="9"/>
                </a:lnTo>
                <a:lnTo>
                  <a:pt x="4668" y="10"/>
                </a:lnTo>
                <a:lnTo>
                  <a:pt x="4675" y="11"/>
                </a:lnTo>
                <a:lnTo>
                  <a:pt x="4682" y="13"/>
                </a:lnTo>
                <a:lnTo>
                  <a:pt x="4688" y="15"/>
                </a:lnTo>
                <a:lnTo>
                  <a:pt x="4695" y="19"/>
                </a:lnTo>
                <a:lnTo>
                  <a:pt x="4701" y="22"/>
                </a:lnTo>
                <a:lnTo>
                  <a:pt x="4706" y="26"/>
                </a:lnTo>
                <a:lnTo>
                  <a:pt x="4711" y="30"/>
                </a:lnTo>
                <a:lnTo>
                  <a:pt x="4715" y="34"/>
                </a:lnTo>
                <a:lnTo>
                  <a:pt x="4720" y="39"/>
                </a:lnTo>
                <a:lnTo>
                  <a:pt x="4721" y="41"/>
                </a:lnTo>
                <a:lnTo>
                  <a:pt x="4723" y="45"/>
                </a:lnTo>
                <a:lnTo>
                  <a:pt x="4725" y="50"/>
                </a:lnTo>
                <a:lnTo>
                  <a:pt x="4727" y="55"/>
                </a:lnTo>
                <a:lnTo>
                  <a:pt x="4728" y="61"/>
                </a:lnTo>
                <a:lnTo>
                  <a:pt x="4729" y="67"/>
                </a:lnTo>
                <a:lnTo>
                  <a:pt x="4728" y="75"/>
                </a:lnTo>
                <a:lnTo>
                  <a:pt x="4727" y="79"/>
                </a:lnTo>
                <a:lnTo>
                  <a:pt x="4726" y="82"/>
                </a:lnTo>
                <a:lnTo>
                  <a:pt x="4724" y="88"/>
                </a:lnTo>
                <a:lnTo>
                  <a:pt x="4722" y="91"/>
                </a:lnTo>
                <a:lnTo>
                  <a:pt x="4720" y="95"/>
                </a:lnTo>
                <a:lnTo>
                  <a:pt x="4714" y="100"/>
                </a:lnTo>
                <a:lnTo>
                  <a:pt x="4709" y="104"/>
                </a:lnTo>
                <a:lnTo>
                  <a:pt x="4702" y="108"/>
                </a:lnTo>
                <a:lnTo>
                  <a:pt x="4695" y="112"/>
                </a:lnTo>
                <a:lnTo>
                  <a:pt x="4703" y="116"/>
                </a:lnTo>
                <a:lnTo>
                  <a:pt x="4711" y="122"/>
                </a:lnTo>
                <a:lnTo>
                  <a:pt x="4720" y="129"/>
                </a:lnTo>
                <a:lnTo>
                  <a:pt x="4724" y="132"/>
                </a:lnTo>
                <a:lnTo>
                  <a:pt x="4728" y="136"/>
                </a:lnTo>
                <a:lnTo>
                  <a:pt x="4735" y="146"/>
                </a:lnTo>
                <a:lnTo>
                  <a:pt x="4738" y="151"/>
                </a:lnTo>
                <a:lnTo>
                  <a:pt x="4741" y="156"/>
                </a:lnTo>
                <a:lnTo>
                  <a:pt x="4743" y="162"/>
                </a:lnTo>
                <a:lnTo>
                  <a:pt x="4746" y="168"/>
                </a:lnTo>
                <a:lnTo>
                  <a:pt x="4747" y="176"/>
                </a:lnTo>
                <a:lnTo>
                  <a:pt x="4748" y="183"/>
                </a:lnTo>
                <a:lnTo>
                  <a:pt x="4747" y="191"/>
                </a:lnTo>
                <a:lnTo>
                  <a:pt x="4746" y="200"/>
                </a:lnTo>
                <a:lnTo>
                  <a:pt x="4743" y="207"/>
                </a:lnTo>
                <a:lnTo>
                  <a:pt x="4740" y="215"/>
                </a:lnTo>
                <a:lnTo>
                  <a:pt x="4736" y="222"/>
                </a:lnTo>
                <a:lnTo>
                  <a:pt x="4731" y="229"/>
                </a:lnTo>
                <a:lnTo>
                  <a:pt x="4726" y="236"/>
                </a:lnTo>
                <a:lnTo>
                  <a:pt x="4718" y="241"/>
                </a:lnTo>
                <a:lnTo>
                  <a:pt x="4711" y="247"/>
                </a:lnTo>
                <a:lnTo>
                  <a:pt x="4703" y="252"/>
                </a:lnTo>
                <a:lnTo>
                  <a:pt x="4695" y="256"/>
                </a:lnTo>
                <a:lnTo>
                  <a:pt x="4684" y="260"/>
                </a:lnTo>
                <a:lnTo>
                  <a:pt x="4674" y="263"/>
                </a:lnTo>
                <a:lnTo>
                  <a:pt x="4663" y="265"/>
                </a:lnTo>
                <a:lnTo>
                  <a:pt x="4651" y="266"/>
                </a:lnTo>
                <a:lnTo>
                  <a:pt x="4638" y="267"/>
                </a:lnTo>
                <a:lnTo>
                  <a:pt x="4629" y="266"/>
                </a:lnTo>
                <a:lnTo>
                  <a:pt x="4621" y="266"/>
                </a:lnTo>
                <a:lnTo>
                  <a:pt x="4611" y="264"/>
                </a:lnTo>
                <a:lnTo>
                  <a:pt x="4603" y="262"/>
                </a:lnTo>
                <a:lnTo>
                  <a:pt x="4595" y="260"/>
                </a:lnTo>
                <a:lnTo>
                  <a:pt x="4587" y="257"/>
                </a:lnTo>
                <a:lnTo>
                  <a:pt x="4580" y="254"/>
                </a:lnTo>
                <a:lnTo>
                  <a:pt x="4573" y="250"/>
                </a:lnTo>
                <a:lnTo>
                  <a:pt x="4567" y="244"/>
                </a:lnTo>
                <a:lnTo>
                  <a:pt x="4565" y="242"/>
                </a:lnTo>
                <a:lnTo>
                  <a:pt x="4561" y="239"/>
                </a:lnTo>
                <a:lnTo>
                  <a:pt x="4556" y="234"/>
                </a:lnTo>
                <a:lnTo>
                  <a:pt x="4552" y="227"/>
                </a:lnTo>
                <a:lnTo>
                  <a:pt x="4549" y="220"/>
                </a:lnTo>
                <a:lnTo>
                  <a:pt x="4548" y="216"/>
                </a:lnTo>
                <a:lnTo>
                  <a:pt x="4547" y="212"/>
                </a:lnTo>
                <a:lnTo>
                  <a:pt x="4545" y="204"/>
                </a:lnTo>
                <a:lnTo>
                  <a:pt x="4545" y="195"/>
                </a:lnTo>
                <a:lnTo>
                  <a:pt x="4546" y="188"/>
                </a:lnTo>
                <a:lnTo>
                  <a:pt x="4548" y="180"/>
                </a:lnTo>
                <a:lnTo>
                  <a:pt x="4549" y="176"/>
                </a:lnTo>
                <a:lnTo>
                  <a:pt x="4551" y="172"/>
                </a:lnTo>
                <a:lnTo>
                  <a:pt x="4556" y="164"/>
                </a:lnTo>
                <a:lnTo>
                  <a:pt x="4559" y="160"/>
                </a:lnTo>
                <a:lnTo>
                  <a:pt x="4562" y="157"/>
                </a:lnTo>
                <a:lnTo>
                  <a:pt x="4567" y="153"/>
                </a:lnTo>
                <a:lnTo>
                  <a:pt x="4571" y="150"/>
                </a:lnTo>
                <a:lnTo>
                  <a:pt x="4579" y="144"/>
                </a:lnTo>
                <a:lnTo>
                  <a:pt x="4584" y="142"/>
                </a:lnTo>
                <a:lnTo>
                  <a:pt x="4591" y="140"/>
                </a:lnTo>
                <a:close/>
                <a:moveTo>
                  <a:pt x="4636" y="258"/>
                </a:moveTo>
                <a:lnTo>
                  <a:pt x="4643" y="258"/>
                </a:lnTo>
                <a:lnTo>
                  <a:pt x="4649" y="257"/>
                </a:lnTo>
                <a:lnTo>
                  <a:pt x="4655" y="257"/>
                </a:lnTo>
                <a:lnTo>
                  <a:pt x="4660" y="255"/>
                </a:lnTo>
                <a:lnTo>
                  <a:pt x="4669" y="252"/>
                </a:lnTo>
                <a:lnTo>
                  <a:pt x="4673" y="250"/>
                </a:lnTo>
                <a:lnTo>
                  <a:pt x="4675" y="249"/>
                </a:lnTo>
                <a:lnTo>
                  <a:pt x="4676" y="247"/>
                </a:lnTo>
                <a:lnTo>
                  <a:pt x="4679" y="244"/>
                </a:lnTo>
                <a:lnTo>
                  <a:pt x="4681" y="241"/>
                </a:lnTo>
                <a:lnTo>
                  <a:pt x="4683" y="238"/>
                </a:lnTo>
                <a:lnTo>
                  <a:pt x="4684" y="234"/>
                </a:lnTo>
                <a:lnTo>
                  <a:pt x="4686" y="226"/>
                </a:lnTo>
                <a:lnTo>
                  <a:pt x="4687" y="221"/>
                </a:lnTo>
                <a:lnTo>
                  <a:pt x="4687" y="216"/>
                </a:lnTo>
                <a:lnTo>
                  <a:pt x="4686" y="209"/>
                </a:lnTo>
                <a:lnTo>
                  <a:pt x="4684" y="203"/>
                </a:lnTo>
                <a:lnTo>
                  <a:pt x="4681" y="196"/>
                </a:lnTo>
                <a:lnTo>
                  <a:pt x="4680" y="193"/>
                </a:lnTo>
                <a:lnTo>
                  <a:pt x="4678" y="191"/>
                </a:lnTo>
                <a:lnTo>
                  <a:pt x="4673" y="186"/>
                </a:lnTo>
                <a:lnTo>
                  <a:pt x="4668" y="181"/>
                </a:lnTo>
                <a:lnTo>
                  <a:pt x="4661" y="177"/>
                </a:lnTo>
                <a:lnTo>
                  <a:pt x="4654" y="173"/>
                </a:lnTo>
                <a:lnTo>
                  <a:pt x="4639" y="165"/>
                </a:lnTo>
                <a:lnTo>
                  <a:pt x="4625" y="158"/>
                </a:lnTo>
                <a:lnTo>
                  <a:pt x="4609" y="152"/>
                </a:lnTo>
                <a:lnTo>
                  <a:pt x="4602" y="148"/>
                </a:lnTo>
                <a:lnTo>
                  <a:pt x="4596" y="143"/>
                </a:lnTo>
                <a:lnTo>
                  <a:pt x="4593" y="149"/>
                </a:lnTo>
                <a:lnTo>
                  <a:pt x="4590" y="154"/>
                </a:lnTo>
                <a:lnTo>
                  <a:pt x="4587" y="159"/>
                </a:lnTo>
                <a:lnTo>
                  <a:pt x="4585" y="165"/>
                </a:lnTo>
                <a:lnTo>
                  <a:pt x="4584" y="170"/>
                </a:lnTo>
                <a:lnTo>
                  <a:pt x="4583" y="177"/>
                </a:lnTo>
                <a:lnTo>
                  <a:pt x="4582" y="183"/>
                </a:lnTo>
                <a:lnTo>
                  <a:pt x="4582" y="190"/>
                </a:lnTo>
                <a:lnTo>
                  <a:pt x="4582" y="198"/>
                </a:lnTo>
                <a:lnTo>
                  <a:pt x="4583" y="205"/>
                </a:lnTo>
                <a:lnTo>
                  <a:pt x="4584" y="212"/>
                </a:lnTo>
                <a:lnTo>
                  <a:pt x="4585" y="218"/>
                </a:lnTo>
                <a:lnTo>
                  <a:pt x="4587" y="225"/>
                </a:lnTo>
                <a:lnTo>
                  <a:pt x="4590" y="230"/>
                </a:lnTo>
                <a:lnTo>
                  <a:pt x="4593" y="235"/>
                </a:lnTo>
                <a:lnTo>
                  <a:pt x="4596" y="239"/>
                </a:lnTo>
                <a:lnTo>
                  <a:pt x="4600" y="243"/>
                </a:lnTo>
                <a:lnTo>
                  <a:pt x="4604" y="247"/>
                </a:lnTo>
                <a:lnTo>
                  <a:pt x="4608" y="251"/>
                </a:lnTo>
                <a:lnTo>
                  <a:pt x="4613" y="253"/>
                </a:lnTo>
                <a:lnTo>
                  <a:pt x="4619" y="255"/>
                </a:lnTo>
                <a:lnTo>
                  <a:pt x="4624" y="257"/>
                </a:lnTo>
                <a:lnTo>
                  <a:pt x="4630" y="258"/>
                </a:lnTo>
                <a:lnTo>
                  <a:pt x="4636" y="258"/>
                </a:lnTo>
                <a:close/>
                <a:moveTo>
                  <a:pt x="4619" y="52"/>
                </a:moveTo>
                <a:lnTo>
                  <a:pt x="4619" y="57"/>
                </a:lnTo>
                <a:lnTo>
                  <a:pt x="4621" y="63"/>
                </a:lnTo>
                <a:lnTo>
                  <a:pt x="4622" y="69"/>
                </a:lnTo>
                <a:lnTo>
                  <a:pt x="4625" y="73"/>
                </a:lnTo>
                <a:lnTo>
                  <a:pt x="4628" y="77"/>
                </a:lnTo>
                <a:lnTo>
                  <a:pt x="4631" y="81"/>
                </a:lnTo>
                <a:lnTo>
                  <a:pt x="4635" y="84"/>
                </a:lnTo>
                <a:lnTo>
                  <a:pt x="4639" y="87"/>
                </a:lnTo>
                <a:lnTo>
                  <a:pt x="4650" y="94"/>
                </a:lnTo>
                <a:lnTo>
                  <a:pt x="4661" y="99"/>
                </a:lnTo>
                <a:lnTo>
                  <a:pt x="4686" y="109"/>
                </a:lnTo>
                <a:lnTo>
                  <a:pt x="4689" y="105"/>
                </a:lnTo>
                <a:lnTo>
                  <a:pt x="4691" y="101"/>
                </a:lnTo>
                <a:lnTo>
                  <a:pt x="4694" y="97"/>
                </a:lnTo>
                <a:lnTo>
                  <a:pt x="4696" y="91"/>
                </a:lnTo>
                <a:lnTo>
                  <a:pt x="4697" y="86"/>
                </a:lnTo>
                <a:lnTo>
                  <a:pt x="4698" y="80"/>
                </a:lnTo>
                <a:lnTo>
                  <a:pt x="4699" y="73"/>
                </a:lnTo>
                <a:lnTo>
                  <a:pt x="4699" y="66"/>
                </a:lnTo>
                <a:lnTo>
                  <a:pt x="4699" y="61"/>
                </a:lnTo>
                <a:lnTo>
                  <a:pt x="4698" y="56"/>
                </a:lnTo>
                <a:lnTo>
                  <a:pt x="4697" y="51"/>
                </a:lnTo>
                <a:lnTo>
                  <a:pt x="4696" y="47"/>
                </a:lnTo>
                <a:lnTo>
                  <a:pt x="4694" y="43"/>
                </a:lnTo>
                <a:lnTo>
                  <a:pt x="4691" y="38"/>
                </a:lnTo>
                <a:lnTo>
                  <a:pt x="4689" y="34"/>
                </a:lnTo>
                <a:lnTo>
                  <a:pt x="4686" y="31"/>
                </a:lnTo>
                <a:lnTo>
                  <a:pt x="4684" y="28"/>
                </a:lnTo>
                <a:lnTo>
                  <a:pt x="4681" y="26"/>
                </a:lnTo>
                <a:lnTo>
                  <a:pt x="4677" y="24"/>
                </a:lnTo>
                <a:lnTo>
                  <a:pt x="4674" y="22"/>
                </a:lnTo>
                <a:lnTo>
                  <a:pt x="4670" y="20"/>
                </a:lnTo>
                <a:lnTo>
                  <a:pt x="4665" y="19"/>
                </a:lnTo>
                <a:lnTo>
                  <a:pt x="4657" y="18"/>
                </a:lnTo>
                <a:lnTo>
                  <a:pt x="4648" y="19"/>
                </a:lnTo>
                <a:lnTo>
                  <a:pt x="4639" y="21"/>
                </a:lnTo>
                <a:lnTo>
                  <a:pt x="4633" y="24"/>
                </a:lnTo>
                <a:lnTo>
                  <a:pt x="4628" y="28"/>
                </a:lnTo>
                <a:lnTo>
                  <a:pt x="4626" y="31"/>
                </a:lnTo>
                <a:lnTo>
                  <a:pt x="4624" y="33"/>
                </a:lnTo>
                <a:lnTo>
                  <a:pt x="4621" y="39"/>
                </a:lnTo>
                <a:lnTo>
                  <a:pt x="4620" y="46"/>
                </a:lnTo>
                <a:lnTo>
                  <a:pt x="4619" y="52"/>
                </a:lnTo>
                <a:close/>
                <a:moveTo>
                  <a:pt x="5074" y="9"/>
                </a:moveTo>
                <a:lnTo>
                  <a:pt x="5086" y="9"/>
                </a:lnTo>
                <a:lnTo>
                  <a:pt x="5091" y="10"/>
                </a:lnTo>
                <a:lnTo>
                  <a:pt x="5096" y="11"/>
                </a:lnTo>
                <a:lnTo>
                  <a:pt x="5101" y="12"/>
                </a:lnTo>
                <a:lnTo>
                  <a:pt x="5106" y="13"/>
                </a:lnTo>
                <a:lnTo>
                  <a:pt x="5116" y="17"/>
                </a:lnTo>
                <a:lnTo>
                  <a:pt x="5125" y="21"/>
                </a:lnTo>
                <a:lnTo>
                  <a:pt x="5133" y="26"/>
                </a:lnTo>
                <a:lnTo>
                  <a:pt x="5142" y="32"/>
                </a:lnTo>
                <a:lnTo>
                  <a:pt x="5149" y="38"/>
                </a:lnTo>
                <a:lnTo>
                  <a:pt x="5155" y="47"/>
                </a:lnTo>
                <a:lnTo>
                  <a:pt x="5162" y="55"/>
                </a:lnTo>
                <a:lnTo>
                  <a:pt x="5167" y="63"/>
                </a:lnTo>
                <a:lnTo>
                  <a:pt x="5171" y="74"/>
                </a:lnTo>
                <a:lnTo>
                  <a:pt x="5174" y="84"/>
                </a:lnTo>
                <a:lnTo>
                  <a:pt x="5177" y="96"/>
                </a:lnTo>
                <a:lnTo>
                  <a:pt x="5178" y="102"/>
                </a:lnTo>
                <a:lnTo>
                  <a:pt x="5178" y="108"/>
                </a:lnTo>
                <a:lnTo>
                  <a:pt x="5179" y="121"/>
                </a:lnTo>
                <a:lnTo>
                  <a:pt x="5178" y="131"/>
                </a:lnTo>
                <a:lnTo>
                  <a:pt x="5177" y="141"/>
                </a:lnTo>
                <a:lnTo>
                  <a:pt x="5175" y="151"/>
                </a:lnTo>
                <a:lnTo>
                  <a:pt x="5173" y="160"/>
                </a:lnTo>
                <a:lnTo>
                  <a:pt x="5170" y="168"/>
                </a:lnTo>
                <a:lnTo>
                  <a:pt x="5167" y="177"/>
                </a:lnTo>
                <a:lnTo>
                  <a:pt x="5163" y="185"/>
                </a:lnTo>
                <a:lnTo>
                  <a:pt x="5157" y="192"/>
                </a:lnTo>
                <a:lnTo>
                  <a:pt x="5152" y="199"/>
                </a:lnTo>
                <a:lnTo>
                  <a:pt x="5147" y="206"/>
                </a:lnTo>
                <a:lnTo>
                  <a:pt x="5141" y="212"/>
                </a:lnTo>
                <a:lnTo>
                  <a:pt x="5134" y="217"/>
                </a:lnTo>
                <a:lnTo>
                  <a:pt x="5128" y="222"/>
                </a:lnTo>
                <a:lnTo>
                  <a:pt x="5122" y="228"/>
                </a:lnTo>
                <a:lnTo>
                  <a:pt x="5108" y="237"/>
                </a:lnTo>
                <a:lnTo>
                  <a:pt x="5101" y="241"/>
                </a:lnTo>
                <a:lnTo>
                  <a:pt x="5094" y="244"/>
                </a:lnTo>
                <a:lnTo>
                  <a:pt x="5080" y="251"/>
                </a:lnTo>
                <a:lnTo>
                  <a:pt x="5067" y="256"/>
                </a:lnTo>
                <a:lnTo>
                  <a:pt x="5053" y="260"/>
                </a:lnTo>
                <a:lnTo>
                  <a:pt x="5042" y="263"/>
                </a:lnTo>
                <a:lnTo>
                  <a:pt x="5032" y="265"/>
                </a:lnTo>
                <a:lnTo>
                  <a:pt x="5022" y="266"/>
                </a:lnTo>
                <a:lnTo>
                  <a:pt x="5016" y="267"/>
                </a:lnTo>
                <a:lnTo>
                  <a:pt x="5013" y="257"/>
                </a:lnTo>
                <a:lnTo>
                  <a:pt x="5017" y="256"/>
                </a:lnTo>
                <a:lnTo>
                  <a:pt x="5026" y="253"/>
                </a:lnTo>
                <a:lnTo>
                  <a:pt x="5032" y="251"/>
                </a:lnTo>
                <a:lnTo>
                  <a:pt x="5037" y="247"/>
                </a:lnTo>
                <a:lnTo>
                  <a:pt x="5043" y="243"/>
                </a:lnTo>
                <a:lnTo>
                  <a:pt x="5049" y="239"/>
                </a:lnTo>
                <a:lnTo>
                  <a:pt x="5056" y="234"/>
                </a:lnTo>
                <a:lnTo>
                  <a:pt x="5063" y="227"/>
                </a:lnTo>
                <a:lnTo>
                  <a:pt x="5066" y="224"/>
                </a:lnTo>
                <a:lnTo>
                  <a:pt x="5070" y="219"/>
                </a:lnTo>
                <a:lnTo>
                  <a:pt x="5076" y="210"/>
                </a:lnTo>
                <a:lnTo>
                  <a:pt x="5082" y="200"/>
                </a:lnTo>
                <a:lnTo>
                  <a:pt x="5085" y="193"/>
                </a:lnTo>
                <a:lnTo>
                  <a:pt x="5088" y="187"/>
                </a:lnTo>
                <a:lnTo>
                  <a:pt x="5093" y="174"/>
                </a:lnTo>
                <a:lnTo>
                  <a:pt x="5097" y="159"/>
                </a:lnTo>
                <a:lnTo>
                  <a:pt x="5087" y="163"/>
                </a:lnTo>
                <a:lnTo>
                  <a:pt x="5076" y="166"/>
                </a:lnTo>
                <a:lnTo>
                  <a:pt x="5071" y="167"/>
                </a:lnTo>
                <a:lnTo>
                  <a:pt x="5065" y="168"/>
                </a:lnTo>
                <a:lnTo>
                  <a:pt x="5053" y="169"/>
                </a:lnTo>
                <a:lnTo>
                  <a:pt x="5044" y="169"/>
                </a:lnTo>
                <a:lnTo>
                  <a:pt x="5036" y="168"/>
                </a:lnTo>
                <a:lnTo>
                  <a:pt x="5027" y="166"/>
                </a:lnTo>
                <a:lnTo>
                  <a:pt x="5020" y="164"/>
                </a:lnTo>
                <a:lnTo>
                  <a:pt x="5013" y="161"/>
                </a:lnTo>
                <a:lnTo>
                  <a:pt x="5007" y="157"/>
                </a:lnTo>
                <a:lnTo>
                  <a:pt x="5000" y="153"/>
                </a:lnTo>
                <a:lnTo>
                  <a:pt x="4994" y="148"/>
                </a:lnTo>
                <a:lnTo>
                  <a:pt x="4990" y="142"/>
                </a:lnTo>
                <a:lnTo>
                  <a:pt x="4986" y="137"/>
                </a:lnTo>
                <a:lnTo>
                  <a:pt x="4982" y="131"/>
                </a:lnTo>
                <a:lnTo>
                  <a:pt x="4978" y="124"/>
                </a:lnTo>
                <a:lnTo>
                  <a:pt x="4976" y="116"/>
                </a:lnTo>
                <a:lnTo>
                  <a:pt x="4974" y="109"/>
                </a:lnTo>
                <a:lnTo>
                  <a:pt x="4973" y="102"/>
                </a:lnTo>
                <a:lnTo>
                  <a:pt x="4973" y="94"/>
                </a:lnTo>
                <a:lnTo>
                  <a:pt x="4973" y="86"/>
                </a:lnTo>
                <a:lnTo>
                  <a:pt x="4974" y="79"/>
                </a:lnTo>
                <a:lnTo>
                  <a:pt x="4976" y="72"/>
                </a:lnTo>
                <a:lnTo>
                  <a:pt x="4978" y="64"/>
                </a:lnTo>
                <a:lnTo>
                  <a:pt x="4982" y="57"/>
                </a:lnTo>
                <a:lnTo>
                  <a:pt x="4986" y="50"/>
                </a:lnTo>
                <a:lnTo>
                  <a:pt x="4991" y="44"/>
                </a:lnTo>
                <a:lnTo>
                  <a:pt x="4994" y="40"/>
                </a:lnTo>
                <a:lnTo>
                  <a:pt x="4996" y="37"/>
                </a:lnTo>
                <a:lnTo>
                  <a:pt x="5003" y="31"/>
                </a:lnTo>
                <a:lnTo>
                  <a:pt x="5011" y="26"/>
                </a:lnTo>
                <a:lnTo>
                  <a:pt x="5015" y="24"/>
                </a:lnTo>
                <a:lnTo>
                  <a:pt x="5019" y="21"/>
                </a:lnTo>
                <a:lnTo>
                  <a:pt x="5028" y="17"/>
                </a:lnTo>
                <a:lnTo>
                  <a:pt x="5038" y="13"/>
                </a:lnTo>
                <a:lnTo>
                  <a:pt x="5049" y="11"/>
                </a:lnTo>
                <a:lnTo>
                  <a:pt x="5055" y="10"/>
                </a:lnTo>
                <a:lnTo>
                  <a:pt x="5061" y="9"/>
                </a:lnTo>
                <a:lnTo>
                  <a:pt x="5074" y="9"/>
                </a:lnTo>
                <a:close/>
                <a:moveTo>
                  <a:pt x="5080" y="154"/>
                </a:moveTo>
                <a:lnTo>
                  <a:pt x="5086" y="154"/>
                </a:lnTo>
                <a:lnTo>
                  <a:pt x="5091" y="153"/>
                </a:lnTo>
                <a:lnTo>
                  <a:pt x="5096" y="151"/>
                </a:lnTo>
                <a:lnTo>
                  <a:pt x="5099" y="149"/>
                </a:lnTo>
                <a:lnTo>
                  <a:pt x="5101" y="139"/>
                </a:lnTo>
                <a:lnTo>
                  <a:pt x="5102" y="134"/>
                </a:lnTo>
                <a:lnTo>
                  <a:pt x="5103" y="128"/>
                </a:lnTo>
                <a:lnTo>
                  <a:pt x="5104" y="114"/>
                </a:lnTo>
                <a:lnTo>
                  <a:pt x="5104" y="98"/>
                </a:lnTo>
                <a:lnTo>
                  <a:pt x="5104" y="75"/>
                </a:lnTo>
                <a:lnTo>
                  <a:pt x="5103" y="64"/>
                </a:lnTo>
                <a:lnTo>
                  <a:pt x="5102" y="56"/>
                </a:lnTo>
                <a:lnTo>
                  <a:pt x="5101" y="49"/>
                </a:lnTo>
                <a:lnTo>
                  <a:pt x="5100" y="41"/>
                </a:lnTo>
                <a:lnTo>
                  <a:pt x="5099" y="36"/>
                </a:lnTo>
                <a:lnTo>
                  <a:pt x="5097" y="31"/>
                </a:lnTo>
                <a:lnTo>
                  <a:pt x="5095" y="27"/>
                </a:lnTo>
                <a:lnTo>
                  <a:pt x="5093" y="24"/>
                </a:lnTo>
                <a:lnTo>
                  <a:pt x="5091" y="21"/>
                </a:lnTo>
                <a:lnTo>
                  <a:pt x="5088" y="19"/>
                </a:lnTo>
                <a:lnTo>
                  <a:pt x="5086" y="18"/>
                </a:lnTo>
                <a:lnTo>
                  <a:pt x="5082" y="17"/>
                </a:lnTo>
                <a:lnTo>
                  <a:pt x="5076" y="15"/>
                </a:lnTo>
                <a:lnTo>
                  <a:pt x="5069" y="17"/>
                </a:lnTo>
                <a:lnTo>
                  <a:pt x="5066" y="18"/>
                </a:lnTo>
                <a:lnTo>
                  <a:pt x="5064" y="19"/>
                </a:lnTo>
                <a:lnTo>
                  <a:pt x="5061" y="21"/>
                </a:lnTo>
                <a:lnTo>
                  <a:pt x="5059" y="23"/>
                </a:lnTo>
                <a:lnTo>
                  <a:pt x="5056" y="25"/>
                </a:lnTo>
                <a:lnTo>
                  <a:pt x="5054" y="29"/>
                </a:lnTo>
                <a:lnTo>
                  <a:pt x="5052" y="32"/>
                </a:lnTo>
                <a:lnTo>
                  <a:pt x="5051" y="37"/>
                </a:lnTo>
                <a:lnTo>
                  <a:pt x="5049" y="48"/>
                </a:lnTo>
                <a:lnTo>
                  <a:pt x="5048" y="62"/>
                </a:lnTo>
                <a:lnTo>
                  <a:pt x="5047" y="80"/>
                </a:lnTo>
                <a:lnTo>
                  <a:pt x="5048" y="100"/>
                </a:lnTo>
                <a:lnTo>
                  <a:pt x="5049" y="115"/>
                </a:lnTo>
                <a:lnTo>
                  <a:pt x="5049" y="123"/>
                </a:lnTo>
                <a:lnTo>
                  <a:pt x="5050" y="129"/>
                </a:lnTo>
                <a:lnTo>
                  <a:pt x="5052" y="134"/>
                </a:lnTo>
                <a:lnTo>
                  <a:pt x="5053" y="138"/>
                </a:lnTo>
                <a:lnTo>
                  <a:pt x="5055" y="142"/>
                </a:lnTo>
                <a:lnTo>
                  <a:pt x="5059" y="146"/>
                </a:lnTo>
                <a:lnTo>
                  <a:pt x="5061" y="149"/>
                </a:lnTo>
                <a:lnTo>
                  <a:pt x="5064" y="151"/>
                </a:lnTo>
                <a:lnTo>
                  <a:pt x="5068" y="152"/>
                </a:lnTo>
                <a:lnTo>
                  <a:pt x="5071" y="153"/>
                </a:lnTo>
                <a:lnTo>
                  <a:pt x="5076" y="154"/>
                </a:lnTo>
                <a:lnTo>
                  <a:pt x="5080" y="15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292241598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5504" y="1545611"/>
            <a:ext cx="6426993" cy="1404195"/>
          </a:xfrm>
        </p:spPr>
        <p:txBody>
          <a:bodyPr anchor="b" anchorCtr="0"/>
          <a:lstStyle>
            <a:lvl1pPr algn="ctr">
              <a:lnSpc>
                <a:spcPct val="85000"/>
              </a:lnSpc>
              <a:defRPr sz="2475">
                <a:solidFill>
                  <a:schemeClr val="bg1"/>
                </a:solidFill>
              </a:defRPr>
            </a:lvl1pPr>
          </a:lstStyle>
          <a:p>
            <a:r>
              <a:rPr lang="fi-FI"/>
              <a:t>Muokkaa ots. perustyyl. napsautt.</a:t>
            </a:r>
            <a:endParaRPr lang="fi-FI" dirty="0"/>
          </a:p>
        </p:txBody>
      </p:sp>
      <p:sp>
        <p:nvSpPr>
          <p:cNvPr id="3" name="Subtitle 2"/>
          <p:cNvSpPr>
            <a:spLocks noGrp="1"/>
          </p:cNvSpPr>
          <p:nvPr>
            <p:ph type="subTitle" idx="1"/>
          </p:nvPr>
        </p:nvSpPr>
        <p:spPr>
          <a:xfrm>
            <a:off x="215504" y="2949803"/>
            <a:ext cx="6426993" cy="1296180"/>
          </a:xfrm>
        </p:spPr>
        <p:txBody>
          <a:bodyPr/>
          <a:lstStyle>
            <a:lvl1pPr marL="0" indent="0" algn="ctr">
              <a:buNone/>
              <a:defRPr b="1" cap="all" baseline="0">
                <a:solidFill>
                  <a:schemeClr val="tx1"/>
                </a:solidFill>
                <a:latin typeface="+mj-lt"/>
              </a:defRPr>
            </a:lvl1pPr>
            <a:lvl2pPr marL="227928" indent="0" algn="ctr">
              <a:buNone/>
              <a:defRPr>
                <a:solidFill>
                  <a:schemeClr val="tx1">
                    <a:tint val="75000"/>
                  </a:schemeClr>
                </a:solidFill>
              </a:defRPr>
            </a:lvl2pPr>
            <a:lvl3pPr marL="455858" indent="0" algn="ctr">
              <a:buNone/>
              <a:defRPr>
                <a:solidFill>
                  <a:schemeClr val="tx1">
                    <a:tint val="75000"/>
                  </a:schemeClr>
                </a:solidFill>
              </a:defRPr>
            </a:lvl3pPr>
            <a:lvl4pPr marL="683786" indent="0" algn="ctr">
              <a:buNone/>
              <a:defRPr>
                <a:solidFill>
                  <a:schemeClr val="tx1">
                    <a:tint val="75000"/>
                  </a:schemeClr>
                </a:solidFill>
              </a:defRPr>
            </a:lvl4pPr>
            <a:lvl5pPr marL="911714" indent="0" algn="ctr">
              <a:buNone/>
              <a:defRPr>
                <a:solidFill>
                  <a:schemeClr val="tx1">
                    <a:tint val="75000"/>
                  </a:schemeClr>
                </a:solidFill>
              </a:defRPr>
            </a:lvl5pPr>
            <a:lvl6pPr marL="1139644" indent="0" algn="ctr">
              <a:buNone/>
              <a:defRPr>
                <a:solidFill>
                  <a:schemeClr val="tx1">
                    <a:tint val="75000"/>
                  </a:schemeClr>
                </a:solidFill>
              </a:defRPr>
            </a:lvl6pPr>
            <a:lvl7pPr marL="1367572" indent="0" algn="ctr">
              <a:buNone/>
              <a:defRPr>
                <a:solidFill>
                  <a:schemeClr val="tx1">
                    <a:tint val="75000"/>
                  </a:schemeClr>
                </a:solidFill>
              </a:defRPr>
            </a:lvl7pPr>
            <a:lvl8pPr marL="1595500" indent="0" algn="ctr">
              <a:buNone/>
              <a:defRPr>
                <a:solidFill>
                  <a:schemeClr val="tx1">
                    <a:tint val="75000"/>
                  </a:schemeClr>
                </a:solidFill>
              </a:defRPr>
            </a:lvl8pPr>
            <a:lvl9pPr marL="1823429" indent="0" algn="ctr">
              <a:buNone/>
              <a:defRPr>
                <a:solidFill>
                  <a:schemeClr val="tx1">
                    <a:tint val="75000"/>
                  </a:schemeClr>
                </a:solidFill>
              </a:defRPr>
            </a:lvl9pPr>
          </a:lstStyle>
          <a:p>
            <a:r>
              <a:rPr lang="fi-FI"/>
              <a:t>Muokkaa alaotsikon perustyyliä napsautt.</a:t>
            </a:r>
            <a:endParaRPr lang="fi-FI" dirty="0"/>
          </a:p>
        </p:txBody>
      </p:sp>
      <p:sp>
        <p:nvSpPr>
          <p:cNvPr id="4" name="Date Placeholder 3"/>
          <p:cNvSpPr>
            <a:spLocks noGrp="1"/>
          </p:cNvSpPr>
          <p:nvPr>
            <p:ph type="dt" sz="half" idx="10"/>
          </p:nvPr>
        </p:nvSpPr>
        <p:spPr>
          <a:xfrm>
            <a:off x="2402683" y="4840068"/>
            <a:ext cx="1026319" cy="108173"/>
          </a:xfrm>
          <a:prstGeom prst="rect">
            <a:avLst/>
          </a:prstGeom>
        </p:spPr>
        <p:txBody>
          <a:bodyPr/>
          <a:lstStyle>
            <a:lvl1pPr>
              <a:defRPr>
                <a:noFill/>
              </a:defRPr>
            </a:lvl1pPr>
          </a:lstStyle>
          <a:p>
            <a:fld id="{F69815FF-CB1B-4804-954F-FC4B701ACB49}"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pic>
        <p:nvPicPr>
          <p:cNvPr id="10" name="Kuva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72" y="4818071"/>
            <a:ext cx="1414931" cy="125793"/>
          </a:xfrm>
          <a:prstGeom prst="rect">
            <a:avLst/>
          </a:prstGeom>
        </p:spPr>
      </p:pic>
    </p:spTree>
    <p:extLst>
      <p:ext uri="{BB962C8B-B14F-4D97-AF65-F5344CB8AC3E}">
        <p14:creationId xmlns:p14="http://schemas.microsoft.com/office/powerpoint/2010/main" val="2797246018"/>
      </p:ext>
    </p:extLst>
  </p:cSld>
  <p:clrMapOvr>
    <a:masterClrMapping/>
  </p:clrMapOvr>
  <p:transition spd="med">
    <p:fade/>
  </p:transition>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8391" y="1597820"/>
            <a:ext cx="5941220" cy="1362774"/>
          </a:xfrm>
        </p:spPr>
        <p:txBody>
          <a:bodyPr anchor="b" anchorCtr="0"/>
          <a:lstStyle>
            <a:lvl1pPr algn="ctr">
              <a:lnSpc>
                <a:spcPct val="85000"/>
              </a:lnSpc>
              <a:defRPr sz="3300">
                <a:solidFill>
                  <a:schemeClr val="bg1"/>
                </a:solidFill>
              </a:defRPr>
            </a:lvl1pPr>
          </a:lstStyle>
          <a:p>
            <a:r>
              <a:rPr lang="fi-FI"/>
              <a:t>Muokkaa perustyyl. napsautt.</a:t>
            </a:r>
          </a:p>
        </p:txBody>
      </p:sp>
      <p:sp>
        <p:nvSpPr>
          <p:cNvPr id="3" name="Subtitle 2"/>
          <p:cNvSpPr>
            <a:spLocks noGrp="1"/>
          </p:cNvSpPr>
          <p:nvPr>
            <p:ph type="subTitle" idx="1"/>
          </p:nvPr>
        </p:nvSpPr>
        <p:spPr>
          <a:xfrm>
            <a:off x="458391" y="2960593"/>
            <a:ext cx="5941220" cy="1268507"/>
          </a:xfrm>
        </p:spPr>
        <p:txBody>
          <a:bodyPr/>
          <a:lstStyle>
            <a:lvl1pPr marL="0" indent="0" algn="ctr">
              <a:buNone/>
              <a:defRPr b="1" cap="all" baseline="0">
                <a:solidFill>
                  <a:schemeClr val="tx1"/>
                </a:solidFill>
                <a:latin typeface="+mj-lt"/>
              </a:defRPr>
            </a:lvl1pPr>
            <a:lvl2pPr marL="303905" indent="0" algn="ctr">
              <a:buNone/>
              <a:defRPr>
                <a:solidFill>
                  <a:schemeClr val="tx1">
                    <a:tint val="75000"/>
                  </a:schemeClr>
                </a:solidFill>
              </a:defRPr>
            </a:lvl2pPr>
            <a:lvl3pPr marL="607810" indent="0" algn="ctr">
              <a:buNone/>
              <a:defRPr>
                <a:solidFill>
                  <a:schemeClr val="tx1">
                    <a:tint val="75000"/>
                  </a:schemeClr>
                </a:solidFill>
              </a:defRPr>
            </a:lvl3pPr>
            <a:lvl4pPr marL="911714" indent="0" algn="ctr">
              <a:buNone/>
              <a:defRPr>
                <a:solidFill>
                  <a:schemeClr val="tx1">
                    <a:tint val="75000"/>
                  </a:schemeClr>
                </a:solidFill>
              </a:defRPr>
            </a:lvl4pPr>
            <a:lvl5pPr marL="1215619" indent="0" algn="ctr">
              <a:buNone/>
              <a:defRPr>
                <a:solidFill>
                  <a:schemeClr val="tx1">
                    <a:tint val="75000"/>
                  </a:schemeClr>
                </a:solidFill>
              </a:defRPr>
            </a:lvl5pPr>
            <a:lvl6pPr marL="1519524" indent="0" algn="ctr">
              <a:buNone/>
              <a:defRPr>
                <a:solidFill>
                  <a:schemeClr val="tx1">
                    <a:tint val="75000"/>
                  </a:schemeClr>
                </a:solidFill>
              </a:defRPr>
            </a:lvl6pPr>
            <a:lvl7pPr marL="1823429" indent="0" algn="ctr">
              <a:buNone/>
              <a:defRPr>
                <a:solidFill>
                  <a:schemeClr val="tx1">
                    <a:tint val="75000"/>
                  </a:schemeClr>
                </a:solidFill>
              </a:defRPr>
            </a:lvl7pPr>
            <a:lvl8pPr marL="2127333" indent="0" algn="ctr">
              <a:buNone/>
              <a:defRPr>
                <a:solidFill>
                  <a:schemeClr val="tx1">
                    <a:tint val="75000"/>
                  </a:schemeClr>
                </a:solidFill>
              </a:defRPr>
            </a:lvl8pPr>
            <a:lvl9pPr marL="2431238" indent="0" algn="ctr">
              <a:buNone/>
              <a:defRPr>
                <a:solidFill>
                  <a:schemeClr val="tx1">
                    <a:tint val="75000"/>
                  </a:schemeClr>
                </a:solidFill>
              </a:defRPr>
            </a:lvl9pPr>
          </a:lstStyle>
          <a:p>
            <a:r>
              <a:rPr lang="fi-FI"/>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D241ACB4-8A64-402B-9F98-25C902CCF26A}"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11"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99906538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slog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5504" y="1545611"/>
            <a:ext cx="6426993" cy="1404195"/>
          </a:xfrm>
        </p:spPr>
        <p:txBody>
          <a:bodyPr anchor="b" anchorCtr="0"/>
          <a:lstStyle>
            <a:lvl1pPr algn="ctr">
              <a:lnSpc>
                <a:spcPct val="85000"/>
              </a:lnSpc>
              <a:defRPr sz="2475">
                <a:solidFill>
                  <a:schemeClr val="bg1"/>
                </a:solidFill>
              </a:defRPr>
            </a:lvl1pPr>
          </a:lstStyle>
          <a:p>
            <a:r>
              <a:rPr lang="fi-FI"/>
              <a:t>Muokkaa ots. perustyyl. napsautt.</a:t>
            </a:r>
            <a:endParaRPr lang="fi-FI" dirty="0"/>
          </a:p>
        </p:txBody>
      </p:sp>
      <p:sp>
        <p:nvSpPr>
          <p:cNvPr id="3" name="Subtitle 2"/>
          <p:cNvSpPr>
            <a:spLocks noGrp="1"/>
          </p:cNvSpPr>
          <p:nvPr>
            <p:ph type="subTitle" idx="1"/>
          </p:nvPr>
        </p:nvSpPr>
        <p:spPr>
          <a:xfrm>
            <a:off x="215504" y="2949803"/>
            <a:ext cx="6426993" cy="1296180"/>
          </a:xfrm>
        </p:spPr>
        <p:txBody>
          <a:bodyPr/>
          <a:lstStyle>
            <a:lvl1pPr marL="0" indent="0" algn="ctr">
              <a:buNone/>
              <a:defRPr b="1" cap="all" baseline="0">
                <a:solidFill>
                  <a:schemeClr val="tx1"/>
                </a:solidFill>
                <a:latin typeface="+mj-lt"/>
              </a:defRPr>
            </a:lvl1pPr>
            <a:lvl2pPr marL="227928" indent="0" algn="ctr">
              <a:buNone/>
              <a:defRPr>
                <a:solidFill>
                  <a:schemeClr val="tx1">
                    <a:tint val="75000"/>
                  </a:schemeClr>
                </a:solidFill>
              </a:defRPr>
            </a:lvl2pPr>
            <a:lvl3pPr marL="455858" indent="0" algn="ctr">
              <a:buNone/>
              <a:defRPr>
                <a:solidFill>
                  <a:schemeClr val="tx1">
                    <a:tint val="75000"/>
                  </a:schemeClr>
                </a:solidFill>
              </a:defRPr>
            </a:lvl3pPr>
            <a:lvl4pPr marL="683786" indent="0" algn="ctr">
              <a:buNone/>
              <a:defRPr>
                <a:solidFill>
                  <a:schemeClr val="tx1">
                    <a:tint val="75000"/>
                  </a:schemeClr>
                </a:solidFill>
              </a:defRPr>
            </a:lvl4pPr>
            <a:lvl5pPr marL="911714" indent="0" algn="ctr">
              <a:buNone/>
              <a:defRPr>
                <a:solidFill>
                  <a:schemeClr val="tx1">
                    <a:tint val="75000"/>
                  </a:schemeClr>
                </a:solidFill>
              </a:defRPr>
            </a:lvl5pPr>
            <a:lvl6pPr marL="1139644" indent="0" algn="ctr">
              <a:buNone/>
              <a:defRPr>
                <a:solidFill>
                  <a:schemeClr val="tx1">
                    <a:tint val="75000"/>
                  </a:schemeClr>
                </a:solidFill>
              </a:defRPr>
            </a:lvl6pPr>
            <a:lvl7pPr marL="1367572" indent="0" algn="ctr">
              <a:buNone/>
              <a:defRPr>
                <a:solidFill>
                  <a:schemeClr val="tx1">
                    <a:tint val="75000"/>
                  </a:schemeClr>
                </a:solidFill>
              </a:defRPr>
            </a:lvl7pPr>
            <a:lvl8pPr marL="1595500" indent="0" algn="ctr">
              <a:buNone/>
              <a:defRPr>
                <a:solidFill>
                  <a:schemeClr val="tx1">
                    <a:tint val="75000"/>
                  </a:schemeClr>
                </a:solidFill>
              </a:defRPr>
            </a:lvl8pPr>
            <a:lvl9pPr marL="1823429" indent="0" algn="ctr">
              <a:buNone/>
              <a:defRPr>
                <a:solidFill>
                  <a:schemeClr val="tx1">
                    <a:tint val="75000"/>
                  </a:schemeClr>
                </a:solidFill>
              </a:defRPr>
            </a:lvl9pPr>
          </a:lstStyle>
          <a:p>
            <a:r>
              <a:rPr lang="fi-FI"/>
              <a:t>Muokkaa alaotsikon perustyyliä napsautt.</a:t>
            </a:r>
            <a:endParaRPr lang="fi-FI" dirty="0"/>
          </a:p>
        </p:txBody>
      </p:sp>
      <p:sp>
        <p:nvSpPr>
          <p:cNvPr id="4" name="Date Placeholder 3"/>
          <p:cNvSpPr>
            <a:spLocks noGrp="1"/>
          </p:cNvSpPr>
          <p:nvPr>
            <p:ph type="dt" sz="half" idx="10"/>
          </p:nvPr>
        </p:nvSpPr>
        <p:spPr>
          <a:xfrm>
            <a:off x="2402683" y="4840068"/>
            <a:ext cx="1026319" cy="108173"/>
          </a:xfrm>
          <a:prstGeom prst="rect">
            <a:avLst/>
          </a:prstGeom>
        </p:spPr>
        <p:txBody>
          <a:bodyPr/>
          <a:lstStyle>
            <a:lvl1pPr>
              <a:defRPr>
                <a:noFill/>
              </a:defRPr>
            </a:lvl1pPr>
          </a:lstStyle>
          <a:p>
            <a:fld id="{F69815FF-CB1B-4804-954F-FC4B701ACB49}"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7" name="Tekstiruutu 6"/>
          <p:cNvSpPr txBox="1"/>
          <p:nvPr/>
        </p:nvSpPr>
        <p:spPr>
          <a:xfrm>
            <a:off x="80630" y="4731992"/>
            <a:ext cx="2458661" cy="248209"/>
          </a:xfrm>
          <a:prstGeom prst="rect">
            <a:avLst/>
          </a:prstGeom>
          <a:noFill/>
        </p:spPr>
        <p:txBody>
          <a:bodyPr wrap="square" rtlCol="0">
            <a:spAutoFit/>
          </a:bodyPr>
          <a:lstStyle/>
          <a:p>
            <a:r>
              <a:rPr lang="fi-FI" sz="1013" dirty="0" err="1">
                <a:solidFill>
                  <a:schemeClr val="bg1"/>
                </a:solidFill>
                <a:latin typeface="Circular Std Bold" pitchFamily="34" charset="0"/>
                <a:cs typeface="Circular Std Bold" pitchFamily="34" charset="0"/>
              </a:rPr>
              <a:t>Hopp</a:t>
            </a:r>
            <a:r>
              <a:rPr lang="fi-FI" sz="1013" dirty="0">
                <a:solidFill>
                  <a:schemeClr val="bg1"/>
                </a:solidFill>
                <a:latin typeface="Circular Std Bold" pitchFamily="34" charset="0"/>
                <a:cs typeface="Circular Std Bold" pitchFamily="34" charset="0"/>
              </a:rPr>
              <a:t>. </a:t>
            </a:r>
            <a:r>
              <a:rPr lang="fi-FI" sz="1013" dirty="0" err="1">
                <a:solidFill>
                  <a:schemeClr val="bg1"/>
                </a:solidFill>
                <a:latin typeface="Circular Std Bold" pitchFamily="34" charset="0"/>
                <a:cs typeface="Circular Std Bold" pitchFamily="34" charset="0"/>
              </a:rPr>
              <a:t>Samarbete</a:t>
            </a:r>
            <a:r>
              <a:rPr lang="fi-FI" sz="1013" dirty="0">
                <a:solidFill>
                  <a:schemeClr val="bg1"/>
                </a:solidFill>
                <a:latin typeface="Circular Std Bold" pitchFamily="34" charset="0"/>
                <a:cs typeface="Circular Std Bold" pitchFamily="34" charset="0"/>
              </a:rPr>
              <a:t>. </a:t>
            </a:r>
            <a:r>
              <a:rPr lang="fi-FI" sz="1013" dirty="0" err="1">
                <a:solidFill>
                  <a:schemeClr val="bg1"/>
                </a:solidFill>
                <a:latin typeface="Circular Std Bold" pitchFamily="34" charset="0"/>
                <a:cs typeface="Circular Std Bold" pitchFamily="34" charset="0"/>
              </a:rPr>
              <a:t>Framsteg</a:t>
            </a:r>
            <a:r>
              <a:rPr lang="fi-FI" sz="1013" dirty="0">
                <a:solidFill>
                  <a:schemeClr val="bg1"/>
                </a:solidFill>
                <a:latin typeface="Circular Std Bold" pitchFamily="34" charset="0"/>
                <a:cs typeface="Circular Std Bold" pitchFamily="34" charset="0"/>
              </a:rPr>
              <a:t>.</a:t>
            </a:r>
          </a:p>
        </p:txBody>
      </p:sp>
    </p:spTree>
    <p:extLst>
      <p:ext uri="{BB962C8B-B14F-4D97-AF65-F5344CB8AC3E}">
        <p14:creationId xmlns:p14="http://schemas.microsoft.com/office/powerpoint/2010/main" val="1918899641"/>
      </p:ext>
    </p:extLst>
  </p:cSld>
  <p:clrMapOvr>
    <a:masterClrMapping/>
  </p:clrMapOvr>
  <p:transition spd="med">
    <p:fade/>
  </p:transition>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15506" y="411957"/>
            <a:ext cx="2079338" cy="1133474"/>
          </a:xfrm>
        </p:spPr>
        <p:txBody>
          <a:bodyPr/>
          <a:lstStyle>
            <a:lvl1pPr>
              <a:defRPr>
                <a:solidFill>
                  <a:srgbClr val="FF0000"/>
                </a:solidFill>
              </a:defRPr>
            </a:lvl1pPr>
          </a:lstStyle>
          <a:p>
            <a:r>
              <a:rPr lang="fi-FI"/>
              <a:t>Muokkaa ots. perustyyl. napsautt.</a:t>
            </a:r>
            <a:endParaRPr lang="fi-FI" dirty="0"/>
          </a:p>
        </p:txBody>
      </p:sp>
      <p:sp>
        <p:nvSpPr>
          <p:cNvPr id="3" name="Content Placeholder 2"/>
          <p:cNvSpPr>
            <a:spLocks noGrp="1"/>
          </p:cNvSpPr>
          <p:nvPr>
            <p:ph idx="1"/>
          </p:nvPr>
        </p:nvSpPr>
        <p:spPr>
          <a:xfrm>
            <a:off x="215506" y="1545434"/>
            <a:ext cx="2079338" cy="3240881"/>
          </a:xfrm>
        </p:spPr>
        <p:txBody>
          <a:bodyPr/>
          <a:lstStyle>
            <a:lvl1pPr>
              <a:defRPr sz="1013">
                <a:solidFill>
                  <a:schemeClr val="tx1"/>
                </a:solidFill>
              </a:defRPr>
            </a:lvl1pPr>
            <a:lvl2pPr>
              <a:defRPr sz="900">
                <a:solidFill>
                  <a:schemeClr val="tx1"/>
                </a:solidFill>
              </a:defRPr>
            </a:lvl2pPr>
            <a:lvl3pPr>
              <a:defRPr sz="900">
                <a:solidFill>
                  <a:schemeClr val="tx1"/>
                </a:solidFill>
              </a:defRPr>
            </a:lvl3pPr>
            <a:lvl4pPr>
              <a:defRPr sz="619">
                <a:solidFill>
                  <a:schemeClr val="tx1"/>
                </a:solidFill>
              </a:defRPr>
            </a:lvl4pPr>
            <a:lvl5pPr>
              <a:defRPr sz="619">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pPr/>
              <a:t>‹#›</a:t>
            </a:fld>
            <a:endParaRPr lang="fi-FI"/>
          </a:p>
        </p:txBody>
      </p:sp>
      <p:sp>
        <p:nvSpPr>
          <p:cNvPr id="11" name="Picture Placeholder 10"/>
          <p:cNvSpPr>
            <a:spLocks noGrp="1"/>
          </p:cNvSpPr>
          <p:nvPr>
            <p:ph type="pic" sz="quarter" idx="13"/>
          </p:nvPr>
        </p:nvSpPr>
        <p:spPr>
          <a:xfrm>
            <a:off x="2402681" y="411957"/>
            <a:ext cx="4239816" cy="4374356"/>
          </a:xfrm>
          <a:solidFill>
            <a:schemeClr val="bg1"/>
          </a:solidFill>
        </p:spPr>
        <p:txBody>
          <a:bodyPr/>
          <a:lstStyle>
            <a:lvl1pPr>
              <a:defRPr sz="788"/>
            </a:lvl1pPr>
          </a:lstStyle>
          <a:p>
            <a:r>
              <a:rPr lang="fi-FI"/>
              <a:t>Lisää kuva napsauttamalla kuvaketta</a:t>
            </a:r>
            <a:endParaRPr lang="fi-FI" dirty="0"/>
          </a:p>
        </p:txBody>
      </p:sp>
    </p:spTree>
    <p:extLst>
      <p:ext uri="{BB962C8B-B14F-4D97-AF65-F5344CB8AC3E}">
        <p14:creationId xmlns:p14="http://schemas.microsoft.com/office/powerpoint/2010/main" val="106473006"/>
      </p:ext>
    </p:extLst>
  </p:cSld>
  <p:clrMapOvr>
    <a:masterClrMapping/>
  </p:clrMapOvr>
  <p:transition spd="med">
    <p:fade/>
  </p:transition>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and Chart">
    <p:spTree>
      <p:nvGrpSpPr>
        <p:cNvPr id="1" name=""/>
        <p:cNvGrpSpPr/>
        <p:nvPr/>
      </p:nvGrpSpPr>
      <p:grpSpPr>
        <a:xfrm>
          <a:off x="0" y="0"/>
          <a:ext cx="0" cy="0"/>
          <a:chOff x="0" y="0"/>
          <a:chExt cx="0" cy="0"/>
        </a:xfrm>
      </p:grpSpPr>
      <p:sp>
        <p:nvSpPr>
          <p:cNvPr id="12" name="Rectangle 11"/>
          <p:cNvSpPr/>
          <p:nvPr/>
        </p:nvSpPr>
        <p:spPr>
          <a:xfrm>
            <a:off x="2402681" y="411957"/>
            <a:ext cx="4239816" cy="4374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p>
        </p:txBody>
      </p:sp>
      <p:sp>
        <p:nvSpPr>
          <p:cNvPr id="9" name="Chart Placeholder 8"/>
          <p:cNvSpPr>
            <a:spLocks noGrp="1"/>
          </p:cNvSpPr>
          <p:nvPr>
            <p:ph type="chart" sz="quarter" idx="13"/>
          </p:nvPr>
        </p:nvSpPr>
        <p:spPr>
          <a:xfrm>
            <a:off x="2402681" y="411957"/>
            <a:ext cx="4239816" cy="4374356"/>
          </a:xfrm>
        </p:spPr>
        <p:txBody>
          <a:bodyPr/>
          <a:lstStyle>
            <a:lvl1pPr>
              <a:defRPr sz="788"/>
            </a:lvl1pPr>
          </a:lstStyle>
          <a:p>
            <a:r>
              <a:rPr lang="fi-FI"/>
              <a:t>Lisää kaavio napsauttamalla kuvaketta</a:t>
            </a:r>
          </a:p>
        </p:txBody>
      </p:sp>
      <p:sp>
        <p:nvSpPr>
          <p:cNvPr id="2" name="Title 1"/>
          <p:cNvSpPr>
            <a:spLocks noGrp="1"/>
          </p:cNvSpPr>
          <p:nvPr>
            <p:ph type="title"/>
          </p:nvPr>
        </p:nvSpPr>
        <p:spPr>
          <a:xfrm>
            <a:off x="215506" y="411959"/>
            <a:ext cx="2079338" cy="1133475"/>
          </a:xfrm>
        </p:spPr>
        <p:txBody>
          <a:bodyPr/>
          <a:lstStyle>
            <a:lvl1pPr>
              <a:defRPr>
                <a:solidFill>
                  <a:srgbClr val="FF0000"/>
                </a:solidFill>
              </a:defRPr>
            </a:lvl1pPr>
          </a:lstStyle>
          <a:p>
            <a:r>
              <a:rPr lang="fi-FI"/>
              <a:t>Muokkaa ots. perustyyl. napsautt.</a:t>
            </a:r>
            <a:endParaRPr lang="fi-FI" dirty="0"/>
          </a:p>
        </p:txBody>
      </p:sp>
      <p:sp>
        <p:nvSpPr>
          <p:cNvPr id="3" name="Content Placeholder 2"/>
          <p:cNvSpPr>
            <a:spLocks noGrp="1"/>
          </p:cNvSpPr>
          <p:nvPr>
            <p:ph idx="1"/>
          </p:nvPr>
        </p:nvSpPr>
        <p:spPr>
          <a:xfrm>
            <a:off x="215505" y="1545434"/>
            <a:ext cx="2078831" cy="3240881"/>
          </a:xfrm>
        </p:spPr>
        <p:txBody>
          <a:bodyPr/>
          <a:lstStyle>
            <a:lvl1pPr>
              <a:defRPr sz="1013">
                <a:solidFill>
                  <a:schemeClr val="tx1"/>
                </a:solidFill>
              </a:defRPr>
            </a:lvl1pPr>
            <a:lvl2pPr>
              <a:defRPr sz="900">
                <a:solidFill>
                  <a:schemeClr val="tx1"/>
                </a:solidFill>
              </a:defRPr>
            </a:lvl2pPr>
            <a:lvl3pPr>
              <a:defRPr sz="900">
                <a:solidFill>
                  <a:schemeClr val="tx1"/>
                </a:solidFill>
              </a:defRPr>
            </a:lvl3pPr>
            <a:lvl4pPr>
              <a:defRPr sz="619">
                <a:solidFill>
                  <a:schemeClr val="tx1"/>
                </a:solidFill>
              </a:defRPr>
            </a:lvl4pPr>
            <a:lvl5pPr>
              <a:defRPr sz="619">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pPr/>
              <a:t>‹#›</a:t>
            </a:fld>
            <a:endParaRPr lang="fi-FI"/>
          </a:p>
        </p:txBody>
      </p:sp>
    </p:spTree>
    <p:extLst>
      <p:ext uri="{BB962C8B-B14F-4D97-AF65-F5344CB8AC3E}">
        <p14:creationId xmlns:p14="http://schemas.microsoft.com/office/powerpoint/2010/main" val="2571865330"/>
      </p:ext>
    </p:extLst>
  </p:cSld>
  <p:clrMapOvr>
    <a:masterClrMapping/>
  </p:clrMapOvr>
  <p:transition spd="med">
    <p:fade/>
  </p:transition>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wo Content and Pictur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504" y="1006079"/>
            <a:ext cx="3159490" cy="1943724"/>
          </a:xfrm>
        </p:spPr>
        <p:txBody>
          <a:bodyPr/>
          <a:lstStyle>
            <a:lvl1pPr>
              <a:defRPr sz="1013">
                <a:solidFill>
                  <a:schemeClr val="tx1"/>
                </a:solidFill>
              </a:defRPr>
            </a:lvl1pPr>
            <a:lvl2pPr>
              <a:defRPr sz="900">
                <a:solidFill>
                  <a:schemeClr val="tx1"/>
                </a:solidFill>
              </a:defRPr>
            </a:lvl2pPr>
            <a:lvl3pPr>
              <a:defRPr sz="900">
                <a:solidFill>
                  <a:schemeClr val="tx1"/>
                </a:solidFill>
              </a:defRPr>
            </a:lvl3pPr>
            <a:lvl4pPr>
              <a:defRPr sz="619">
                <a:solidFill>
                  <a:schemeClr val="tx1"/>
                </a:solidFill>
              </a:defRPr>
            </a:lvl4pPr>
            <a:lvl5pPr>
              <a:defRPr sz="619">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pPr/>
              <a:t>‹#›</a:t>
            </a:fld>
            <a:endParaRPr lang="fi-FI"/>
          </a:p>
        </p:txBody>
      </p:sp>
      <p:sp>
        <p:nvSpPr>
          <p:cNvPr id="11" name="Content Placeholder 2"/>
          <p:cNvSpPr>
            <a:spLocks noGrp="1"/>
          </p:cNvSpPr>
          <p:nvPr>
            <p:ph idx="13"/>
          </p:nvPr>
        </p:nvSpPr>
        <p:spPr>
          <a:xfrm>
            <a:off x="3483009" y="1006079"/>
            <a:ext cx="3159490" cy="1943724"/>
          </a:xfrm>
        </p:spPr>
        <p:txBody>
          <a:bodyPr/>
          <a:lstStyle>
            <a:lvl1pPr>
              <a:defRPr sz="1013">
                <a:solidFill>
                  <a:schemeClr val="tx1"/>
                </a:solidFill>
              </a:defRPr>
            </a:lvl1pPr>
            <a:lvl2pPr>
              <a:defRPr sz="900">
                <a:solidFill>
                  <a:schemeClr val="tx1"/>
                </a:solidFill>
              </a:defRPr>
            </a:lvl2pPr>
            <a:lvl3pPr>
              <a:defRPr sz="900">
                <a:solidFill>
                  <a:schemeClr val="tx1"/>
                </a:solidFill>
              </a:defRPr>
            </a:lvl3pPr>
            <a:lvl4pPr>
              <a:defRPr sz="619">
                <a:solidFill>
                  <a:schemeClr val="tx1"/>
                </a:solidFill>
              </a:defRPr>
            </a:lvl4pPr>
            <a:lvl5pPr>
              <a:defRPr sz="619">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cxnSp>
        <p:nvCxnSpPr>
          <p:cNvPr id="12" name="Straight Connector 11"/>
          <p:cNvCxnSpPr/>
          <p:nvPr/>
        </p:nvCxnSpPr>
        <p:spPr>
          <a:xfrm>
            <a:off x="215504" y="351208"/>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83008" y="351208"/>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5504" y="299757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83008" y="299757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Picture Placeholder 17"/>
          <p:cNvSpPr>
            <a:spLocks noGrp="1"/>
          </p:cNvSpPr>
          <p:nvPr>
            <p:ph type="pic" sz="quarter" idx="14"/>
          </p:nvPr>
        </p:nvSpPr>
        <p:spPr>
          <a:xfrm>
            <a:off x="215506" y="3003813"/>
            <a:ext cx="3159919" cy="1782503"/>
          </a:xfrm>
          <a:solidFill>
            <a:schemeClr val="bg1"/>
          </a:solidFill>
        </p:spPr>
        <p:txBody>
          <a:bodyPr/>
          <a:lstStyle>
            <a:lvl1pPr>
              <a:defRPr sz="788"/>
            </a:lvl1pPr>
          </a:lstStyle>
          <a:p>
            <a:r>
              <a:rPr lang="fi-FI"/>
              <a:t>Lisää kuva napsauttamalla kuvaketta</a:t>
            </a:r>
          </a:p>
        </p:txBody>
      </p:sp>
      <p:sp>
        <p:nvSpPr>
          <p:cNvPr id="19" name="Picture Placeholder 17"/>
          <p:cNvSpPr>
            <a:spLocks noGrp="1"/>
          </p:cNvSpPr>
          <p:nvPr>
            <p:ph type="pic" sz="quarter" idx="15"/>
          </p:nvPr>
        </p:nvSpPr>
        <p:spPr>
          <a:xfrm>
            <a:off x="3486253" y="3003813"/>
            <a:ext cx="3159919" cy="1782503"/>
          </a:xfrm>
          <a:solidFill>
            <a:schemeClr val="bg1"/>
          </a:solidFill>
        </p:spPr>
        <p:txBody>
          <a:bodyPr/>
          <a:lstStyle>
            <a:lvl1pPr>
              <a:defRPr sz="788"/>
            </a:lvl1pPr>
          </a:lstStyle>
          <a:p>
            <a:r>
              <a:rPr lang="fi-FI"/>
              <a:t>Lisää kuva napsauttamalla kuvaketta</a:t>
            </a:r>
          </a:p>
        </p:txBody>
      </p:sp>
      <p:sp>
        <p:nvSpPr>
          <p:cNvPr id="7" name="Title 6"/>
          <p:cNvSpPr>
            <a:spLocks noGrp="1"/>
          </p:cNvSpPr>
          <p:nvPr>
            <p:ph type="title"/>
          </p:nvPr>
        </p:nvSpPr>
        <p:spPr>
          <a:xfrm>
            <a:off x="215504" y="411957"/>
            <a:ext cx="3159489" cy="594122"/>
          </a:xfrm>
        </p:spPr>
        <p:txBody>
          <a:bodyPr/>
          <a:lstStyle/>
          <a:p>
            <a:r>
              <a:rPr lang="fi-FI"/>
              <a:t>Muokkaa ots. perustyyl. napsautt.</a:t>
            </a:r>
            <a:endParaRPr lang="en-GB" dirty="0"/>
          </a:p>
        </p:txBody>
      </p:sp>
      <p:pic>
        <p:nvPicPr>
          <p:cNvPr id="17" name="Kuva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04" y="4789344"/>
            <a:ext cx="1414931" cy="125793"/>
          </a:xfrm>
          <a:prstGeom prst="rect">
            <a:avLst/>
          </a:prstGeom>
        </p:spPr>
      </p:pic>
    </p:spTree>
    <p:extLst>
      <p:ext uri="{BB962C8B-B14F-4D97-AF65-F5344CB8AC3E}">
        <p14:creationId xmlns:p14="http://schemas.microsoft.com/office/powerpoint/2010/main" val="2753579252"/>
      </p:ext>
    </p:extLst>
  </p:cSld>
  <p:clrMapOvr>
    <a:masterClrMapping/>
  </p:clrMapOvr>
  <p:transition spd="med">
    <p:fade/>
  </p:transition>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2nd">
    <p:spTree>
      <p:nvGrpSpPr>
        <p:cNvPr id="1" name=""/>
        <p:cNvGrpSpPr/>
        <p:nvPr/>
      </p:nvGrpSpPr>
      <p:grpSpPr>
        <a:xfrm>
          <a:off x="0" y="0"/>
          <a:ext cx="0" cy="0"/>
          <a:chOff x="0" y="0"/>
          <a:chExt cx="0" cy="0"/>
        </a:xfrm>
      </p:grpSpPr>
      <p:sp>
        <p:nvSpPr>
          <p:cNvPr id="2" name="Title 1"/>
          <p:cNvSpPr>
            <a:spLocks noGrp="1"/>
          </p:cNvSpPr>
          <p:nvPr>
            <p:ph type="title"/>
          </p:nvPr>
        </p:nvSpPr>
        <p:spPr>
          <a:xfrm>
            <a:off x="215505" y="411957"/>
            <a:ext cx="6426994" cy="863614"/>
          </a:xfrm>
        </p:spPr>
        <p:txBody>
          <a:bodyPr anchor="b" anchorCtr="0"/>
          <a:lstStyle>
            <a:lvl1pPr>
              <a:defRPr sz="2025">
                <a:solidFill>
                  <a:srgbClr val="FF0000"/>
                </a:solidFill>
              </a:defRPr>
            </a:lvl1pPr>
          </a:lstStyle>
          <a:p>
            <a:r>
              <a:rPr lang="fi-FI"/>
              <a:t>Muokkaa ots. perustyyl. napsautt.</a:t>
            </a:r>
            <a:endParaRPr lang="fi-FI" dirty="0"/>
          </a:p>
        </p:txBody>
      </p:sp>
      <p:sp>
        <p:nvSpPr>
          <p:cNvPr id="3" name="Content Placeholder 2"/>
          <p:cNvSpPr>
            <a:spLocks noGrp="1"/>
          </p:cNvSpPr>
          <p:nvPr>
            <p:ph idx="1"/>
          </p:nvPr>
        </p:nvSpPr>
        <p:spPr>
          <a:xfrm>
            <a:off x="215504" y="1383587"/>
            <a:ext cx="6426995" cy="3402727"/>
          </a:xfrm>
        </p:spPr>
        <p:txBody>
          <a:bodyPr/>
          <a:lstStyle>
            <a:lvl1pPr marL="100904" indent="-100904">
              <a:spcBef>
                <a:spcPts val="338"/>
              </a:spcBef>
              <a:buFont typeface="Arial" pitchFamily="34" charset="0"/>
              <a:buChar char="•"/>
              <a:defRPr sz="1575">
                <a:solidFill>
                  <a:schemeClr val="tx1"/>
                </a:solidFill>
              </a:defRPr>
            </a:lvl1pPr>
            <a:lvl2pPr marL="251811" indent="-100904">
              <a:spcBef>
                <a:spcPts val="338"/>
              </a:spcBef>
              <a:defRPr sz="1350">
                <a:solidFill>
                  <a:schemeClr val="tx1"/>
                </a:solidFill>
              </a:defRPr>
            </a:lvl2pPr>
            <a:lvl3pPr marL="401826" indent="-50005">
              <a:spcBef>
                <a:spcPts val="338"/>
              </a:spcBef>
              <a:defRPr sz="1013">
                <a:solidFill>
                  <a:schemeClr val="tx1"/>
                </a:solidFill>
              </a:defRPr>
            </a:lvl3pPr>
            <a:lvl4pPr marL="552734" indent="-50005">
              <a:spcBef>
                <a:spcPts val="338"/>
              </a:spcBef>
              <a:defRPr sz="900">
                <a:solidFill>
                  <a:schemeClr val="tx1"/>
                </a:solidFill>
              </a:defRPr>
            </a:lvl4pPr>
            <a:lvl5pPr marL="708107" indent="-54471">
              <a:spcBef>
                <a:spcPts val="338"/>
              </a:spcBef>
              <a:defRPr sz="788">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fi-FI"/>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50472D7-6E0A-4B06-A629-312D4D8B3BD5}" type="slidenum">
              <a:rPr lang="fi-FI" smtClean="0"/>
              <a:pPr/>
              <a:t>‹#›</a:t>
            </a:fld>
            <a:endParaRPr lang="fi-FI"/>
          </a:p>
        </p:txBody>
      </p:sp>
      <p:cxnSp>
        <p:nvCxnSpPr>
          <p:cNvPr id="7" name="Straight Connector 6"/>
          <p:cNvCxnSpPr/>
          <p:nvPr/>
        </p:nvCxnSpPr>
        <p:spPr>
          <a:xfrm>
            <a:off x="215505" y="350953"/>
            <a:ext cx="64269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Kuva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05" y="4813646"/>
            <a:ext cx="1414931" cy="125793"/>
          </a:xfrm>
          <a:prstGeom prst="rect">
            <a:avLst/>
          </a:prstGeom>
        </p:spPr>
      </p:pic>
    </p:spTree>
    <p:extLst>
      <p:ext uri="{BB962C8B-B14F-4D97-AF65-F5344CB8AC3E}">
        <p14:creationId xmlns:p14="http://schemas.microsoft.com/office/powerpoint/2010/main" val="2693221627"/>
      </p:ext>
    </p:extLst>
  </p:cSld>
  <p:clrMapOvr>
    <a:masterClrMapping/>
  </p:clrMapOvr>
  <p:transition spd="med">
    <p:fade/>
  </p:transition>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ent 2nd and Pictur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tx1"/>
                </a:solidFill>
              </a:defRPr>
            </a:lvl1pPr>
          </a:lstStyle>
          <a:p>
            <a:endParaRPr lang="fi-FI"/>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50472D7-6E0A-4B06-A629-312D4D8B3BD5}" type="slidenum">
              <a:rPr lang="fi-FI" smtClean="0"/>
              <a:pPr/>
              <a:t>‹#›</a:t>
            </a:fld>
            <a:endParaRPr lang="fi-FI"/>
          </a:p>
        </p:txBody>
      </p:sp>
      <p:sp>
        <p:nvSpPr>
          <p:cNvPr id="10" name="Picture Placeholder 10"/>
          <p:cNvSpPr>
            <a:spLocks noGrp="1"/>
          </p:cNvSpPr>
          <p:nvPr>
            <p:ph type="pic" sz="quarter" idx="13"/>
          </p:nvPr>
        </p:nvSpPr>
        <p:spPr>
          <a:xfrm>
            <a:off x="3483008" y="1383585"/>
            <a:ext cx="3159491" cy="3402728"/>
          </a:xfrm>
          <a:solidFill>
            <a:schemeClr val="bg1"/>
          </a:solidFill>
        </p:spPr>
        <p:txBody>
          <a:bodyPr/>
          <a:lstStyle>
            <a:lvl1pPr>
              <a:defRPr sz="788"/>
            </a:lvl1pPr>
          </a:lstStyle>
          <a:p>
            <a:r>
              <a:rPr lang="fi-FI"/>
              <a:t>Lisää kuva napsauttamalla kuvaketta</a:t>
            </a:r>
            <a:endParaRPr lang="fi-FI" dirty="0"/>
          </a:p>
        </p:txBody>
      </p:sp>
      <p:sp>
        <p:nvSpPr>
          <p:cNvPr id="11" name="Title 1"/>
          <p:cNvSpPr>
            <a:spLocks noGrp="1"/>
          </p:cNvSpPr>
          <p:nvPr>
            <p:ph type="title"/>
          </p:nvPr>
        </p:nvSpPr>
        <p:spPr>
          <a:xfrm>
            <a:off x="215504" y="411957"/>
            <a:ext cx="6426995" cy="863204"/>
          </a:xfrm>
        </p:spPr>
        <p:txBody>
          <a:bodyPr anchor="b" anchorCtr="0"/>
          <a:lstStyle>
            <a:lvl1pPr>
              <a:defRPr sz="2025">
                <a:solidFill>
                  <a:srgbClr val="FF0000"/>
                </a:solidFill>
              </a:defRPr>
            </a:lvl1pPr>
          </a:lstStyle>
          <a:p>
            <a:r>
              <a:rPr lang="fi-FI"/>
              <a:t>Muokkaa ots. perustyyl. napsautt.</a:t>
            </a:r>
            <a:endParaRPr lang="fi-FI" dirty="0"/>
          </a:p>
        </p:txBody>
      </p:sp>
      <p:sp>
        <p:nvSpPr>
          <p:cNvPr id="12" name="Content Placeholder 2"/>
          <p:cNvSpPr>
            <a:spLocks noGrp="1"/>
          </p:cNvSpPr>
          <p:nvPr>
            <p:ph idx="1"/>
          </p:nvPr>
        </p:nvSpPr>
        <p:spPr>
          <a:xfrm>
            <a:off x="215504" y="1383585"/>
            <a:ext cx="3159489" cy="3402728"/>
          </a:xfrm>
        </p:spPr>
        <p:txBody>
          <a:bodyPr/>
          <a:lstStyle>
            <a:lvl1pPr marL="100904" indent="-100904">
              <a:spcBef>
                <a:spcPts val="338"/>
              </a:spcBef>
              <a:buFont typeface="Arial" pitchFamily="34" charset="0"/>
              <a:buChar char="•"/>
              <a:defRPr sz="1575">
                <a:solidFill>
                  <a:schemeClr val="tx1"/>
                </a:solidFill>
              </a:defRPr>
            </a:lvl1pPr>
            <a:lvl2pPr marL="251811" indent="-100904">
              <a:spcBef>
                <a:spcPts val="338"/>
              </a:spcBef>
              <a:defRPr sz="1350">
                <a:solidFill>
                  <a:schemeClr val="tx1"/>
                </a:solidFill>
              </a:defRPr>
            </a:lvl2pPr>
            <a:lvl3pPr marL="401826" indent="-50005">
              <a:spcBef>
                <a:spcPts val="338"/>
              </a:spcBef>
              <a:defRPr sz="1013">
                <a:solidFill>
                  <a:schemeClr val="tx1"/>
                </a:solidFill>
              </a:defRPr>
            </a:lvl3pPr>
            <a:lvl4pPr marL="552734" indent="-50005">
              <a:spcBef>
                <a:spcPts val="338"/>
              </a:spcBef>
              <a:defRPr sz="900">
                <a:solidFill>
                  <a:schemeClr val="tx1"/>
                </a:solidFill>
              </a:defRPr>
            </a:lvl4pPr>
            <a:lvl5pPr marL="708107" indent="-54471">
              <a:spcBef>
                <a:spcPts val="338"/>
              </a:spcBef>
              <a:defRPr sz="788">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cxnSp>
        <p:nvCxnSpPr>
          <p:cNvPr id="13" name="Straight Connector 12"/>
          <p:cNvCxnSpPr/>
          <p:nvPr/>
        </p:nvCxnSpPr>
        <p:spPr>
          <a:xfrm>
            <a:off x="215505" y="350953"/>
            <a:ext cx="64269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Kuva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05" y="4807122"/>
            <a:ext cx="1414931" cy="125793"/>
          </a:xfrm>
          <a:prstGeom prst="rect">
            <a:avLst/>
          </a:prstGeom>
        </p:spPr>
      </p:pic>
    </p:spTree>
    <p:extLst>
      <p:ext uri="{BB962C8B-B14F-4D97-AF65-F5344CB8AC3E}">
        <p14:creationId xmlns:p14="http://schemas.microsoft.com/office/powerpoint/2010/main" val="3170679177"/>
      </p:ext>
    </p:extLst>
  </p:cSld>
  <p:clrMapOvr>
    <a:masterClrMapping/>
  </p:clrMapOvr>
  <p:transition spd="med">
    <p:fade/>
  </p:transition>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ction Header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5504" y="1795074"/>
            <a:ext cx="6426993" cy="1424766"/>
          </a:xfrm>
        </p:spPr>
        <p:txBody>
          <a:bodyPr anchor="ctr" anchorCtr="0"/>
          <a:lstStyle>
            <a:lvl1pPr algn="ctr">
              <a:lnSpc>
                <a:spcPct val="85000"/>
              </a:lnSpc>
              <a:defRPr sz="2475">
                <a:solidFill>
                  <a:schemeClr val="accent1"/>
                </a:solidFill>
              </a:defRPr>
            </a:lvl1pPr>
          </a:lstStyle>
          <a:p>
            <a:r>
              <a:rPr lang="fi-FI"/>
              <a:t>Muokkaa ots. perustyyl. napsautt.</a:t>
            </a:r>
            <a:endParaRPr lang="fi-FI" dirty="0"/>
          </a:p>
        </p:txBody>
      </p:sp>
      <p:sp>
        <p:nvSpPr>
          <p:cNvPr id="4" name="Date Placeholder 3"/>
          <p:cNvSpPr>
            <a:spLocks noGrp="1"/>
          </p:cNvSpPr>
          <p:nvPr>
            <p:ph type="dt" sz="half" idx="10"/>
          </p:nvPr>
        </p:nvSpPr>
        <p:spPr>
          <a:xfrm>
            <a:off x="2402683" y="4840068"/>
            <a:ext cx="1026319" cy="108173"/>
          </a:xfrm>
          <a:prstGeom prst="rect">
            <a:avLst/>
          </a:prstGeom>
        </p:spPr>
        <p:txBody>
          <a:bodyPr/>
          <a:lstStyle>
            <a:lvl1pPr>
              <a:defRPr>
                <a:noFill/>
              </a:defRPr>
            </a:lvl1pPr>
          </a:lstStyle>
          <a:p>
            <a:fld id="{F69815FF-CB1B-4804-954F-FC4B701ACB49}"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pic>
        <p:nvPicPr>
          <p:cNvPr id="7" name="Kuv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647" y="4796755"/>
            <a:ext cx="1414931" cy="125793"/>
          </a:xfrm>
          <a:prstGeom prst="rect">
            <a:avLst/>
          </a:prstGeom>
        </p:spPr>
      </p:pic>
    </p:spTree>
    <p:extLst>
      <p:ext uri="{BB962C8B-B14F-4D97-AF65-F5344CB8AC3E}">
        <p14:creationId xmlns:p14="http://schemas.microsoft.com/office/powerpoint/2010/main" val="3077609232"/>
      </p:ext>
    </p:extLst>
  </p:cSld>
  <p:clrMapOvr>
    <a:masterClrMapping/>
  </p:clrMapOvr>
  <p:transition spd="med">
    <p:fade/>
  </p:transition>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Header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5504" y="1795074"/>
            <a:ext cx="6426993" cy="1424766"/>
          </a:xfrm>
        </p:spPr>
        <p:txBody>
          <a:bodyPr anchor="ctr" anchorCtr="0"/>
          <a:lstStyle>
            <a:lvl1pPr algn="ctr">
              <a:lnSpc>
                <a:spcPct val="85000"/>
              </a:lnSpc>
              <a:defRPr sz="2475">
                <a:solidFill>
                  <a:schemeClr val="bg1"/>
                </a:solidFill>
              </a:defRPr>
            </a:lvl1pPr>
          </a:lstStyle>
          <a:p>
            <a:r>
              <a:rPr lang="fi-FI"/>
              <a:t>Muokkaa ots. perustyyl. napsautt.</a:t>
            </a:r>
            <a:endParaRPr lang="fi-FI" dirty="0"/>
          </a:p>
        </p:txBody>
      </p:sp>
      <p:sp>
        <p:nvSpPr>
          <p:cNvPr id="4" name="Date Placeholder 3"/>
          <p:cNvSpPr>
            <a:spLocks noGrp="1"/>
          </p:cNvSpPr>
          <p:nvPr>
            <p:ph type="dt" sz="half" idx="10"/>
          </p:nvPr>
        </p:nvSpPr>
        <p:spPr>
          <a:xfrm>
            <a:off x="2402683" y="4840068"/>
            <a:ext cx="1026319" cy="108173"/>
          </a:xfrm>
          <a:prstGeom prst="rect">
            <a:avLst/>
          </a:prstGeom>
        </p:spPr>
        <p:txBody>
          <a:bodyPr/>
          <a:lstStyle>
            <a:lvl1pPr>
              <a:defRPr>
                <a:noFill/>
              </a:defRPr>
            </a:lvl1pPr>
          </a:lstStyle>
          <a:p>
            <a:fld id="{F69815FF-CB1B-4804-954F-FC4B701ACB49}"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pic>
        <p:nvPicPr>
          <p:cNvPr id="9" name="Kuva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940" y="4795333"/>
            <a:ext cx="1414931" cy="125793"/>
          </a:xfrm>
          <a:prstGeom prst="rect">
            <a:avLst/>
          </a:prstGeom>
        </p:spPr>
      </p:pic>
    </p:spTree>
    <p:extLst>
      <p:ext uri="{BB962C8B-B14F-4D97-AF65-F5344CB8AC3E}">
        <p14:creationId xmlns:p14="http://schemas.microsoft.com/office/powerpoint/2010/main" val="2732607559"/>
      </p:ext>
    </p:extLst>
  </p:cSld>
  <p:clrMapOvr>
    <a:masterClrMapping/>
  </p:clrMapOvr>
  <p:transition spd="med">
    <p:fade/>
  </p:transition>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Header Gre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5504" y="1795074"/>
            <a:ext cx="6426993" cy="1424766"/>
          </a:xfrm>
        </p:spPr>
        <p:txBody>
          <a:bodyPr anchor="ctr" anchorCtr="0"/>
          <a:lstStyle>
            <a:lvl1pPr algn="ctr">
              <a:lnSpc>
                <a:spcPct val="85000"/>
              </a:lnSpc>
              <a:defRPr sz="2475">
                <a:solidFill>
                  <a:schemeClr val="bg1"/>
                </a:solidFill>
              </a:defRPr>
            </a:lvl1pPr>
          </a:lstStyle>
          <a:p>
            <a:r>
              <a:rPr lang="fi-FI"/>
              <a:t>Muokkaa ots. perustyyl. napsautt.</a:t>
            </a:r>
            <a:endParaRPr lang="fi-FI" dirty="0"/>
          </a:p>
        </p:txBody>
      </p:sp>
      <p:sp>
        <p:nvSpPr>
          <p:cNvPr id="4" name="Date Placeholder 3"/>
          <p:cNvSpPr>
            <a:spLocks noGrp="1"/>
          </p:cNvSpPr>
          <p:nvPr>
            <p:ph type="dt" sz="half" idx="10"/>
          </p:nvPr>
        </p:nvSpPr>
        <p:spPr>
          <a:xfrm>
            <a:off x="2402683" y="4840068"/>
            <a:ext cx="1026319" cy="108173"/>
          </a:xfrm>
          <a:prstGeom prst="rect">
            <a:avLst/>
          </a:prstGeom>
        </p:spPr>
        <p:txBody>
          <a:bodyPr/>
          <a:lstStyle>
            <a:lvl1pPr>
              <a:defRPr>
                <a:noFill/>
              </a:defRPr>
            </a:lvl1pPr>
          </a:lstStyle>
          <a:p>
            <a:fld id="{F69815FF-CB1B-4804-954F-FC4B701ACB49}"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pic>
        <p:nvPicPr>
          <p:cNvPr id="7" name="Kuv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15" y="4794773"/>
            <a:ext cx="1414931" cy="125793"/>
          </a:xfrm>
          <a:prstGeom prst="rect">
            <a:avLst/>
          </a:prstGeom>
        </p:spPr>
      </p:pic>
    </p:spTree>
    <p:extLst>
      <p:ext uri="{BB962C8B-B14F-4D97-AF65-F5344CB8AC3E}">
        <p14:creationId xmlns:p14="http://schemas.microsoft.com/office/powerpoint/2010/main" val="2449125417"/>
      </p:ext>
    </p:extLst>
  </p:cSld>
  <p:clrMapOvr>
    <a:masterClrMapping/>
  </p:clrMapOvr>
  <p:transition spd="med">
    <p:fade/>
  </p:transition>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wo Content ">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50472D7-6E0A-4B06-A629-312D4D8B3BD5}" type="slidenum">
              <a:rPr lang="fi-FI" smtClean="0"/>
              <a:t>‹#›</a:t>
            </a:fld>
            <a:endParaRPr lang="fi-FI"/>
          </a:p>
        </p:txBody>
      </p:sp>
      <p:sp>
        <p:nvSpPr>
          <p:cNvPr id="8" name="Content Placeholder 2"/>
          <p:cNvSpPr>
            <a:spLocks noGrp="1"/>
          </p:cNvSpPr>
          <p:nvPr>
            <p:ph idx="1"/>
          </p:nvPr>
        </p:nvSpPr>
        <p:spPr>
          <a:xfrm>
            <a:off x="215504" y="1006079"/>
            <a:ext cx="3159490" cy="3780234"/>
          </a:xfrm>
        </p:spPr>
        <p:txBody>
          <a:bodyPr/>
          <a:lstStyle>
            <a:lvl1pPr>
              <a:defRPr sz="1013">
                <a:solidFill>
                  <a:schemeClr val="tx1"/>
                </a:solidFill>
              </a:defRPr>
            </a:lvl1pPr>
            <a:lvl2pPr>
              <a:defRPr sz="900">
                <a:solidFill>
                  <a:schemeClr val="tx1"/>
                </a:solidFill>
              </a:defRPr>
            </a:lvl2pPr>
            <a:lvl3pPr>
              <a:defRPr sz="900">
                <a:solidFill>
                  <a:schemeClr val="tx1"/>
                </a:solidFill>
              </a:defRPr>
            </a:lvl3pPr>
            <a:lvl4pPr>
              <a:defRPr sz="619">
                <a:solidFill>
                  <a:schemeClr val="tx1"/>
                </a:solidFill>
              </a:defRPr>
            </a:lvl4pPr>
            <a:lvl5pPr>
              <a:defRPr sz="619">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Content Placeholder 2"/>
          <p:cNvSpPr>
            <a:spLocks noGrp="1"/>
          </p:cNvSpPr>
          <p:nvPr>
            <p:ph idx="13"/>
          </p:nvPr>
        </p:nvSpPr>
        <p:spPr>
          <a:xfrm>
            <a:off x="3483009" y="1006079"/>
            <a:ext cx="3159490" cy="3780234"/>
          </a:xfrm>
        </p:spPr>
        <p:txBody>
          <a:bodyPr/>
          <a:lstStyle>
            <a:lvl1pPr>
              <a:defRPr sz="1013">
                <a:solidFill>
                  <a:schemeClr val="tx1"/>
                </a:solidFill>
              </a:defRPr>
            </a:lvl1pPr>
            <a:lvl2pPr>
              <a:defRPr sz="900">
                <a:solidFill>
                  <a:schemeClr val="tx1"/>
                </a:solidFill>
              </a:defRPr>
            </a:lvl2pPr>
            <a:lvl3pPr>
              <a:defRPr sz="900">
                <a:solidFill>
                  <a:schemeClr val="tx1"/>
                </a:solidFill>
              </a:defRPr>
            </a:lvl3pPr>
            <a:lvl4pPr>
              <a:defRPr sz="619">
                <a:solidFill>
                  <a:schemeClr val="tx1"/>
                </a:solidFill>
              </a:defRPr>
            </a:lvl4pPr>
            <a:lvl5pPr>
              <a:defRPr sz="619">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cxnSp>
        <p:nvCxnSpPr>
          <p:cNvPr id="10" name="Straight Connector 9"/>
          <p:cNvCxnSpPr/>
          <p:nvPr/>
        </p:nvCxnSpPr>
        <p:spPr>
          <a:xfrm>
            <a:off x="215504" y="350953"/>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83008" y="350953"/>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215504" y="411957"/>
            <a:ext cx="3159489" cy="594122"/>
          </a:xfrm>
        </p:spPr>
        <p:txBody>
          <a:bodyPr/>
          <a:lstStyle/>
          <a:p>
            <a:r>
              <a:rPr lang="fi-FI"/>
              <a:t>Muokkaa ots. perustyyl. napsautt.</a:t>
            </a:r>
            <a:endParaRPr lang="en-GB" dirty="0"/>
          </a:p>
        </p:txBody>
      </p:sp>
      <p:pic>
        <p:nvPicPr>
          <p:cNvPr id="12" name="Kuva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04" y="4794612"/>
            <a:ext cx="1414931" cy="125793"/>
          </a:xfrm>
          <a:prstGeom prst="rect">
            <a:avLst/>
          </a:prstGeom>
        </p:spPr>
      </p:pic>
      <p:cxnSp>
        <p:nvCxnSpPr>
          <p:cNvPr id="13" name="Straight Connector 9">
            <a:extLst>
              <a:ext uri="{FF2B5EF4-FFF2-40B4-BE49-F238E27FC236}">
                <a16:creationId xmlns:a16="http://schemas.microsoft.com/office/drawing/2014/main" id="{AAC6BEA3-DF23-464C-8F41-987899991AA5}"/>
              </a:ext>
            </a:extLst>
          </p:cNvPr>
          <p:cNvCxnSpPr/>
          <p:nvPr userDrawn="1"/>
        </p:nvCxnSpPr>
        <p:spPr>
          <a:xfrm>
            <a:off x="215504" y="42692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0">
            <a:extLst>
              <a:ext uri="{FF2B5EF4-FFF2-40B4-BE49-F238E27FC236}">
                <a16:creationId xmlns:a16="http://schemas.microsoft.com/office/drawing/2014/main" id="{2114FF7A-6434-44F2-8A10-9D6CE48636C1}"/>
              </a:ext>
            </a:extLst>
          </p:cNvPr>
          <p:cNvCxnSpPr/>
          <p:nvPr userDrawn="1"/>
        </p:nvCxnSpPr>
        <p:spPr>
          <a:xfrm>
            <a:off x="3483008" y="42692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1DED50D2-3242-4A3E-9CF4-8AAE2780591B}"/>
              </a:ext>
            </a:extLst>
          </p:cNvPr>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421709368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slog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8391" y="1597820"/>
            <a:ext cx="5941220" cy="1362774"/>
          </a:xfrm>
        </p:spPr>
        <p:txBody>
          <a:bodyPr anchor="b" anchorCtr="0"/>
          <a:lstStyle>
            <a:lvl1pPr algn="ctr">
              <a:lnSpc>
                <a:spcPct val="85000"/>
              </a:lnSpc>
              <a:defRPr sz="3300">
                <a:solidFill>
                  <a:schemeClr val="bg1"/>
                </a:solidFill>
              </a:defRPr>
            </a:lvl1pPr>
          </a:lstStyle>
          <a:p>
            <a:r>
              <a:rPr lang="fi-FI"/>
              <a:t>Muokkaa perustyyl. napsautt.</a:t>
            </a:r>
          </a:p>
        </p:txBody>
      </p:sp>
      <p:sp>
        <p:nvSpPr>
          <p:cNvPr id="3" name="Subtitle 2"/>
          <p:cNvSpPr>
            <a:spLocks noGrp="1"/>
          </p:cNvSpPr>
          <p:nvPr>
            <p:ph type="subTitle" idx="1"/>
          </p:nvPr>
        </p:nvSpPr>
        <p:spPr>
          <a:xfrm>
            <a:off x="458391" y="2960593"/>
            <a:ext cx="5941220" cy="1268507"/>
          </a:xfrm>
        </p:spPr>
        <p:txBody>
          <a:bodyPr/>
          <a:lstStyle>
            <a:lvl1pPr marL="0" indent="0" algn="ctr">
              <a:buNone/>
              <a:defRPr b="1" cap="all" baseline="0">
                <a:solidFill>
                  <a:schemeClr val="tx1"/>
                </a:solidFill>
                <a:latin typeface="+mj-lt"/>
              </a:defRPr>
            </a:lvl1pPr>
            <a:lvl2pPr marL="303905" indent="0" algn="ctr">
              <a:buNone/>
              <a:defRPr>
                <a:solidFill>
                  <a:schemeClr val="tx1">
                    <a:tint val="75000"/>
                  </a:schemeClr>
                </a:solidFill>
              </a:defRPr>
            </a:lvl2pPr>
            <a:lvl3pPr marL="607810" indent="0" algn="ctr">
              <a:buNone/>
              <a:defRPr>
                <a:solidFill>
                  <a:schemeClr val="tx1">
                    <a:tint val="75000"/>
                  </a:schemeClr>
                </a:solidFill>
              </a:defRPr>
            </a:lvl3pPr>
            <a:lvl4pPr marL="911714" indent="0" algn="ctr">
              <a:buNone/>
              <a:defRPr>
                <a:solidFill>
                  <a:schemeClr val="tx1">
                    <a:tint val="75000"/>
                  </a:schemeClr>
                </a:solidFill>
              </a:defRPr>
            </a:lvl4pPr>
            <a:lvl5pPr marL="1215619" indent="0" algn="ctr">
              <a:buNone/>
              <a:defRPr>
                <a:solidFill>
                  <a:schemeClr val="tx1">
                    <a:tint val="75000"/>
                  </a:schemeClr>
                </a:solidFill>
              </a:defRPr>
            </a:lvl5pPr>
            <a:lvl6pPr marL="1519524" indent="0" algn="ctr">
              <a:buNone/>
              <a:defRPr>
                <a:solidFill>
                  <a:schemeClr val="tx1">
                    <a:tint val="75000"/>
                  </a:schemeClr>
                </a:solidFill>
              </a:defRPr>
            </a:lvl6pPr>
            <a:lvl7pPr marL="1823429" indent="0" algn="ctr">
              <a:buNone/>
              <a:defRPr>
                <a:solidFill>
                  <a:schemeClr val="tx1">
                    <a:tint val="75000"/>
                  </a:schemeClr>
                </a:solidFill>
              </a:defRPr>
            </a:lvl7pPr>
            <a:lvl8pPr marL="2127333" indent="0" algn="ctr">
              <a:buNone/>
              <a:defRPr>
                <a:solidFill>
                  <a:schemeClr val="tx1">
                    <a:tint val="75000"/>
                  </a:schemeClr>
                </a:solidFill>
              </a:defRPr>
            </a:lvl8pPr>
            <a:lvl9pPr marL="2431238" indent="0" algn="ctr">
              <a:buNone/>
              <a:defRPr>
                <a:solidFill>
                  <a:schemeClr val="tx1">
                    <a:tint val="75000"/>
                  </a:schemeClr>
                </a:solidFill>
              </a:defRPr>
            </a:lvl9pPr>
          </a:lstStyle>
          <a:p>
            <a:r>
              <a:rPr lang="fi-FI"/>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D241ACB4-8A64-402B-9F98-25C902CCF26A}"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8" name="Freeform 11"/>
          <p:cNvSpPr>
            <a:spLocks noEditPoints="1"/>
          </p:cNvSpPr>
          <p:nvPr userDrawn="1"/>
        </p:nvSpPr>
        <p:spPr bwMode="auto">
          <a:xfrm>
            <a:off x="214257" y="4701532"/>
            <a:ext cx="2080588" cy="203342"/>
          </a:xfrm>
          <a:custGeom>
            <a:avLst/>
            <a:gdLst>
              <a:gd name="T0" fmla="*/ 9437 w 9529"/>
              <a:gd name="T1" fmla="*/ 617 h 775"/>
              <a:gd name="T2" fmla="*/ 0 w 9529"/>
              <a:gd name="T3" fmla="*/ 131 h 775"/>
              <a:gd name="T4" fmla="*/ 605 w 9529"/>
              <a:gd name="T5" fmla="*/ 620 h 775"/>
              <a:gd name="T6" fmla="*/ 482 w 9529"/>
              <a:gd name="T7" fmla="*/ 283 h 775"/>
              <a:gd name="T8" fmla="*/ 851 w 9529"/>
              <a:gd name="T9" fmla="*/ 302 h 775"/>
              <a:gd name="T10" fmla="*/ 592 w 9529"/>
              <a:gd name="T11" fmla="*/ 318 h 775"/>
              <a:gd name="T12" fmla="*/ 729 w 9529"/>
              <a:gd name="T13" fmla="*/ 499 h 775"/>
              <a:gd name="T14" fmla="*/ 1045 w 9529"/>
              <a:gd name="T15" fmla="*/ 121 h 775"/>
              <a:gd name="T16" fmla="*/ 976 w 9529"/>
              <a:gd name="T17" fmla="*/ 5 h 775"/>
              <a:gd name="T18" fmla="*/ 1900 w 9529"/>
              <a:gd name="T19" fmla="*/ 584 h 775"/>
              <a:gd name="T20" fmla="*/ 1556 w 9529"/>
              <a:gd name="T21" fmla="*/ 420 h 775"/>
              <a:gd name="T22" fmla="*/ 1866 w 9529"/>
              <a:gd name="T23" fmla="*/ 211 h 775"/>
              <a:gd name="T24" fmla="*/ 1819 w 9529"/>
              <a:gd name="T25" fmla="*/ 303 h 775"/>
              <a:gd name="T26" fmla="*/ 1723 w 9529"/>
              <a:gd name="T27" fmla="*/ 513 h 775"/>
              <a:gd name="T28" fmla="*/ 2187 w 9529"/>
              <a:gd name="T29" fmla="*/ 513 h 775"/>
              <a:gd name="T30" fmla="*/ 2041 w 9529"/>
              <a:gd name="T31" fmla="*/ 552 h 775"/>
              <a:gd name="T32" fmla="*/ 3178 w 9529"/>
              <a:gd name="T33" fmla="*/ 216 h 775"/>
              <a:gd name="T34" fmla="*/ 3306 w 9529"/>
              <a:gd name="T35" fmla="*/ 357 h 775"/>
              <a:gd name="T36" fmla="*/ 3734 w 9529"/>
              <a:gd name="T37" fmla="*/ 203 h 775"/>
              <a:gd name="T38" fmla="*/ 3572 w 9529"/>
              <a:gd name="T39" fmla="*/ 582 h 775"/>
              <a:gd name="T40" fmla="*/ 3653 w 9529"/>
              <a:gd name="T41" fmla="*/ 203 h 775"/>
              <a:gd name="T42" fmla="*/ 3827 w 9529"/>
              <a:gd name="T43" fmla="*/ 553 h 775"/>
              <a:gd name="T44" fmla="*/ 3920 w 9529"/>
              <a:gd name="T45" fmla="*/ 199 h 775"/>
              <a:gd name="T46" fmla="*/ 4181 w 9529"/>
              <a:gd name="T47" fmla="*/ 415 h 775"/>
              <a:gd name="T48" fmla="*/ 4081 w 9529"/>
              <a:gd name="T49" fmla="*/ 475 h 775"/>
              <a:gd name="T50" fmla="*/ 4072 w 9529"/>
              <a:gd name="T51" fmla="*/ 361 h 775"/>
              <a:gd name="T52" fmla="*/ 4297 w 9529"/>
              <a:gd name="T53" fmla="*/ 135 h 775"/>
              <a:gd name="T54" fmla="*/ 4255 w 9529"/>
              <a:gd name="T55" fmla="*/ 613 h 775"/>
              <a:gd name="T56" fmla="*/ 4636 w 9529"/>
              <a:gd name="T57" fmla="*/ 466 h 775"/>
              <a:gd name="T58" fmla="*/ 4539 w 9529"/>
              <a:gd name="T59" fmla="*/ 201 h 775"/>
              <a:gd name="T60" fmla="*/ 4624 w 9529"/>
              <a:gd name="T61" fmla="*/ 278 h 775"/>
              <a:gd name="T62" fmla="*/ 4758 w 9529"/>
              <a:gd name="T63" fmla="*/ 448 h 775"/>
              <a:gd name="T64" fmla="*/ 4483 w 9529"/>
              <a:gd name="T65" fmla="*/ 584 h 775"/>
              <a:gd name="T66" fmla="*/ 5020 w 9529"/>
              <a:gd name="T67" fmla="*/ 619 h 775"/>
              <a:gd name="T68" fmla="*/ 4869 w 9529"/>
              <a:gd name="T69" fmla="*/ 189 h 775"/>
              <a:gd name="T70" fmla="*/ 5943 w 9529"/>
              <a:gd name="T71" fmla="*/ 557 h 775"/>
              <a:gd name="T72" fmla="*/ 5579 w 9529"/>
              <a:gd name="T73" fmla="*/ 486 h 775"/>
              <a:gd name="T74" fmla="*/ 5837 w 9529"/>
              <a:gd name="T75" fmla="*/ 197 h 775"/>
              <a:gd name="T76" fmla="*/ 5847 w 9529"/>
              <a:gd name="T77" fmla="*/ 314 h 775"/>
              <a:gd name="T78" fmla="*/ 5717 w 9529"/>
              <a:gd name="T79" fmla="*/ 503 h 775"/>
              <a:gd name="T80" fmla="*/ 5736 w 9529"/>
              <a:gd name="T81" fmla="*/ 48 h 775"/>
              <a:gd name="T82" fmla="*/ 5638 w 9529"/>
              <a:gd name="T83" fmla="*/ 107 h 775"/>
              <a:gd name="T84" fmla="*/ 5927 w 9529"/>
              <a:gd name="T85" fmla="*/ 96 h 775"/>
              <a:gd name="T86" fmla="*/ 5820 w 9529"/>
              <a:gd name="T87" fmla="*/ 56 h 775"/>
              <a:gd name="T88" fmla="*/ 6176 w 9529"/>
              <a:gd name="T89" fmla="*/ 602 h 775"/>
              <a:gd name="T90" fmla="*/ 6098 w 9529"/>
              <a:gd name="T91" fmla="*/ 474 h 775"/>
              <a:gd name="T92" fmla="*/ 7436 w 9529"/>
              <a:gd name="T93" fmla="*/ 624 h 775"/>
              <a:gd name="T94" fmla="*/ 7459 w 9529"/>
              <a:gd name="T95" fmla="*/ 519 h 775"/>
              <a:gd name="T96" fmla="*/ 8024 w 9529"/>
              <a:gd name="T97" fmla="*/ 588 h 775"/>
              <a:gd name="T98" fmla="*/ 7880 w 9529"/>
              <a:gd name="T99" fmla="*/ 203 h 775"/>
              <a:gd name="T100" fmla="*/ 8143 w 9529"/>
              <a:gd name="T101" fmla="*/ 203 h 775"/>
              <a:gd name="T102" fmla="*/ 8402 w 9529"/>
              <a:gd name="T103" fmla="*/ 619 h 775"/>
              <a:gd name="T104" fmla="*/ 8267 w 9529"/>
              <a:gd name="T105" fmla="*/ 185 h 775"/>
              <a:gd name="T106" fmla="*/ 8784 w 9529"/>
              <a:gd name="T107" fmla="*/ 617 h 775"/>
              <a:gd name="T108" fmla="*/ 8511 w 9529"/>
              <a:gd name="T109" fmla="*/ 352 h 775"/>
              <a:gd name="T110" fmla="*/ 8865 w 9529"/>
              <a:gd name="T111" fmla="*/ 245 h 775"/>
              <a:gd name="T112" fmla="*/ 8709 w 9529"/>
              <a:gd name="T113" fmla="*/ 291 h 775"/>
              <a:gd name="T114" fmla="*/ 8729 w 9529"/>
              <a:gd name="T115" fmla="*/ 524 h 775"/>
              <a:gd name="T116" fmla="*/ 9164 w 9529"/>
              <a:gd name="T117" fmla="*/ 538 h 775"/>
              <a:gd name="T118" fmla="*/ 8988 w 9529"/>
              <a:gd name="T119" fmla="*/ 347 h 775"/>
              <a:gd name="T120" fmla="*/ 9290 w 9529"/>
              <a:gd name="T121" fmla="*/ 272 h 775"/>
              <a:gd name="T122" fmla="*/ 9098 w 9529"/>
              <a:gd name="T123" fmla="*/ 340 h 775"/>
              <a:gd name="T124" fmla="*/ 9216 w 9529"/>
              <a:gd name="T125" fmla="*/ 61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29" h="775">
                <a:moveTo>
                  <a:pt x="9453" y="467"/>
                </a:moveTo>
                <a:lnTo>
                  <a:pt x="9460" y="467"/>
                </a:lnTo>
                <a:lnTo>
                  <a:pt x="9467" y="469"/>
                </a:lnTo>
                <a:lnTo>
                  <a:pt x="9475" y="471"/>
                </a:lnTo>
                <a:lnTo>
                  <a:pt x="9481" y="474"/>
                </a:lnTo>
                <a:lnTo>
                  <a:pt x="9488" y="477"/>
                </a:lnTo>
                <a:lnTo>
                  <a:pt x="9495" y="481"/>
                </a:lnTo>
                <a:lnTo>
                  <a:pt x="9501" y="485"/>
                </a:lnTo>
                <a:lnTo>
                  <a:pt x="9506" y="490"/>
                </a:lnTo>
                <a:lnTo>
                  <a:pt x="9512" y="495"/>
                </a:lnTo>
                <a:lnTo>
                  <a:pt x="9516" y="502"/>
                </a:lnTo>
                <a:lnTo>
                  <a:pt x="9519" y="507"/>
                </a:lnTo>
                <a:lnTo>
                  <a:pt x="9522" y="513"/>
                </a:lnTo>
                <a:lnTo>
                  <a:pt x="9525" y="521"/>
                </a:lnTo>
                <a:lnTo>
                  <a:pt x="9527" y="528"/>
                </a:lnTo>
                <a:lnTo>
                  <a:pt x="9529" y="536"/>
                </a:lnTo>
                <a:lnTo>
                  <a:pt x="9529" y="544"/>
                </a:lnTo>
                <a:lnTo>
                  <a:pt x="9529" y="552"/>
                </a:lnTo>
                <a:lnTo>
                  <a:pt x="9527" y="558"/>
                </a:lnTo>
                <a:lnTo>
                  <a:pt x="9525" y="566"/>
                </a:lnTo>
                <a:lnTo>
                  <a:pt x="9522" y="573"/>
                </a:lnTo>
                <a:lnTo>
                  <a:pt x="9519" y="579"/>
                </a:lnTo>
                <a:lnTo>
                  <a:pt x="9516" y="586"/>
                </a:lnTo>
                <a:lnTo>
                  <a:pt x="9512" y="591"/>
                </a:lnTo>
                <a:lnTo>
                  <a:pt x="9506" y="598"/>
                </a:lnTo>
                <a:lnTo>
                  <a:pt x="9501" y="602"/>
                </a:lnTo>
                <a:lnTo>
                  <a:pt x="9495" y="607"/>
                </a:lnTo>
                <a:lnTo>
                  <a:pt x="9488" y="609"/>
                </a:lnTo>
                <a:lnTo>
                  <a:pt x="9481" y="613"/>
                </a:lnTo>
                <a:lnTo>
                  <a:pt x="9475" y="616"/>
                </a:lnTo>
                <a:lnTo>
                  <a:pt x="9467" y="617"/>
                </a:lnTo>
                <a:lnTo>
                  <a:pt x="9460" y="619"/>
                </a:lnTo>
                <a:lnTo>
                  <a:pt x="9453" y="619"/>
                </a:lnTo>
                <a:lnTo>
                  <a:pt x="9445" y="619"/>
                </a:lnTo>
                <a:lnTo>
                  <a:pt x="9437" y="617"/>
                </a:lnTo>
                <a:lnTo>
                  <a:pt x="9429" y="616"/>
                </a:lnTo>
                <a:lnTo>
                  <a:pt x="9422" y="613"/>
                </a:lnTo>
                <a:lnTo>
                  <a:pt x="9416" y="609"/>
                </a:lnTo>
                <a:lnTo>
                  <a:pt x="9409" y="607"/>
                </a:lnTo>
                <a:lnTo>
                  <a:pt x="9404" y="602"/>
                </a:lnTo>
                <a:lnTo>
                  <a:pt x="9399" y="598"/>
                </a:lnTo>
                <a:lnTo>
                  <a:pt x="9393" y="591"/>
                </a:lnTo>
                <a:lnTo>
                  <a:pt x="9389" y="586"/>
                </a:lnTo>
                <a:lnTo>
                  <a:pt x="9386" y="579"/>
                </a:lnTo>
                <a:lnTo>
                  <a:pt x="9382" y="573"/>
                </a:lnTo>
                <a:lnTo>
                  <a:pt x="9379" y="566"/>
                </a:lnTo>
                <a:lnTo>
                  <a:pt x="9378" y="558"/>
                </a:lnTo>
                <a:lnTo>
                  <a:pt x="9376" y="552"/>
                </a:lnTo>
                <a:lnTo>
                  <a:pt x="9376" y="544"/>
                </a:lnTo>
                <a:lnTo>
                  <a:pt x="9376" y="536"/>
                </a:lnTo>
                <a:lnTo>
                  <a:pt x="9378" y="528"/>
                </a:lnTo>
                <a:lnTo>
                  <a:pt x="9379" y="521"/>
                </a:lnTo>
                <a:lnTo>
                  <a:pt x="9382" y="513"/>
                </a:lnTo>
                <a:lnTo>
                  <a:pt x="9386" y="507"/>
                </a:lnTo>
                <a:lnTo>
                  <a:pt x="9389" y="502"/>
                </a:lnTo>
                <a:lnTo>
                  <a:pt x="9393" y="495"/>
                </a:lnTo>
                <a:lnTo>
                  <a:pt x="9399" y="490"/>
                </a:lnTo>
                <a:lnTo>
                  <a:pt x="9404" y="485"/>
                </a:lnTo>
                <a:lnTo>
                  <a:pt x="9409" y="481"/>
                </a:lnTo>
                <a:lnTo>
                  <a:pt x="9416" y="477"/>
                </a:lnTo>
                <a:lnTo>
                  <a:pt x="9422" y="474"/>
                </a:lnTo>
                <a:lnTo>
                  <a:pt x="9429" y="471"/>
                </a:lnTo>
                <a:lnTo>
                  <a:pt x="9437" y="469"/>
                </a:lnTo>
                <a:lnTo>
                  <a:pt x="9445" y="467"/>
                </a:lnTo>
                <a:lnTo>
                  <a:pt x="9453" y="467"/>
                </a:lnTo>
                <a:close/>
                <a:moveTo>
                  <a:pt x="302" y="131"/>
                </a:moveTo>
                <a:lnTo>
                  <a:pt x="302" y="613"/>
                </a:lnTo>
                <a:lnTo>
                  <a:pt x="187" y="613"/>
                </a:lnTo>
                <a:lnTo>
                  <a:pt x="187" y="131"/>
                </a:lnTo>
                <a:lnTo>
                  <a:pt x="0" y="131"/>
                </a:lnTo>
                <a:lnTo>
                  <a:pt x="0" y="22"/>
                </a:lnTo>
                <a:lnTo>
                  <a:pt x="490" y="22"/>
                </a:lnTo>
                <a:lnTo>
                  <a:pt x="490" y="131"/>
                </a:lnTo>
                <a:lnTo>
                  <a:pt x="302" y="131"/>
                </a:lnTo>
                <a:close/>
                <a:moveTo>
                  <a:pt x="876" y="408"/>
                </a:moveTo>
                <a:lnTo>
                  <a:pt x="875" y="432"/>
                </a:lnTo>
                <a:lnTo>
                  <a:pt x="873" y="443"/>
                </a:lnTo>
                <a:lnTo>
                  <a:pt x="872" y="454"/>
                </a:lnTo>
                <a:lnTo>
                  <a:pt x="869" y="465"/>
                </a:lnTo>
                <a:lnTo>
                  <a:pt x="868" y="470"/>
                </a:lnTo>
                <a:lnTo>
                  <a:pt x="867" y="475"/>
                </a:lnTo>
                <a:lnTo>
                  <a:pt x="863" y="486"/>
                </a:lnTo>
                <a:lnTo>
                  <a:pt x="859" y="495"/>
                </a:lnTo>
                <a:lnTo>
                  <a:pt x="855" y="506"/>
                </a:lnTo>
                <a:lnTo>
                  <a:pt x="851" y="515"/>
                </a:lnTo>
                <a:lnTo>
                  <a:pt x="841" y="532"/>
                </a:lnTo>
                <a:lnTo>
                  <a:pt x="827" y="549"/>
                </a:lnTo>
                <a:lnTo>
                  <a:pt x="821" y="557"/>
                </a:lnTo>
                <a:lnTo>
                  <a:pt x="814" y="565"/>
                </a:lnTo>
                <a:lnTo>
                  <a:pt x="806" y="571"/>
                </a:lnTo>
                <a:lnTo>
                  <a:pt x="799" y="578"/>
                </a:lnTo>
                <a:lnTo>
                  <a:pt x="791" y="584"/>
                </a:lnTo>
                <a:lnTo>
                  <a:pt x="783" y="590"/>
                </a:lnTo>
                <a:lnTo>
                  <a:pt x="774" y="596"/>
                </a:lnTo>
                <a:lnTo>
                  <a:pt x="764" y="600"/>
                </a:lnTo>
                <a:lnTo>
                  <a:pt x="746" y="609"/>
                </a:lnTo>
                <a:lnTo>
                  <a:pt x="736" y="613"/>
                </a:lnTo>
                <a:lnTo>
                  <a:pt x="726" y="617"/>
                </a:lnTo>
                <a:lnTo>
                  <a:pt x="705" y="621"/>
                </a:lnTo>
                <a:lnTo>
                  <a:pt x="683" y="625"/>
                </a:lnTo>
                <a:lnTo>
                  <a:pt x="661" y="626"/>
                </a:lnTo>
                <a:lnTo>
                  <a:pt x="638" y="625"/>
                </a:lnTo>
                <a:lnTo>
                  <a:pt x="626" y="624"/>
                </a:lnTo>
                <a:lnTo>
                  <a:pt x="616" y="621"/>
                </a:lnTo>
                <a:lnTo>
                  <a:pt x="605" y="620"/>
                </a:lnTo>
                <a:lnTo>
                  <a:pt x="595" y="617"/>
                </a:lnTo>
                <a:lnTo>
                  <a:pt x="586" y="613"/>
                </a:lnTo>
                <a:lnTo>
                  <a:pt x="575" y="609"/>
                </a:lnTo>
                <a:lnTo>
                  <a:pt x="566" y="605"/>
                </a:lnTo>
                <a:lnTo>
                  <a:pt x="557" y="600"/>
                </a:lnTo>
                <a:lnTo>
                  <a:pt x="538" y="590"/>
                </a:lnTo>
                <a:lnTo>
                  <a:pt x="523" y="578"/>
                </a:lnTo>
                <a:lnTo>
                  <a:pt x="515" y="571"/>
                </a:lnTo>
                <a:lnTo>
                  <a:pt x="507" y="565"/>
                </a:lnTo>
                <a:lnTo>
                  <a:pt x="500" y="557"/>
                </a:lnTo>
                <a:lnTo>
                  <a:pt x="494" y="549"/>
                </a:lnTo>
                <a:lnTo>
                  <a:pt x="487" y="541"/>
                </a:lnTo>
                <a:lnTo>
                  <a:pt x="482" y="532"/>
                </a:lnTo>
                <a:lnTo>
                  <a:pt x="475" y="524"/>
                </a:lnTo>
                <a:lnTo>
                  <a:pt x="472" y="515"/>
                </a:lnTo>
                <a:lnTo>
                  <a:pt x="466" y="506"/>
                </a:lnTo>
                <a:lnTo>
                  <a:pt x="462" y="495"/>
                </a:lnTo>
                <a:lnTo>
                  <a:pt x="458" y="486"/>
                </a:lnTo>
                <a:lnTo>
                  <a:pt x="454" y="475"/>
                </a:lnTo>
                <a:lnTo>
                  <a:pt x="450" y="454"/>
                </a:lnTo>
                <a:lnTo>
                  <a:pt x="447" y="432"/>
                </a:lnTo>
                <a:lnTo>
                  <a:pt x="447" y="420"/>
                </a:lnTo>
                <a:lnTo>
                  <a:pt x="445" y="408"/>
                </a:lnTo>
                <a:lnTo>
                  <a:pt x="447" y="397"/>
                </a:lnTo>
                <a:lnTo>
                  <a:pt x="447" y="385"/>
                </a:lnTo>
                <a:lnTo>
                  <a:pt x="448" y="374"/>
                </a:lnTo>
                <a:lnTo>
                  <a:pt x="450" y="362"/>
                </a:lnTo>
                <a:lnTo>
                  <a:pt x="452" y="352"/>
                </a:lnTo>
                <a:lnTo>
                  <a:pt x="453" y="347"/>
                </a:lnTo>
                <a:lnTo>
                  <a:pt x="454" y="341"/>
                </a:lnTo>
                <a:lnTo>
                  <a:pt x="458" y="331"/>
                </a:lnTo>
                <a:lnTo>
                  <a:pt x="462" y="320"/>
                </a:lnTo>
                <a:lnTo>
                  <a:pt x="466" y="311"/>
                </a:lnTo>
                <a:lnTo>
                  <a:pt x="472" y="302"/>
                </a:lnTo>
                <a:lnTo>
                  <a:pt x="482" y="283"/>
                </a:lnTo>
                <a:lnTo>
                  <a:pt x="494" y="268"/>
                </a:lnTo>
                <a:lnTo>
                  <a:pt x="500" y="260"/>
                </a:lnTo>
                <a:lnTo>
                  <a:pt x="507" y="252"/>
                </a:lnTo>
                <a:lnTo>
                  <a:pt x="515" y="245"/>
                </a:lnTo>
                <a:lnTo>
                  <a:pt x="523" y="239"/>
                </a:lnTo>
                <a:lnTo>
                  <a:pt x="538" y="226"/>
                </a:lnTo>
                <a:lnTo>
                  <a:pt x="557" y="215"/>
                </a:lnTo>
                <a:lnTo>
                  <a:pt x="575" y="207"/>
                </a:lnTo>
                <a:lnTo>
                  <a:pt x="586" y="203"/>
                </a:lnTo>
                <a:lnTo>
                  <a:pt x="595" y="199"/>
                </a:lnTo>
                <a:lnTo>
                  <a:pt x="605" y="197"/>
                </a:lnTo>
                <a:lnTo>
                  <a:pt x="616" y="195"/>
                </a:lnTo>
                <a:lnTo>
                  <a:pt x="638" y="192"/>
                </a:lnTo>
                <a:lnTo>
                  <a:pt x="661" y="190"/>
                </a:lnTo>
                <a:lnTo>
                  <a:pt x="683" y="192"/>
                </a:lnTo>
                <a:lnTo>
                  <a:pt x="695" y="193"/>
                </a:lnTo>
                <a:lnTo>
                  <a:pt x="705" y="195"/>
                </a:lnTo>
                <a:lnTo>
                  <a:pt x="716" y="197"/>
                </a:lnTo>
                <a:lnTo>
                  <a:pt x="726" y="199"/>
                </a:lnTo>
                <a:lnTo>
                  <a:pt x="736" y="203"/>
                </a:lnTo>
                <a:lnTo>
                  <a:pt x="746" y="207"/>
                </a:lnTo>
                <a:lnTo>
                  <a:pt x="755" y="211"/>
                </a:lnTo>
                <a:lnTo>
                  <a:pt x="764" y="215"/>
                </a:lnTo>
                <a:lnTo>
                  <a:pt x="774" y="220"/>
                </a:lnTo>
                <a:lnTo>
                  <a:pt x="783" y="226"/>
                </a:lnTo>
                <a:lnTo>
                  <a:pt x="791" y="232"/>
                </a:lnTo>
                <a:lnTo>
                  <a:pt x="799" y="239"/>
                </a:lnTo>
                <a:lnTo>
                  <a:pt x="806" y="245"/>
                </a:lnTo>
                <a:lnTo>
                  <a:pt x="814" y="252"/>
                </a:lnTo>
                <a:lnTo>
                  <a:pt x="821" y="260"/>
                </a:lnTo>
                <a:lnTo>
                  <a:pt x="827" y="268"/>
                </a:lnTo>
                <a:lnTo>
                  <a:pt x="834" y="276"/>
                </a:lnTo>
                <a:lnTo>
                  <a:pt x="841" y="283"/>
                </a:lnTo>
                <a:lnTo>
                  <a:pt x="846" y="293"/>
                </a:lnTo>
                <a:lnTo>
                  <a:pt x="851" y="302"/>
                </a:lnTo>
                <a:lnTo>
                  <a:pt x="855" y="311"/>
                </a:lnTo>
                <a:lnTo>
                  <a:pt x="859" y="320"/>
                </a:lnTo>
                <a:lnTo>
                  <a:pt x="863" y="331"/>
                </a:lnTo>
                <a:lnTo>
                  <a:pt x="867" y="341"/>
                </a:lnTo>
                <a:lnTo>
                  <a:pt x="872" y="362"/>
                </a:lnTo>
                <a:lnTo>
                  <a:pt x="875" y="385"/>
                </a:lnTo>
                <a:lnTo>
                  <a:pt x="876" y="397"/>
                </a:lnTo>
                <a:lnTo>
                  <a:pt x="876" y="408"/>
                </a:lnTo>
                <a:close/>
                <a:moveTo>
                  <a:pt x="764" y="408"/>
                </a:moveTo>
                <a:lnTo>
                  <a:pt x="764" y="394"/>
                </a:lnTo>
                <a:lnTo>
                  <a:pt x="763" y="381"/>
                </a:lnTo>
                <a:lnTo>
                  <a:pt x="760" y="369"/>
                </a:lnTo>
                <a:lnTo>
                  <a:pt x="757" y="357"/>
                </a:lnTo>
                <a:lnTo>
                  <a:pt x="751" y="347"/>
                </a:lnTo>
                <a:lnTo>
                  <a:pt x="746" y="337"/>
                </a:lnTo>
                <a:lnTo>
                  <a:pt x="739" y="328"/>
                </a:lnTo>
                <a:lnTo>
                  <a:pt x="733" y="320"/>
                </a:lnTo>
                <a:lnTo>
                  <a:pt x="725" y="314"/>
                </a:lnTo>
                <a:lnTo>
                  <a:pt x="721" y="311"/>
                </a:lnTo>
                <a:lnTo>
                  <a:pt x="717" y="308"/>
                </a:lnTo>
                <a:lnTo>
                  <a:pt x="713" y="306"/>
                </a:lnTo>
                <a:lnTo>
                  <a:pt x="709" y="303"/>
                </a:lnTo>
                <a:lnTo>
                  <a:pt x="700" y="299"/>
                </a:lnTo>
                <a:lnTo>
                  <a:pt x="691" y="295"/>
                </a:lnTo>
                <a:lnTo>
                  <a:pt x="680" y="294"/>
                </a:lnTo>
                <a:lnTo>
                  <a:pt x="671" y="291"/>
                </a:lnTo>
                <a:lnTo>
                  <a:pt x="661" y="291"/>
                </a:lnTo>
                <a:lnTo>
                  <a:pt x="650" y="291"/>
                </a:lnTo>
                <a:lnTo>
                  <a:pt x="641" y="294"/>
                </a:lnTo>
                <a:lnTo>
                  <a:pt x="630" y="295"/>
                </a:lnTo>
                <a:lnTo>
                  <a:pt x="621" y="299"/>
                </a:lnTo>
                <a:lnTo>
                  <a:pt x="612" y="303"/>
                </a:lnTo>
                <a:lnTo>
                  <a:pt x="604" y="308"/>
                </a:lnTo>
                <a:lnTo>
                  <a:pt x="596" y="314"/>
                </a:lnTo>
                <a:lnTo>
                  <a:pt x="592" y="318"/>
                </a:lnTo>
                <a:lnTo>
                  <a:pt x="588" y="320"/>
                </a:lnTo>
                <a:lnTo>
                  <a:pt x="582" y="328"/>
                </a:lnTo>
                <a:lnTo>
                  <a:pt x="575" y="337"/>
                </a:lnTo>
                <a:lnTo>
                  <a:pt x="570" y="347"/>
                </a:lnTo>
                <a:lnTo>
                  <a:pt x="565" y="357"/>
                </a:lnTo>
                <a:lnTo>
                  <a:pt x="562" y="369"/>
                </a:lnTo>
                <a:lnTo>
                  <a:pt x="558" y="381"/>
                </a:lnTo>
                <a:lnTo>
                  <a:pt x="557" y="394"/>
                </a:lnTo>
                <a:lnTo>
                  <a:pt x="557" y="408"/>
                </a:lnTo>
                <a:lnTo>
                  <a:pt x="557" y="423"/>
                </a:lnTo>
                <a:lnTo>
                  <a:pt x="558" y="436"/>
                </a:lnTo>
                <a:lnTo>
                  <a:pt x="562" y="448"/>
                </a:lnTo>
                <a:lnTo>
                  <a:pt x="565" y="458"/>
                </a:lnTo>
                <a:lnTo>
                  <a:pt x="570" y="469"/>
                </a:lnTo>
                <a:lnTo>
                  <a:pt x="575" y="479"/>
                </a:lnTo>
                <a:lnTo>
                  <a:pt x="582" y="487"/>
                </a:lnTo>
                <a:lnTo>
                  <a:pt x="588" y="495"/>
                </a:lnTo>
                <a:lnTo>
                  <a:pt x="596" y="503"/>
                </a:lnTo>
                <a:lnTo>
                  <a:pt x="600" y="506"/>
                </a:lnTo>
                <a:lnTo>
                  <a:pt x="604" y="508"/>
                </a:lnTo>
                <a:lnTo>
                  <a:pt x="608" y="511"/>
                </a:lnTo>
                <a:lnTo>
                  <a:pt x="612" y="513"/>
                </a:lnTo>
                <a:lnTo>
                  <a:pt x="621" y="517"/>
                </a:lnTo>
                <a:lnTo>
                  <a:pt x="630" y="521"/>
                </a:lnTo>
                <a:lnTo>
                  <a:pt x="641" y="523"/>
                </a:lnTo>
                <a:lnTo>
                  <a:pt x="650" y="524"/>
                </a:lnTo>
                <a:lnTo>
                  <a:pt x="661" y="525"/>
                </a:lnTo>
                <a:lnTo>
                  <a:pt x="671" y="524"/>
                </a:lnTo>
                <a:lnTo>
                  <a:pt x="680" y="523"/>
                </a:lnTo>
                <a:lnTo>
                  <a:pt x="691" y="521"/>
                </a:lnTo>
                <a:lnTo>
                  <a:pt x="700" y="517"/>
                </a:lnTo>
                <a:lnTo>
                  <a:pt x="709" y="513"/>
                </a:lnTo>
                <a:lnTo>
                  <a:pt x="717" y="508"/>
                </a:lnTo>
                <a:lnTo>
                  <a:pt x="725" y="503"/>
                </a:lnTo>
                <a:lnTo>
                  <a:pt x="729" y="499"/>
                </a:lnTo>
                <a:lnTo>
                  <a:pt x="733" y="496"/>
                </a:lnTo>
                <a:lnTo>
                  <a:pt x="739" y="489"/>
                </a:lnTo>
                <a:lnTo>
                  <a:pt x="746" y="479"/>
                </a:lnTo>
                <a:lnTo>
                  <a:pt x="751" y="470"/>
                </a:lnTo>
                <a:lnTo>
                  <a:pt x="757" y="460"/>
                </a:lnTo>
                <a:lnTo>
                  <a:pt x="760" y="448"/>
                </a:lnTo>
                <a:lnTo>
                  <a:pt x="763" y="436"/>
                </a:lnTo>
                <a:lnTo>
                  <a:pt x="764" y="423"/>
                </a:lnTo>
                <a:lnTo>
                  <a:pt x="764" y="408"/>
                </a:lnTo>
                <a:close/>
                <a:moveTo>
                  <a:pt x="1002" y="0"/>
                </a:moveTo>
                <a:lnTo>
                  <a:pt x="1009" y="0"/>
                </a:lnTo>
                <a:lnTo>
                  <a:pt x="1015" y="1"/>
                </a:lnTo>
                <a:lnTo>
                  <a:pt x="1022" y="2"/>
                </a:lnTo>
                <a:lnTo>
                  <a:pt x="1028" y="5"/>
                </a:lnTo>
                <a:lnTo>
                  <a:pt x="1035" y="8"/>
                </a:lnTo>
                <a:lnTo>
                  <a:pt x="1040" y="11"/>
                </a:lnTo>
                <a:lnTo>
                  <a:pt x="1045" y="15"/>
                </a:lnTo>
                <a:lnTo>
                  <a:pt x="1051" y="19"/>
                </a:lnTo>
                <a:lnTo>
                  <a:pt x="1055" y="25"/>
                </a:lnTo>
                <a:lnTo>
                  <a:pt x="1059" y="30"/>
                </a:lnTo>
                <a:lnTo>
                  <a:pt x="1063" y="36"/>
                </a:lnTo>
                <a:lnTo>
                  <a:pt x="1065" y="42"/>
                </a:lnTo>
                <a:lnTo>
                  <a:pt x="1066" y="48"/>
                </a:lnTo>
                <a:lnTo>
                  <a:pt x="1069" y="55"/>
                </a:lnTo>
                <a:lnTo>
                  <a:pt x="1070" y="61"/>
                </a:lnTo>
                <a:lnTo>
                  <a:pt x="1070" y="69"/>
                </a:lnTo>
                <a:lnTo>
                  <a:pt x="1070" y="76"/>
                </a:lnTo>
                <a:lnTo>
                  <a:pt x="1069" y="82"/>
                </a:lnTo>
                <a:lnTo>
                  <a:pt x="1066" y="89"/>
                </a:lnTo>
                <a:lnTo>
                  <a:pt x="1065" y="96"/>
                </a:lnTo>
                <a:lnTo>
                  <a:pt x="1063" y="101"/>
                </a:lnTo>
                <a:lnTo>
                  <a:pt x="1059" y="106"/>
                </a:lnTo>
                <a:lnTo>
                  <a:pt x="1055" y="111"/>
                </a:lnTo>
                <a:lnTo>
                  <a:pt x="1051" y="117"/>
                </a:lnTo>
                <a:lnTo>
                  <a:pt x="1045" y="121"/>
                </a:lnTo>
                <a:lnTo>
                  <a:pt x="1040" y="124"/>
                </a:lnTo>
                <a:lnTo>
                  <a:pt x="1035" y="128"/>
                </a:lnTo>
                <a:lnTo>
                  <a:pt x="1028" y="131"/>
                </a:lnTo>
                <a:lnTo>
                  <a:pt x="1022" y="134"/>
                </a:lnTo>
                <a:lnTo>
                  <a:pt x="1015" y="135"/>
                </a:lnTo>
                <a:lnTo>
                  <a:pt x="1009" y="136"/>
                </a:lnTo>
                <a:lnTo>
                  <a:pt x="1002" y="136"/>
                </a:lnTo>
                <a:lnTo>
                  <a:pt x="994" y="136"/>
                </a:lnTo>
                <a:lnTo>
                  <a:pt x="988" y="135"/>
                </a:lnTo>
                <a:lnTo>
                  <a:pt x="981" y="134"/>
                </a:lnTo>
                <a:lnTo>
                  <a:pt x="976" y="131"/>
                </a:lnTo>
                <a:lnTo>
                  <a:pt x="969" y="128"/>
                </a:lnTo>
                <a:lnTo>
                  <a:pt x="964" y="124"/>
                </a:lnTo>
                <a:lnTo>
                  <a:pt x="959" y="121"/>
                </a:lnTo>
                <a:lnTo>
                  <a:pt x="954" y="117"/>
                </a:lnTo>
                <a:lnTo>
                  <a:pt x="950" y="111"/>
                </a:lnTo>
                <a:lnTo>
                  <a:pt x="946" y="106"/>
                </a:lnTo>
                <a:lnTo>
                  <a:pt x="942" y="101"/>
                </a:lnTo>
                <a:lnTo>
                  <a:pt x="939" y="96"/>
                </a:lnTo>
                <a:lnTo>
                  <a:pt x="936" y="89"/>
                </a:lnTo>
                <a:lnTo>
                  <a:pt x="935" y="82"/>
                </a:lnTo>
                <a:lnTo>
                  <a:pt x="934" y="76"/>
                </a:lnTo>
                <a:lnTo>
                  <a:pt x="934" y="69"/>
                </a:lnTo>
                <a:lnTo>
                  <a:pt x="934" y="61"/>
                </a:lnTo>
                <a:lnTo>
                  <a:pt x="935" y="55"/>
                </a:lnTo>
                <a:lnTo>
                  <a:pt x="936" y="48"/>
                </a:lnTo>
                <a:lnTo>
                  <a:pt x="939" y="42"/>
                </a:lnTo>
                <a:lnTo>
                  <a:pt x="942" y="36"/>
                </a:lnTo>
                <a:lnTo>
                  <a:pt x="946" y="30"/>
                </a:lnTo>
                <a:lnTo>
                  <a:pt x="950" y="25"/>
                </a:lnTo>
                <a:lnTo>
                  <a:pt x="954" y="19"/>
                </a:lnTo>
                <a:lnTo>
                  <a:pt x="959" y="15"/>
                </a:lnTo>
                <a:lnTo>
                  <a:pt x="964" y="11"/>
                </a:lnTo>
                <a:lnTo>
                  <a:pt x="969" y="8"/>
                </a:lnTo>
                <a:lnTo>
                  <a:pt x="976" y="5"/>
                </a:lnTo>
                <a:lnTo>
                  <a:pt x="981" y="2"/>
                </a:lnTo>
                <a:lnTo>
                  <a:pt x="988" y="1"/>
                </a:lnTo>
                <a:lnTo>
                  <a:pt x="994" y="0"/>
                </a:lnTo>
                <a:lnTo>
                  <a:pt x="1002" y="0"/>
                </a:lnTo>
                <a:close/>
                <a:moveTo>
                  <a:pt x="947" y="613"/>
                </a:moveTo>
                <a:lnTo>
                  <a:pt x="947" y="203"/>
                </a:lnTo>
                <a:lnTo>
                  <a:pt x="1057" y="203"/>
                </a:lnTo>
                <a:lnTo>
                  <a:pt x="1057" y="613"/>
                </a:lnTo>
                <a:lnTo>
                  <a:pt x="947" y="613"/>
                </a:lnTo>
                <a:close/>
                <a:moveTo>
                  <a:pt x="1388" y="613"/>
                </a:moveTo>
                <a:lnTo>
                  <a:pt x="1277" y="613"/>
                </a:lnTo>
                <a:lnTo>
                  <a:pt x="1110" y="203"/>
                </a:lnTo>
                <a:lnTo>
                  <a:pt x="1231" y="203"/>
                </a:lnTo>
                <a:lnTo>
                  <a:pt x="1333" y="478"/>
                </a:lnTo>
                <a:lnTo>
                  <a:pt x="1430" y="203"/>
                </a:lnTo>
                <a:lnTo>
                  <a:pt x="1547" y="203"/>
                </a:lnTo>
                <a:lnTo>
                  <a:pt x="1388" y="613"/>
                </a:lnTo>
                <a:close/>
                <a:moveTo>
                  <a:pt x="1986" y="408"/>
                </a:moveTo>
                <a:lnTo>
                  <a:pt x="1985" y="432"/>
                </a:lnTo>
                <a:lnTo>
                  <a:pt x="1983" y="443"/>
                </a:lnTo>
                <a:lnTo>
                  <a:pt x="1982" y="454"/>
                </a:lnTo>
                <a:lnTo>
                  <a:pt x="1979" y="465"/>
                </a:lnTo>
                <a:lnTo>
                  <a:pt x="1978" y="470"/>
                </a:lnTo>
                <a:lnTo>
                  <a:pt x="1977" y="475"/>
                </a:lnTo>
                <a:lnTo>
                  <a:pt x="1973" y="486"/>
                </a:lnTo>
                <a:lnTo>
                  <a:pt x="1970" y="495"/>
                </a:lnTo>
                <a:lnTo>
                  <a:pt x="1965" y="506"/>
                </a:lnTo>
                <a:lnTo>
                  <a:pt x="1961" y="515"/>
                </a:lnTo>
                <a:lnTo>
                  <a:pt x="1950" y="532"/>
                </a:lnTo>
                <a:lnTo>
                  <a:pt x="1939" y="549"/>
                </a:lnTo>
                <a:lnTo>
                  <a:pt x="1931" y="557"/>
                </a:lnTo>
                <a:lnTo>
                  <a:pt x="1924" y="565"/>
                </a:lnTo>
                <a:lnTo>
                  <a:pt x="1918" y="571"/>
                </a:lnTo>
                <a:lnTo>
                  <a:pt x="1910" y="578"/>
                </a:lnTo>
                <a:lnTo>
                  <a:pt x="1900" y="584"/>
                </a:lnTo>
                <a:lnTo>
                  <a:pt x="1893" y="590"/>
                </a:lnTo>
                <a:lnTo>
                  <a:pt x="1883" y="596"/>
                </a:lnTo>
                <a:lnTo>
                  <a:pt x="1876" y="600"/>
                </a:lnTo>
                <a:lnTo>
                  <a:pt x="1856" y="609"/>
                </a:lnTo>
                <a:lnTo>
                  <a:pt x="1847" y="613"/>
                </a:lnTo>
                <a:lnTo>
                  <a:pt x="1836" y="617"/>
                </a:lnTo>
                <a:lnTo>
                  <a:pt x="1815" y="621"/>
                </a:lnTo>
                <a:lnTo>
                  <a:pt x="1794" y="625"/>
                </a:lnTo>
                <a:lnTo>
                  <a:pt x="1770" y="626"/>
                </a:lnTo>
                <a:lnTo>
                  <a:pt x="1748" y="625"/>
                </a:lnTo>
                <a:lnTo>
                  <a:pt x="1738" y="624"/>
                </a:lnTo>
                <a:lnTo>
                  <a:pt x="1727" y="621"/>
                </a:lnTo>
                <a:lnTo>
                  <a:pt x="1715" y="620"/>
                </a:lnTo>
                <a:lnTo>
                  <a:pt x="1706" y="617"/>
                </a:lnTo>
                <a:lnTo>
                  <a:pt x="1696" y="613"/>
                </a:lnTo>
                <a:lnTo>
                  <a:pt x="1685" y="609"/>
                </a:lnTo>
                <a:lnTo>
                  <a:pt x="1676" y="605"/>
                </a:lnTo>
                <a:lnTo>
                  <a:pt x="1667" y="600"/>
                </a:lnTo>
                <a:lnTo>
                  <a:pt x="1650" y="590"/>
                </a:lnTo>
                <a:lnTo>
                  <a:pt x="1633" y="578"/>
                </a:lnTo>
                <a:lnTo>
                  <a:pt x="1625" y="571"/>
                </a:lnTo>
                <a:lnTo>
                  <a:pt x="1617" y="565"/>
                </a:lnTo>
                <a:lnTo>
                  <a:pt x="1610" y="557"/>
                </a:lnTo>
                <a:lnTo>
                  <a:pt x="1604" y="549"/>
                </a:lnTo>
                <a:lnTo>
                  <a:pt x="1597" y="541"/>
                </a:lnTo>
                <a:lnTo>
                  <a:pt x="1592" y="532"/>
                </a:lnTo>
                <a:lnTo>
                  <a:pt x="1587" y="524"/>
                </a:lnTo>
                <a:lnTo>
                  <a:pt x="1581" y="515"/>
                </a:lnTo>
                <a:lnTo>
                  <a:pt x="1576" y="506"/>
                </a:lnTo>
                <a:lnTo>
                  <a:pt x="1572" y="495"/>
                </a:lnTo>
                <a:lnTo>
                  <a:pt x="1568" y="486"/>
                </a:lnTo>
                <a:lnTo>
                  <a:pt x="1566" y="475"/>
                </a:lnTo>
                <a:lnTo>
                  <a:pt x="1560" y="454"/>
                </a:lnTo>
                <a:lnTo>
                  <a:pt x="1556" y="432"/>
                </a:lnTo>
                <a:lnTo>
                  <a:pt x="1556" y="420"/>
                </a:lnTo>
                <a:lnTo>
                  <a:pt x="1556" y="408"/>
                </a:lnTo>
                <a:lnTo>
                  <a:pt x="1556" y="397"/>
                </a:lnTo>
                <a:lnTo>
                  <a:pt x="1556" y="385"/>
                </a:lnTo>
                <a:lnTo>
                  <a:pt x="1558" y="374"/>
                </a:lnTo>
                <a:lnTo>
                  <a:pt x="1560" y="362"/>
                </a:lnTo>
                <a:lnTo>
                  <a:pt x="1563" y="352"/>
                </a:lnTo>
                <a:lnTo>
                  <a:pt x="1564" y="347"/>
                </a:lnTo>
                <a:lnTo>
                  <a:pt x="1566" y="341"/>
                </a:lnTo>
                <a:lnTo>
                  <a:pt x="1568" y="331"/>
                </a:lnTo>
                <a:lnTo>
                  <a:pt x="1572" y="320"/>
                </a:lnTo>
                <a:lnTo>
                  <a:pt x="1576" y="311"/>
                </a:lnTo>
                <a:lnTo>
                  <a:pt x="1581" y="302"/>
                </a:lnTo>
                <a:lnTo>
                  <a:pt x="1592" y="283"/>
                </a:lnTo>
                <a:lnTo>
                  <a:pt x="1604" y="268"/>
                </a:lnTo>
                <a:lnTo>
                  <a:pt x="1610" y="260"/>
                </a:lnTo>
                <a:lnTo>
                  <a:pt x="1617" y="252"/>
                </a:lnTo>
                <a:lnTo>
                  <a:pt x="1625" y="245"/>
                </a:lnTo>
                <a:lnTo>
                  <a:pt x="1633" y="239"/>
                </a:lnTo>
                <a:lnTo>
                  <a:pt x="1650" y="226"/>
                </a:lnTo>
                <a:lnTo>
                  <a:pt x="1667" y="215"/>
                </a:lnTo>
                <a:lnTo>
                  <a:pt x="1685" y="207"/>
                </a:lnTo>
                <a:lnTo>
                  <a:pt x="1696" y="203"/>
                </a:lnTo>
                <a:lnTo>
                  <a:pt x="1706" y="199"/>
                </a:lnTo>
                <a:lnTo>
                  <a:pt x="1715" y="197"/>
                </a:lnTo>
                <a:lnTo>
                  <a:pt x="1727" y="195"/>
                </a:lnTo>
                <a:lnTo>
                  <a:pt x="1748" y="192"/>
                </a:lnTo>
                <a:lnTo>
                  <a:pt x="1770" y="190"/>
                </a:lnTo>
                <a:lnTo>
                  <a:pt x="1794" y="192"/>
                </a:lnTo>
                <a:lnTo>
                  <a:pt x="1805" y="193"/>
                </a:lnTo>
                <a:lnTo>
                  <a:pt x="1815" y="195"/>
                </a:lnTo>
                <a:lnTo>
                  <a:pt x="1826" y="197"/>
                </a:lnTo>
                <a:lnTo>
                  <a:pt x="1836" y="199"/>
                </a:lnTo>
                <a:lnTo>
                  <a:pt x="1847" y="203"/>
                </a:lnTo>
                <a:lnTo>
                  <a:pt x="1856" y="207"/>
                </a:lnTo>
                <a:lnTo>
                  <a:pt x="1866" y="211"/>
                </a:lnTo>
                <a:lnTo>
                  <a:pt x="1876" y="215"/>
                </a:lnTo>
                <a:lnTo>
                  <a:pt x="1883" y="220"/>
                </a:lnTo>
                <a:lnTo>
                  <a:pt x="1893" y="226"/>
                </a:lnTo>
                <a:lnTo>
                  <a:pt x="1900" y="232"/>
                </a:lnTo>
                <a:lnTo>
                  <a:pt x="1910" y="239"/>
                </a:lnTo>
                <a:lnTo>
                  <a:pt x="1918" y="245"/>
                </a:lnTo>
                <a:lnTo>
                  <a:pt x="1924" y="252"/>
                </a:lnTo>
                <a:lnTo>
                  <a:pt x="1931" y="260"/>
                </a:lnTo>
                <a:lnTo>
                  <a:pt x="1939" y="268"/>
                </a:lnTo>
                <a:lnTo>
                  <a:pt x="1944" y="276"/>
                </a:lnTo>
                <a:lnTo>
                  <a:pt x="1950" y="283"/>
                </a:lnTo>
                <a:lnTo>
                  <a:pt x="1956" y="293"/>
                </a:lnTo>
                <a:lnTo>
                  <a:pt x="1961" y="302"/>
                </a:lnTo>
                <a:lnTo>
                  <a:pt x="1965" y="311"/>
                </a:lnTo>
                <a:lnTo>
                  <a:pt x="1970" y="320"/>
                </a:lnTo>
                <a:lnTo>
                  <a:pt x="1973" y="331"/>
                </a:lnTo>
                <a:lnTo>
                  <a:pt x="1977" y="341"/>
                </a:lnTo>
                <a:lnTo>
                  <a:pt x="1982" y="362"/>
                </a:lnTo>
                <a:lnTo>
                  <a:pt x="1985" y="385"/>
                </a:lnTo>
                <a:lnTo>
                  <a:pt x="1986" y="397"/>
                </a:lnTo>
                <a:lnTo>
                  <a:pt x="1986" y="408"/>
                </a:lnTo>
                <a:close/>
                <a:moveTo>
                  <a:pt x="1876" y="408"/>
                </a:moveTo>
                <a:lnTo>
                  <a:pt x="1874" y="394"/>
                </a:lnTo>
                <a:lnTo>
                  <a:pt x="1873" y="381"/>
                </a:lnTo>
                <a:lnTo>
                  <a:pt x="1870" y="369"/>
                </a:lnTo>
                <a:lnTo>
                  <a:pt x="1866" y="357"/>
                </a:lnTo>
                <a:lnTo>
                  <a:pt x="1862" y="347"/>
                </a:lnTo>
                <a:lnTo>
                  <a:pt x="1856" y="337"/>
                </a:lnTo>
                <a:lnTo>
                  <a:pt x="1851" y="328"/>
                </a:lnTo>
                <a:lnTo>
                  <a:pt x="1843" y="320"/>
                </a:lnTo>
                <a:lnTo>
                  <a:pt x="1836" y="314"/>
                </a:lnTo>
                <a:lnTo>
                  <a:pt x="1832" y="311"/>
                </a:lnTo>
                <a:lnTo>
                  <a:pt x="1828" y="308"/>
                </a:lnTo>
                <a:lnTo>
                  <a:pt x="1823" y="306"/>
                </a:lnTo>
                <a:lnTo>
                  <a:pt x="1819" y="303"/>
                </a:lnTo>
                <a:lnTo>
                  <a:pt x="1810" y="299"/>
                </a:lnTo>
                <a:lnTo>
                  <a:pt x="1801" y="295"/>
                </a:lnTo>
                <a:lnTo>
                  <a:pt x="1791" y="294"/>
                </a:lnTo>
                <a:lnTo>
                  <a:pt x="1781" y="291"/>
                </a:lnTo>
                <a:lnTo>
                  <a:pt x="1770" y="291"/>
                </a:lnTo>
                <a:lnTo>
                  <a:pt x="1761" y="291"/>
                </a:lnTo>
                <a:lnTo>
                  <a:pt x="1751" y="294"/>
                </a:lnTo>
                <a:lnTo>
                  <a:pt x="1742" y="295"/>
                </a:lnTo>
                <a:lnTo>
                  <a:pt x="1732" y="299"/>
                </a:lnTo>
                <a:lnTo>
                  <a:pt x="1723" y="303"/>
                </a:lnTo>
                <a:lnTo>
                  <a:pt x="1714" y="308"/>
                </a:lnTo>
                <a:lnTo>
                  <a:pt x="1706" y="314"/>
                </a:lnTo>
                <a:lnTo>
                  <a:pt x="1702" y="318"/>
                </a:lnTo>
                <a:lnTo>
                  <a:pt x="1698" y="320"/>
                </a:lnTo>
                <a:lnTo>
                  <a:pt x="1692" y="328"/>
                </a:lnTo>
                <a:lnTo>
                  <a:pt x="1685" y="337"/>
                </a:lnTo>
                <a:lnTo>
                  <a:pt x="1680" y="347"/>
                </a:lnTo>
                <a:lnTo>
                  <a:pt x="1676" y="357"/>
                </a:lnTo>
                <a:lnTo>
                  <a:pt x="1672" y="369"/>
                </a:lnTo>
                <a:lnTo>
                  <a:pt x="1669" y="381"/>
                </a:lnTo>
                <a:lnTo>
                  <a:pt x="1667" y="394"/>
                </a:lnTo>
                <a:lnTo>
                  <a:pt x="1667" y="408"/>
                </a:lnTo>
                <a:lnTo>
                  <a:pt x="1667" y="423"/>
                </a:lnTo>
                <a:lnTo>
                  <a:pt x="1669" y="436"/>
                </a:lnTo>
                <a:lnTo>
                  <a:pt x="1672" y="448"/>
                </a:lnTo>
                <a:lnTo>
                  <a:pt x="1676" y="458"/>
                </a:lnTo>
                <a:lnTo>
                  <a:pt x="1680" y="469"/>
                </a:lnTo>
                <a:lnTo>
                  <a:pt x="1685" y="479"/>
                </a:lnTo>
                <a:lnTo>
                  <a:pt x="1692" y="487"/>
                </a:lnTo>
                <a:lnTo>
                  <a:pt x="1698" y="495"/>
                </a:lnTo>
                <a:lnTo>
                  <a:pt x="1706" y="503"/>
                </a:lnTo>
                <a:lnTo>
                  <a:pt x="1710" y="506"/>
                </a:lnTo>
                <a:lnTo>
                  <a:pt x="1714" y="508"/>
                </a:lnTo>
                <a:lnTo>
                  <a:pt x="1718" y="511"/>
                </a:lnTo>
                <a:lnTo>
                  <a:pt x="1723" y="513"/>
                </a:lnTo>
                <a:lnTo>
                  <a:pt x="1732" y="517"/>
                </a:lnTo>
                <a:lnTo>
                  <a:pt x="1742" y="521"/>
                </a:lnTo>
                <a:lnTo>
                  <a:pt x="1751" y="523"/>
                </a:lnTo>
                <a:lnTo>
                  <a:pt x="1761" y="524"/>
                </a:lnTo>
                <a:lnTo>
                  <a:pt x="1770" y="525"/>
                </a:lnTo>
                <a:lnTo>
                  <a:pt x="1781" y="524"/>
                </a:lnTo>
                <a:lnTo>
                  <a:pt x="1791" y="523"/>
                </a:lnTo>
                <a:lnTo>
                  <a:pt x="1801" y="521"/>
                </a:lnTo>
                <a:lnTo>
                  <a:pt x="1810" y="517"/>
                </a:lnTo>
                <a:lnTo>
                  <a:pt x="1819" y="513"/>
                </a:lnTo>
                <a:lnTo>
                  <a:pt x="1828" y="508"/>
                </a:lnTo>
                <a:lnTo>
                  <a:pt x="1836" y="503"/>
                </a:lnTo>
                <a:lnTo>
                  <a:pt x="1840" y="499"/>
                </a:lnTo>
                <a:lnTo>
                  <a:pt x="1843" y="496"/>
                </a:lnTo>
                <a:lnTo>
                  <a:pt x="1851" y="489"/>
                </a:lnTo>
                <a:lnTo>
                  <a:pt x="1856" y="479"/>
                </a:lnTo>
                <a:lnTo>
                  <a:pt x="1862" y="470"/>
                </a:lnTo>
                <a:lnTo>
                  <a:pt x="1866" y="460"/>
                </a:lnTo>
                <a:lnTo>
                  <a:pt x="1870" y="448"/>
                </a:lnTo>
                <a:lnTo>
                  <a:pt x="1873" y="436"/>
                </a:lnTo>
                <a:lnTo>
                  <a:pt x="1874" y="423"/>
                </a:lnTo>
                <a:lnTo>
                  <a:pt x="1876" y="408"/>
                </a:lnTo>
                <a:close/>
                <a:moveTo>
                  <a:pt x="2116" y="467"/>
                </a:moveTo>
                <a:lnTo>
                  <a:pt x="2124" y="467"/>
                </a:lnTo>
                <a:lnTo>
                  <a:pt x="2132" y="469"/>
                </a:lnTo>
                <a:lnTo>
                  <a:pt x="2138" y="471"/>
                </a:lnTo>
                <a:lnTo>
                  <a:pt x="2146" y="474"/>
                </a:lnTo>
                <a:lnTo>
                  <a:pt x="2153" y="477"/>
                </a:lnTo>
                <a:lnTo>
                  <a:pt x="2159" y="481"/>
                </a:lnTo>
                <a:lnTo>
                  <a:pt x="2164" y="485"/>
                </a:lnTo>
                <a:lnTo>
                  <a:pt x="2170" y="490"/>
                </a:lnTo>
                <a:lnTo>
                  <a:pt x="2175" y="495"/>
                </a:lnTo>
                <a:lnTo>
                  <a:pt x="2180" y="502"/>
                </a:lnTo>
                <a:lnTo>
                  <a:pt x="2183" y="507"/>
                </a:lnTo>
                <a:lnTo>
                  <a:pt x="2187" y="513"/>
                </a:lnTo>
                <a:lnTo>
                  <a:pt x="2189" y="521"/>
                </a:lnTo>
                <a:lnTo>
                  <a:pt x="2191" y="528"/>
                </a:lnTo>
                <a:lnTo>
                  <a:pt x="2192" y="536"/>
                </a:lnTo>
                <a:lnTo>
                  <a:pt x="2192" y="544"/>
                </a:lnTo>
                <a:lnTo>
                  <a:pt x="2192" y="552"/>
                </a:lnTo>
                <a:lnTo>
                  <a:pt x="2191" y="558"/>
                </a:lnTo>
                <a:lnTo>
                  <a:pt x="2189" y="566"/>
                </a:lnTo>
                <a:lnTo>
                  <a:pt x="2187" y="573"/>
                </a:lnTo>
                <a:lnTo>
                  <a:pt x="2183" y="579"/>
                </a:lnTo>
                <a:lnTo>
                  <a:pt x="2180" y="586"/>
                </a:lnTo>
                <a:lnTo>
                  <a:pt x="2175" y="591"/>
                </a:lnTo>
                <a:lnTo>
                  <a:pt x="2170" y="598"/>
                </a:lnTo>
                <a:lnTo>
                  <a:pt x="2164" y="602"/>
                </a:lnTo>
                <a:lnTo>
                  <a:pt x="2159" y="607"/>
                </a:lnTo>
                <a:lnTo>
                  <a:pt x="2153" y="609"/>
                </a:lnTo>
                <a:lnTo>
                  <a:pt x="2146" y="613"/>
                </a:lnTo>
                <a:lnTo>
                  <a:pt x="2138" y="616"/>
                </a:lnTo>
                <a:lnTo>
                  <a:pt x="2132" y="617"/>
                </a:lnTo>
                <a:lnTo>
                  <a:pt x="2124" y="619"/>
                </a:lnTo>
                <a:lnTo>
                  <a:pt x="2116" y="619"/>
                </a:lnTo>
                <a:lnTo>
                  <a:pt x="2108" y="619"/>
                </a:lnTo>
                <a:lnTo>
                  <a:pt x="2100" y="617"/>
                </a:lnTo>
                <a:lnTo>
                  <a:pt x="2094" y="616"/>
                </a:lnTo>
                <a:lnTo>
                  <a:pt x="2087" y="613"/>
                </a:lnTo>
                <a:lnTo>
                  <a:pt x="2080" y="609"/>
                </a:lnTo>
                <a:lnTo>
                  <a:pt x="2074" y="607"/>
                </a:lnTo>
                <a:lnTo>
                  <a:pt x="2067" y="602"/>
                </a:lnTo>
                <a:lnTo>
                  <a:pt x="2062" y="598"/>
                </a:lnTo>
                <a:lnTo>
                  <a:pt x="2058" y="591"/>
                </a:lnTo>
                <a:lnTo>
                  <a:pt x="2053" y="586"/>
                </a:lnTo>
                <a:lnTo>
                  <a:pt x="2049" y="579"/>
                </a:lnTo>
                <a:lnTo>
                  <a:pt x="2046" y="573"/>
                </a:lnTo>
                <a:lnTo>
                  <a:pt x="2044" y="566"/>
                </a:lnTo>
                <a:lnTo>
                  <a:pt x="2042" y="558"/>
                </a:lnTo>
                <a:lnTo>
                  <a:pt x="2041" y="552"/>
                </a:lnTo>
                <a:lnTo>
                  <a:pt x="2040" y="544"/>
                </a:lnTo>
                <a:lnTo>
                  <a:pt x="2041" y="536"/>
                </a:lnTo>
                <a:lnTo>
                  <a:pt x="2042" y="528"/>
                </a:lnTo>
                <a:lnTo>
                  <a:pt x="2044" y="521"/>
                </a:lnTo>
                <a:lnTo>
                  <a:pt x="2046" y="513"/>
                </a:lnTo>
                <a:lnTo>
                  <a:pt x="2049" y="507"/>
                </a:lnTo>
                <a:lnTo>
                  <a:pt x="2053" y="502"/>
                </a:lnTo>
                <a:lnTo>
                  <a:pt x="2058" y="495"/>
                </a:lnTo>
                <a:lnTo>
                  <a:pt x="2062" y="490"/>
                </a:lnTo>
                <a:lnTo>
                  <a:pt x="2067" y="485"/>
                </a:lnTo>
                <a:lnTo>
                  <a:pt x="2074" y="481"/>
                </a:lnTo>
                <a:lnTo>
                  <a:pt x="2080" y="477"/>
                </a:lnTo>
                <a:lnTo>
                  <a:pt x="2087" y="474"/>
                </a:lnTo>
                <a:lnTo>
                  <a:pt x="2094" y="471"/>
                </a:lnTo>
                <a:lnTo>
                  <a:pt x="2100" y="469"/>
                </a:lnTo>
                <a:lnTo>
                  <a:pt x="2108" y="467"/>
                </a:lnTo>
                <a:lnTo>
                  <a:pt x="2116" y="467"/>
                </a:lnTo>
                <a:close/>
                <a:moveTo>
                  <a:pt x="2460" y="22"/>
                </a:moveTo>
                <a:lnTo>
                  <a:pt x="2595" y="22"/>
                </a:lnTo>
                <a:lnTo>
                  <a:pt x="2728" y="256"/>
                </a:lnTo>
                <a:lnTo>
                  <a:pt x="2861" y="22"/>
                </a:lnTo>
                <a:lnTo>
                  <a:pt x="2989" y="22"/>
                </a:lnTo>
                <a:lnTo>
                  <a:pt x="2780" y="365"/>
                </a:lnTo>
                <a:lnTo>
                  <a:pt x="2780" y="613"/>
                </a:lnTo>
                <a:lnTo>
                  <a:pt x="2666" y="613"/>
                </a:lnTo>
                <a:lnTo>
                  <a:pt x="2666" y="365"/>
                </a:lnTo>
                <a:lnTo>
                  <a:pt x="2460" y="22"/>
                </a:lnTo>
                <a:close/>
                <a:moveTo>
                  <a:pt x="3155" y="613"/>
                </a:moveTo>
                <a:lnTo>
                  <a:pt x="3044" y="613"/>
                </a:lnTo>
                <a:lnTo>
                  <a:pt x="3044" y="10"/>
                </a:lnTo>
                <a:lnTo>
                  <a:pt x="3155" y="10"/>
                </a:lnTo>
                <a:lnTo>
                  <a:pt x="3155" y="237"/>
                </a:lnTo>
                <a:lnTo>
                  <a:pt x="3160" y="232"/>
                </a:lnTo>
                <a:lnTo>
                  <a:pt x="3165" y="227"/>
                </a:lnTo>
                <a:lnTo>
                  <a:pt x="3178" y="216"/>
                </a:lnTo>
                <a:lnTo>
                  <a:pt x="3185" y="213"/>
                </a:lnTo>
                <a:lnTo>
                  <a:pt x="3192" y="209"/>
                </a:lnTo>
                <a:lnTo>
                  <a:pt x="3206" y="203"/>
                </a:lnTo>
                <a:lnTo>
                  <a:pt x="3213" y="201"/>
                </a:lnTo>
                <a:lnTo>
                  <a:pt x="3220" y="198"/>
                </a:lnTo>
                <a:lnTo>
                  <a:pt x="3235" y="195"/>
                </a:lnTo>
                <a:lnTo>
                  <a:pt x="3251" y="193"/>
                </a:lnTo>
                <a:lnTo>
                  <a:pt x="3265" y="193"/>
                </a:lnTo>
                <a:lnTo>
                  <a:pt x="3276" y="193"/>
                </a:lnTo>
                <a:lnTo>
                  <a:pt x="3285" y="193"/>
                </a:lnTo>
                <a:lnTo>
                  <a:pt x="3302" y="195"/>
                </a:lnTo>
                <a:lnTo>
                  <a:pt x="3310" y="198"/>
                </a:lnTo>
                <a:lnTo>
                  <a:pt x="3319" y="199"/>
                </a:lnTo>
                <a:lnTo>
                  <a:pt x="3326" y="202"/>
                </a:lnTo>
                <a:lnTo>
                  <a:pt x="3333" y="205"/>
                </a:lnTo>
                <a:lnTo>
                  <a:pt x="3340" y="209"/>
                </a:lnTo>
                <a:lnTo>
                  <a:pt x="3347" y="213"/>
                </a:lnTo>
                <a:lnTo>
                  <a:pt x="3360" y="220"/>
                </a:lnTo>
                <a:lnTo>
                  <a:pt x="3371" y="230"/>
                </a:lnTo>
                <a:lnTo>
                  <a:pt x="3381" y="240"/>
                </a:lnTo>
                <a:lnTo>
                  <a:pt x="3386" y="245"/>
                </a:lnTo>
                <a:lnTo>
                  <a:pt x="3390" y="252"/>
                </a:lnTo>
                <a:lnTo>
                  <a:pt x="3398" y="264"/>
                </a:lnTo>
                <a:lnTo>
                  <a:pt x="3400" y="270"/>
                </a:lnTo>
                <a:lnTo>
                  <a:pt x="3404" y="277"/>
                </a:lnTo>
                <a:lnTo>
                  <a:pt x="3408" y="291"/>
                </a:lnTo>
                <a:lnTo>
                  <a:pt x="3411" y="299"/>
                </a:lnTo>
                <a:lnTo>
                  <a:pt x="3414" y="307"/>
                </a:lnTo>
                <a:lnTo>
                  <a:pt x="3416" y="322"/>
                </a:lnTo>
                <a:lnTo>
                  <a:pt x="3417" y="339"/>
                </a:lnTo>
                <a:lnTo>
                  <a:pt x="3417" y="354"/>
                </a:lnTo>
                <a:lnTo>
                  <a:pt x="3417" y="613"/>
                </a:lnTo>
                <a:lnTo>
                  <a:pt x="3307" y="613"/>
                </a:lnTo>
                <a:lnTo>
                  <a:pt x="3307" y="374"/>
                </a:lnTo>
                <a:lnTo>
                  <a:pt x="3306" y="357"/>
                </a:lnTo>
                <a:lnTo>
                  <a:pt x="3305" y="349"/>
                </a:lnTo>
                <a:lnTo>
                  <a:pt x="3303" y="343"/>
                </a:lnTo>
                <a:lnTo>
                  <a:pt x="3301" y="335"/>
                </a:lnTo>
                <a:lnTo>
                  <a:pt x="3298" y="328"/>
                </a:lnTo>
                <a:lnTo>
                  <a:pt x="3294" y="322"/>
                </a:lnTo>
                <a:lnTo>
                  <a:pt x="3289" y="316"/>
                </a:lnTo>
                <a:lnTo>
                  <a:pt x="3285" y="311"/>
                </a:lnTo>
                <a:lnTo>
                  <a:pt x="3278" y="306"/>
                </a:lnTo>
                <a:lnTo>
                  <a:pt x="3276" y="305"/>
                </a:lnTo>
                <a:lnTo>
                  <a:pt x="3273" y="302"/>
                </a:lnTo>
                <a:lnTo>
                  <a:pt x="3266" y="299"/>
                </a:lnTo>
                <a:lnTo>
                  <a:pt x="3259" y="297"/>
                </a:lnTo>
                <a:lnTo>
                  <a:pt x="3249" y="294"/>
                </a:lnTo>
                <a:lnTo>
                  <a:pt x="3241" y="293"/>
                </a:lnTo>
                <a:lnTo>
                  <a:pt x="3231" y="293"/>
                </a:lnTo>
                <a:lnTo>
                  <a:pt x="3223" y="293"/>
                </a:lnTo>
                <a:lnTo>
                  <a:pt x="3215" y="294"/>
                </a:lnTo>
                <a:lnTo>
                  <a:pt x="3207" y="295"/>
                </a:lnTo>
                <a:lnTo>
                  <a:pt x="3201" y="298"/>
                </a:lnTo>
                <a:lnTo>
                  <a:pt x="3193" y="302"/>
                </a:lnTo>
                <a:lnTo>
                  <a:pt x="3188" y="306"/>
                </a:lnTo>
                <a:lnTo>
                  <a:pt x="3181" y="310"/>
                </a:lnTo>
                <a:lnTo>
                  <a:pt x="3177" y="315"/>
                </a:lnTo>
                <a:lnTo>
                  <a:pt x="3172" y="322"/>
                </a:lnTo>
                <a:lnTo>
                  <a:pt x="3169" y="324"/>
                </a:lnTo>
                <a:lnTo>
                  <a:pt x="3168" y="327"/>
                </a:lnTo>
                <a:lnTo>
                  <a:pt x="3164" y="333"/>
                </a:lnTo>
                <a:lnTo>
                  <a:pt x="3161" y="341"/>
                </a:lnTo>
                <a:lnTo>
                  <a:pt x="3159" y="348"/>
                </a:lnTo>
                <a:lnTo>
                  <a:pt x="3157" y="356"/>
                </a:lnTo>
                <a:lnTo>
                  <a:pt x="3156" y="364"/>
                </a:lnTo>
                <a:lnTo>
                  <a:pt x="3155" y="373"/>
                </a:lnTo>
                <a:lnTo>
                  <a:pt x="3155" y="613"/>
                </a:lnTo>
                <a:close/>
                <a:moveTo>
                  <a:pt x="3653" y="203"/>
                </a:moveTo>
                <a:lnTo>
                  <a:pt x="3734" y="203"/>
                </a:lnTo>
                <a:lnTo>
                  <a:pt x="3734" y="302"/>
                </a:lnTo>
                <a:lnTo>
                  <a:pt x="3653" y="302"/>
                </a:lnTo>
                <a:lnTo>
                  <a:pt x="3653" y="473"/>
                </a:lnTo>
                <a:lnTo>
                  <a:pt x="3653" y="486"/>
                </a:lnTo>
                <a:lnTo>
                  <a:pt x="3655" y="496"/>
                </a:lnTo>
                <a:lnTo>
                  <a:pt x="3656" y="500"/>
                </a:lnTo>
                <a:lnTo>
                  <a:pt x="3659" y="504"/>
                </a:lnTo>
                <a:lnTo>
                  <a:pt x="3664" y="511"/>
                </a:lnTo>
                <a:lnTo>
                  <a:pt x="3667" y="513"/>
                </a:lnTo>
                <a:lnTo>
                  <a:pt x="3671" y="515"/>
                </a:lnTo>
                <a:lnTo>
                  <a:pt x="3679" y="519"/>
                </a:lnTo>
                <a:lnTo>
                  <a:pt x="3684" y="520"/>
                </a:lnTo>
                <a:lnTo>
                  <a:pt x="3689" y="520"/>
                </a:lnTo>
                <a:lnTo>
                  <a:pt x="3700" y="521"/>
                </a:lnTo>
                <a:lnTo>
                  <a:pt x="3710" y="520"/>
                </a:lnTo>
                <a:lnTo>
                  <a:pt x="3720" y="520"/>
                </a:lnTo>
                <a:lnTo>
                  <a:pt x="3729" y="519"/>
                </a:lnTo>
                <a:lnTo>
                  <a:pt x="3734" y="517"/>
                </a:lnTo>
                <a:lnTo>
                  <a:pt x="3734" y="609"/>
                </a:lnTo>
                <a:lnTo>
                  <a:pt x="3725" y="612"/>
                </a:lnTo>
                <a:lnTo>
                  <a:pt x="3712" y="616"/>
                </a:lnTo>
                <a:lnTo>
                  <a:pt x="3695" y="619"/>
                </a:lnTo>
                <a:lnTo>
                  <a:pt x="3684" y="619"/>
                </a:lnTo>
                <a:lnTo>
                  <a:pt x="3672" y="619"/>
                </a:lnTo>
                <a:lnTo>
                  <a:pt x="3658" y="619"/>
                </a:lnTo>
                <a:lnTo>
                  <a:pt x="3643" y="617"/>
                </a:lnTo>
                <a:lnTo>
                  <a:pt x="3630" y="615"/>
                </a:lnTo>
                <a:lnTo>
                  <a:pt x="3618" y="611"/>
                </a:lnTo>
                <a:lnTo>
                  <a:pt x="3612" y="608"/>
                </a:lnTo>
                <a:lnTo>
                  <a:pt x="3607" y="605"/>
                </a:lnTo>
                <a:lnTo>
                  <a:pt x="3596" y="600"/>
                </a:lnTo>
                <a:lnTo>
                  <a:pt x="3586" y="594"/>
                </a:lnTo>
                <a:lnTo>
                  <a:pt x="3582" y="590"/>
                </a:lnTo>
                <a:lnTo>
                  <a:pt x="3576" y="586"/>
                </a:lnTo>
                <a:lnTo>
                  <a:pt x="3572" y="582"/>
                </a:lnTo>
                <a:lnTo>
                  <a:pt x="3568" y="577"/>
                </a:lnTo>
                <a:lnTo>
                  <a:pt x="3566" y="573"/>
                </a:lnTo>
                <a:lnTo>
                  <a:pt x="3562" y="567"/>
                </a:lnTo>
                <a:lnTo>
                  <a:pt x="3559" y="562"/>
                </a:lnTo>
                <a:lnTo>
                  <a:pt x="3555" y="557"/>
                </a:lnTo>
                <a:lnTo>
                  <a:pt x="3553" y="552"/>
                </a:lnTo>
                <a:lnTo>
                  <a:pt x="3551" y="546"/>
                </a:lnTo>
                <a:lnTo>
                  <a:pt x="3549" y="540"/>
                </a:lnTo>
                <a:lnTo>
                  <a:pt x="3547" y="533"/>
                </a:lnTo>
                <a:lnTo>
                  <a:pt x="3545" y="520"/>
                </a:lnTo>
                <a:lnTo>
                  <a:pt x="3542" y="507"/>
                </a:lnTo>
                <a:lnTo>
                  <a:pt x="3542" y="492"/>
                </a:lnTo>
                <a:lnTo>
                  <a:pt x="3542" y="302"/>
                </a:lnTo>
                <a:lnTo>
                  <a:pt x="3467" y="302"/>
                </a:lnTo>
                <a:lnTo>
                  <a:pt x="3467" y="203"/>
                </a:lnTo>
                <a:lnTo>
                  <a:pt x="3488" y="203"/>
                </a:lnTo>
                <a:lnTo>
                  <a:pt x="3496" y="203"/>
                </a:lnTo>
                <a:lnTo>
                  <a:pt x="3504" y="202"/>
                </a:lnTo>
                <a:lnTo>
                  <a:pt x="3511" y="201"/>
                </a:lnTo>
                <a:lnTo>
                  <a:pt x="3517" y="198"/>
                </a:lnTo>
                <a:lnTo>
                  <a:pt x="3523" y="195"/>
                </a:lnTo>
                <a:lnTo>
                  <a:pt x="3528" y="193"/>
                </a:lnTo>
                <a:lnTo>
                  <a:pt x="3533" y="189"/>
                </a:lnTo>
                <a:lnTo>
                  <a:pt x="3537" y="185"/>
                </a:lnTo>
                <a:lnTo>
                  <a:pt x="3540" y="180"/>
                </a:lnTo>
                <a:lnTo>
                  <a:pt x="3544" y="174"/>
                </a:lnTo>
                <a:lnTo>
                  <a:pt x="3546" y="169"/>
                </a:lnTo>
                <a:lnTo>
                  <a:pt x="3549" y="164"/>
                </a:lnTo>
                <a:lnTo>
                  <a:pt x="3550" y="157"/>
                </a:lnTo>
                <a:lnTo>
                  <a:pt x="3551" y="152"/>
                </a:lnTo>
                <a:lnTo>
                  <a:pt x="3551" y="146"/>
                </a:lnTo>
                <a:lnTo>
                  <a:pt x="3551" y="138"/>
                </a:lnTo>
                <a:lnTo>
                  <a:pt x="3551" y="81"/>
                </a:lnTo>
                <a:lnTo>
                  <a:pt x="3653" y="81"/>
                </a:lnTo>
                <a:lnTo>
                  <a:pt x="3653" y="203"/>
                </a:lnTo>
                <a:close/>
                <a:moveTo>
                  <a:pt x="4175" y="496"/>
                </a:moveTo>
                <a:lnTo>
                  <a:pt x="4171" y="510"/>
                </a:lnTo>
                <a:lnTo>
                  <a:pt x="4166" y="521"/>
                </a:lnTo>
                <a:lnTo>
                  <a:pt x="4160" y="535"/>
                </a:lnTo>
                <a:lnTo>
                  <a:pt x="4152" y="546"/>
                </a:lnTo>
                <a:lnTo>
                  <a:pt x="4144" y="557"/>
                </a:lnTo>
                <a:lnTo>
                  <a:pt x="4133" y="569"/>
                </a:lnTo>
                <a:lnTo>
                  <a:pt x="4123" y="578"/>
                </a:lnTo>
                <a:lnTo>
                  <a:pt x="4112" y="587"/>
                </a:lnTo>
                <a:lnTo>
                  <a:pt x="4099" y="596"/>
                </a:lnTo>
                <a:lnTo>
                  <a:pt x="4086" y="603"/>
                </a:lnTo>
                <a:lnTo>
                  <a:pt x="4073" y="609"/>
                </a:lnTo>
                <a:lnTo>
                  <a:pt x="4057" y="616"/>
                </a:lnTo>
                <a:lnTo>
                  <a:pt x="4049" y="617"/>
                </a:lnTo>
                <a:lnTo>
                  <a:pt x="4041" y="620"/>
                </a:lnTo>
                <a:lnTo>
                  <a:pt x="4024" y="624"/>
                </a:lnTo>
                <a:lnTo>
                  <a:pt x="4016" y="624"/>
                </a:lnTo>
                <a:lnTo>
                  <a:pt x="4007" y="625"/>
                </a:lnTo>
                <a:lnTo>
                  <a:pt x="3989" y="626"/>
                </a:lnTo>
                <a:lnTo>
                  <a:pt x="3968" y="625"/>
                </a:lnTo>
                <a:lnTo>
                  <a:pt x="3957" y="624"/>
                </a:lnTo>
                <a:lnTo>
                  <a:pt x="3947" y="623"/>
                </a:lnTo>
                <a:lnTo>
                  <a:pt x="3938" y="620"/>
                </a:lnTo>
                <a:lnTo>
                  <a:pt x="3927" y="617"/>
                </a:lnTo>
                <a:lnTo>
                  <a:pt x="3918" y="615"/>
                </a:lnTo>
                <a:lnTo>
                  <a:pt x="3909" y="611"/>
                </a:lnTo>
                <a:lnTo>
                  <a:pt x="3899" y="607"/>
                </a:lnTo>
                <a:lnTo>
                  <a:pt x="3890" y="603"/>
                </a:lnTo>
                <a:lnTo>
                  <a:pt x="3881" y="598"/>
                </a:lnTo>
                <a:lnTo>
                  <a:pt x="3872" y="594"/>
                </a:lnTo>
                <a:lnTo>
                  <a:pt x="3856" y="582"/>
                </a:lnTo>
                <a:lnTo>
                  <a:pt x="3848" y="575"/>
                </a:lnTo>
                <a:lnTo>
                  <a:pt x="3840" y="569"/>
                </a:lnTo>
                <a:lnTo>
                  <a:pt x="3834" y="561"/>
                </a:lnTo>
                <a:lnTo>
                  <a:pt x="3827" y="553"/>
                </a:lnTo>
                <a:lnTo>
                  <a:pt x="3814" y="537"/>
                </a:lnTo>
                <a:lnTo>
                  <a:pt x="3809" y="528"/>
                </a:lnTo>
                <a:lnTo>
                  <a:pt x="3804" y="519"/>
                </a:lnTo>
                <a:lnTo>
                  <a:pt x="3798" y="510"/>
                </a:lnTo>
                <a:lnTo>
                  <a:pt x="3794" y="499"/>
                </a:lnTo>
                <a:lnTo>
                  <a:pt x="3790" y="489"/>
                </a:lnTo>
                <a:lnTo>
                  <a:pt x="3787" y="478"/>
                </a:lnTo>
                <a:lnTo>
                  <a:pt x="3784" y="467"/>
                </a:lnTo>
                <a:lnTo>
                  <a:pt x="3781" y="456"/>
                </a:lnTo>
                <a:lnTo>
                  <a:pt x="3780" y="444"/>
                </a:lnTo>
                <a:lnTo>
                  <a:pt x="3779" y="432"/>
                </a:lnTo>
                <a:lnTo>
                  <a:pt x="3777" y="419"/>
                </a:lnTo>
                <a:lnTo>
                  <a:pt x="3777" y="407"/>
                </a:lnTo>
                <a:lnTo>
                  <a:pt x="3777" y="394"/>
                </a:lnTo>
                <a:lnTo>
                  <a:pt x="3779" y="382"/>
                </a:lnTo>
                <a:lnTo>
                  <a:pt x="3780" y="372"/>
                </a:lnTo>
                <a:lnTo>
                  <a:pt x="3781" y="360"/>
                </a:lnTo>
                <a:lnTo>
                  <a:pt x="3784" y="349"/>
                </a:lnTo>
                <a:lnTo>
                  <a:pt x="3787" y="339"/>
                </a:lnTo>
                <a:lnTo>
                  <a:pt x="3790" y="328"/>
                </a:lnTo>
                <a:lnTo>
                  <a:pt x="3794" y="318"/>
                </a:lnTo>
                <a:lnTo>
                  <a:pt x="3798" y="308"/>
                </a:lnTo>
                <a:lnTo>
                  <a:pt x="3802" y="298"/>
                </a:lnTo>
                <a:lnTo>
                  <a:pt x="3813" y="281"/>
                </a:lnTo>
                <a:lnTo>
                  <a:pt x="3819" y="273"/>
                </a:lnTo>
                <a:lnTo>
                  <a:pt x="3825" y="264"/>
                </a:lnTo>
                <a:lnTo>
                  <a:pt x="3831" y="257"/>
                </a:lnTo>
                <a:lnTo>
                  <a:pt x="3839" y="249"/>
                </a:lnTo>
                <a:lnTo>
                  <a:pt x="3854" y="236"/>
                </a:lnTo>
                <a:lnTo>
                  <a:pt x="3861" y="230"/>
                </a:lnTo>
                <a:lnTo>
                  <a:pt x="3869" y="224"/>
                </a:lnTo>
                <a:lnTo>
                  <a:pt x="3885" y="214"/>
                </a:lnTo>
                <a:lnTo>
                  <a:pt x="3903" y="206"/>
                </a:lnTo>
                <a:lnTo>
                  <a:pt x="3911" y="202"/>
                </a:lnTo>
                <a:lnTo>
                  <a:pt x="3920" y="199"/>
                </a:lnTo>
                <a:lnTo>
                  <a:pt x="3940" y="194"/>
                </a:lnTo>
                <a:lnTo>
                  <a:pt x="3949" y="193"/>
                </a:lnTo>
                <a:lnTo>
                  <a:pt x="3959" y="192"/>
                </a:lnTo>
                <a:lnTo>
                  <a:pt x="3978" y="190"/>
                </a:lnTo>
                <a:lnTo>
                  <a:pt x="3990" y="192"/>
                </a:lnTo>
                <a:lnTo>
                  <a:pt x="4002" y="192"/>
                </a:lnTo>
                <a:lnTo>
                  <a:pt x="4024" y="194"/>
                </a:lnTo>
                <a:lnTo>
                  <a:pt x="4035" y="197"/>
                </a:lnTo>
                <a:lnTo>
                  <a:pt x="4044" y="199"/>
                </a:lnTo>
                <a:lnTo>
                  <a:pt x="4064" y="206"/>
                </a:lnTo>
                <a:lnTo>
                  <a:pt x="4073" y="209"/>
                </a:lnTo>
                <a:lnTo>
                  <a:pt x="4082" y="214"/>
                </a:lnTo>
                <a:lnTo>
                  <a:pt x="4090" y="218"/>
                </a:lnTo>
                <a:lnTo>
                  <a:pt x="4098" y="223"/>
                </a:lnTo>
                <a:lnTo>
                  <a:pt x="4106" y="228"/>
                </a:lnTo>
                <a:lnTo>
                  <a:pt x="4114" y="235"/>
                </a:lnTo>
                <a:lnTo>
                  <a:pt x="4120" y="241"/>
                </a:lnTo>
                <a:lnTo>
                  <a:pt x="4128" y="248"/>
                </a:lnTo>
                <a:lnTo>
                  <a:pt x="4133" y="255"/>
                </a:lnTo>
                <a:lnTo>
                  <a:pt x="4140" y="262"/>
                </a:lnTo>
                <a:lnTo>
                  <a:pt x="4145" y="270"/>
                </a:lnTo>
                <a:lnTo>
                  <a:pt x="4150" y="278"/>
                </a:lnTo>
                <a:lnTo>
                  <a:pt x="4156" y="286"/>
                </a:lnTo>
                <a:lnTo>
                  <a:pt x="4160" y="295"/>
                </a:lnTo>
                <a:lnTo>
                  <a:pt x="4163" y="305"/>
                </a:lnTo>
                <a:lnTo>
                  <a:pt x="4167" y="315"/>
                </a:lnTo>
                <a:lnTo>
                  <a:pt x="4170" y="324"/>
                </a:lnTo>
                <a:lnTo>
                  <a:pt x="4174" y="335"/>
                </a:lnTo>
                <a:lnTo>
                  <a:pt x="4175" y="345"/>
                </a:lnTo>
                <a:lnTo>
                  <a:pt x="4178" y="356"/>
                </a:lnTo>
                <a:lnTo>
                  <a:pt x="4179" y="368"/>
                </a:lnTo>
                <a:lnTo>
                  <a:pt x="4181" y="379"/>
                </a:lnTo>
                <a:lnTo>
                  <a:pt x="4181" y="391"/>
                </a:lnTo>
                <a:lnTo>
                  <a:pt x="4181" y="403"/>
                </a:lnTo>
                <a:lnTo>
                  <a:pt x="4181" y="415"/>
                </a:lnTo>
                <a:lnTo>
                  <a:pt x="4181" y="425"/>
                </a:lnTo>
                <a:lnTo>
                  <a:pt x="4179" y="437"/>
                </a:lnTo>
                <a:lnTo>
                  <a:pt x="3886" y="437"/>
                </a:lnTo>
                <a:lnTo>
                  <a:pt x="3888" y="448"/>
                </a:lnTo>
                <a:lnTo>
                  <a:pt x="3888" y="452"/>
                </a:lnTo>
                <a:lnTo>
                  <a:pt x="3889" y="457"/>
                </a:lnTo>
                <a:lnTo>
                  <a:pt x="3890" y="462"/>
                </a:lnTo>
                <a:lnTo>
                  <a:pt x="3892" y="466"/>
                </a:lnTo>
                <a:lnTo>
                  <a:pt x="3896" y="475"/>
                </a:lnTo>
                <a:lnTo>
                  <a:pt x="3901" y="483"/>
                </a:lnTo>
                <a:lnTo>
                  <a:pt x="3906" y="491"/>
                </a:lnTo>
                <a:lnTo>
                  <a:pt x="3911" y="498"/>
                </a:lnTo>
                <a:lnTo>
                  <a:pt x="3918" y="504"/>
                </a:lnTo>
                <a:lnTo>
                  <a:pt x="3926" y="511"/>
                </a:lnTo>
                <a:lnTo>
                  <a:pt x="3934" y="516"/>
                </a:lnTo>
                <a:lnTo>
                  <a:pt x="3942" y="520"/>
                </a:lnTo>
                <a:lnTo>
                  <a:pt x="3951" y="524"/>
                </a:lnTo>
                <a:lnTo>
                  <a:pt x="3960" y="527"/>
                </a:lnTo>
                <a:lnTo>
                  <a:pt x="3969" y="529"/>
                </a:lnTo>
                <a:lnTo>
                  <a:pt x="3980" y="531"/>
                </a:lnTo>
                <a:lnTo>
                  <a:pt x="3990" y="531"/>
                </a:lnTo>
                <a:lnTo>
                  <a:pt x="3999" y="531"/>
                </a:lnTo>
                <a:lnTo>
                  <a:pt x="4007" y="529"/>
                </a:lnTo>
                <a:lnTo>
                  <a:pt x="4016" y="528"/>
                </a:lnTo>
                <a:lnTo>
                  <a:pt x="4024" y="527"/>
                </a:lnTo>
                <a:lnTo>
                  <a:pt x="4031" y="524"/>
                </a:lnTo>
                <a:lnTo>
                  <a:pt x="4039" y="521"/>
                </a:lnTo>
                <a:lnTo>
                  <a:pt x="4045" y="517"/>
                </a:lnTo>
                <a:lnTo>
                  <a:pt x="4051" y="513"/>
                </a:lnTo>
                <a:lnTo>
                  <a:pt x="4056" y="510"/>
                </a:lnTo>
                <a:lnTo>
                  <a:pt x="4061" y="504"/>
                </a:lnTo>
                <a:lnTo>
                  <a:pt x="4066" y="499"/>
                </a:lnTo>
                <a:lnTo>
                  <a:pt x="4070" y="494"/>
                </a:lnTo>
                <a:lnTo>
                  <a:pt x="4077" y="482"/>
                </a:lnTo>
                <a:lnTo>
                  <a:pt x="4081" y="475"/>
                </a:lnTo>
                <a:lnTo>
                  <a:pt x="4083" y="469"/>
                </a:lnTo>
                <a:lnTo>
                  <a:pt x="4175" y="496"/>
                </a:lnTo>
                <a:close/>
                <a:moveTo>
                  <a:pt x="4072" y="361"/>
                </a:moveTo>
                <a:lnTo>
                  <a:pt x="4072" y="354"/>
                </a:lnTo>
                <a:lnTo>
                  <a:pt x="4070" y="347"/>
                </a:lnTo>
                <a:lnTo>
                  <a:pt x="4069" y="339"/>
                </a:lnTo>
                <a:lnTo>
                  <a:pt x="4066" y="332"/>
                </a:lnTo>
                <a:lnTo>
                  <a:pt x="4058" y="318"/>
                </a:lnTo>
                <a:lnTo>
                  <a:pt x="4054" y="311"/>
                </a:lnTo>
                <a:lnTo>
                  <a:pt x="4049" y="306"/>
                </a:lnTo>
                <a:lnTo>
                  <a:pt x="4044" y="301"/>
                </a:lnTo>
                <a:lnTo>
                  <a:pt x="4037" y="295"/>
                </a:lnTo>
                <a:lnTo>
                  <a:pt x="4029" y="291"/>
                </a:lnTo>
                <a:lnTo>
                  <a:pt x="4022" y="287"/>
                </a:lnTo>
                <a:lnTo>
                  <a:pt x="4012" y="285"/>
                </a:lnTo>
                <a:lnTo>
                  <a:pt x="4002" y="282"/>
                </a:lnTo>
                <a:lnTo>
                  <a:pt x="3991" y="281"/>
                </a:lnTo>
                <a:lnTo>
                  <a:pt x="3981" y="281"/>
                </a:lnTo>
                <a:lnTo>
                  <a:pt x="3970" y="281"/>
                </a:lnTo>
                <a:lnTo>
                  <a:pt x="3960" y="282"/>
                </a:lnTo>
                <a:lnTo>
                  <a:pt x="3951" y="285"/>
                </a:lnTo>
                <a:lnTo>
                  <a:pt x="3942" y="287"/>
                </a:lnTo>
                <a:lnTo>
                  <a:pt x="3938" y="290"/>
                </a:lnTo>
                <a:lnTo>
                  <a:pt x="3934" y="291"/>
                </a:lnTo>
                <a:lnTo>
                  <a:pt x="3927" y="297"/>
                </a:lnTo>
                <a:lnTo>
                  <a:pt x="3920" y="302"/>
                </a:lnTo>
                <a:lnTo>
                  <a:pt x="3914" y="307"/>
                </a:lnTo>
                <a:lnTo>
                  <a:pt x="3909" y="314"/>
                </a:lnTo>
                <a:lnTo>
                  <a:pt x="3903" y="319"/>
                </a:lnTo>
                <a:lnTo>
                  <a:pt x="3899" y="327"/>
                </a:lnTo>
                <a:lnTo>
                  <a:pt x="3896" y="333"/>
                </a:lnTo>
                <a:lnTo>
                  <a:pt x="3892" y="348"/>
                </a:lnTo>
                <a:lnTo>
                  <a:pt x="3889" y="354"/>
                </a:lnTo>
                <a:lnTo>
                  <a:pt x="3889" y="361"/>
                </a:lnTo>
                <a:lnTo>
                  <a:pt x="4072" y="361"/>
                </a:lnTo>
                <a:close/>
                <a:moveTo>
                  <a:pt x="4311" y="0"/>
                </a:moveTo>
                <a:lnTo>
                  <a:pt x="4318" y="0"/>
                </a:lnTo>
                <a:lnTo>
                  <a:pt x="4325" y="1"/>
                </a:lnTo>
                <a:lnTo>
                  <a:pt x="4332" y="2"/>
                </a:lnTo>
                <a:lnTo>
                  <a:pt x="4338" y="5"/>
                </a:lnTo>
                <a:lnTo>
                  <a:pt x="4343" y="8"/>
                </a:lnTo>
                <a:lnTo>
                  <a:pt x="4350" y="11"/>
                </a:lnTo>
                <a:lnTo>
                  <a:pt x="4355" y="15"/>
                </a:lnTo>
                <a:lnTo>
                  <a:pt x="4359" y="19"/>
                </a:lnTo>
                <a:lnTo>
                  <a:pt x="4364" y="25"/>
                </a:lnTo>
                <a:lnTo>
                  <a:pt x="4368" y="30"/>
                </a:lnTo>
                <a:lnTo>
                  <a:pt x="4371" y="36"/>
                </a:lnTo>
                <a:lnTo>
                  <a:pt x="4374" y="42"/>
                </a:lnTo>
                <a:lnTo>
                  <a:pt x="4376" y="48"/>
                </a:lnTo>
                <a:lnTo>
                  <a:pt x="4378" y="55"/>
                </a:lnTo>
                <a:lnTo>
                  <a:pt x="4379" y="61"/>
                </a:lnTo>
                <a:lnTo>
                  <a:pt x="4379" y="69"/>
                </a:lnTo>
                <a:lnTo>
                  <a:pt x="4379" y="76"/>
                </a:lnTo>
                <a:lnTo>
                  <a:pt x="4378" y="82"/>
                </a:lnTo>
                <a:lnTo>
                  <a:pt x="4376" y="89"/>
                </a:lnTo>
                <a:lnTo>
                  <a:pt x="4374" y="96"/>
                </a:lnTo>
                <a:lnTo>
                  <a:pt x="4371" y="101"/>
                </a:lnTo>
                <a:lnTo>
                  <a:pt x="4368" y="106"/>
                </a:lnTo>
                <a:lnTo>
                  <a:pt x="4364" y="111"/>
                </a:lnTo>
                <a:lnTo>
                  <a:pt x="4359" y="117"/>
                </a:lnTo>
                <a:lnTo>
                  <a:pt x="4355" y="121"/>
                </a:lnTo>
                <a:lnTo>
                  <a:pt x="4350" y="124"/>
                </a:lnTo>
                <a:lnTo>
                  <a:pt x="4343" y="128"/>
                </a:lnTo>
                <a:lnTo>
                  <a:pt x="4338" y="131"/>
                </a:lnTo>
                <a:lnTo>
                  <a:pt x="4332" y="134"/>
                </a:lnTo>
                <a:lnTo>
                  <a:pt x="4325" y="135"/>
                </a:lnTo>
                <a:lnTo>
                  <a:pt x="4318" y="136"/>
                </a:lnTo>
                <a:lnTo>
                  <a:pt x="4311" y="136"/>
                </a:lnTo>
                <a:lnTo>
                  <a:pt x="4304" y="136"/>
                </a:lnTo>
                <a:lnTo>
                  <a:pt x="4297" y="135"/>
                </a:lnTo>
                <a:lnTo>
                  <a:pt x="4291" y="134"/>
                </a:lnTo>
                <a:lnTo>
                  <a:pt x="4284" y="131"/>
                </a:lnTo>
                <a:lnTo>
                  <a:pt x="4279" y="128"/>
                </a:lnTo>
                <a:lnTo>
                  <a:pt x="4272" y="124"/>
                </a:lnTo>
                <a:lnTo>
                  <a:pt x="4267" y="121"/>
                </a:lnTo>
                <a:lnTo>
                  <a:pt x="4263" y="117"/>
                </a:lnTo>
                <a:lnTo>
                  <a:pt x="4258" y="111"/>
                </a:lnTo>
                <a:lnTo>
                  <a:pt x="4254" y="106"/>
                </a:lnTo>
                <a:lnTo>
                  <a:pt x="4251" y="101"/>
                </a:lnTo>
                <a:lnTo>
                  <a:pt x="4248" y="96"/>
                </a:lnTo>
                <a:lnTo>
                  <a:pt x="4246" y="89"/>
                </a:lnTo>
                <a:lnTo>
                  <a:pt x="4244" y="82"/>
                </a:lnTo>
                <a:lnTo>
                  <a:pt x="4244" y="76"/>
                </a:lnTo>
                <a:lnTo>
                  <a:pt x="4242" y="69"/>
                </a:lnTo>
                <a:lnTo>
                  <a:pt x="4244" y="61"/>
                </a:lnTo>
                <a:lnTo>
                  <a:pt x="4244" y="55"/>
                </a:lnTo>
                <a:lnTo>
                  <a:pt x="4246" y="48"/>
                </a:lnTo>
                <a:lnTo>
                  <a:pt x="4248" y="42"/>
                </a:lnTo>
                <a:lnTo>
                  <a:pt x="4251" y="36"/>
                </a:lnTo>
                <a:lnTo>
                  <a:pt x="4254" y="30"/>
                </a:lnTo>
                <a:lnTo>
                  <a:pt x="4258" y="25"/>
                </a:lnTo>
                <a:lnTo>
                  <a:pt x="4263" y="19"/>
                </a:lnTo>
                <a:lnTo>
                  <a:pt x="4267" y="15"/>
                </a:lnTo>
                <a:lnTo>
                  <a:pt x="4272" y="11"/>
                </a:lnTo>
                <a:lnTo>
                  <a:pt x="4279" y="8"/>
                </a:lnTo>
                <a:lnTo>
                  <a:pt x="4284" y="5"/>
                </a:lnTo>
                <a:lnTo>
                  <a:pt x="4291" y="2"/>
                </a:lnTo>
                <a:lnTo>
                  <a:pt x="4297" y="1"/>
                </a:lnTo>
                <a:lnTo>
                  <a:pt x="4304" y="0"/>
                </a:lnTo>
                <a:lnTo>
                  <a:pt x="4311" y="0"/>
                </a:lnTo>
                <a:close/>
                <a:moveTo>
                  <a:pt x="4255" y="613"/>
                </a:moveTo>
                <a:lnTo>
                  <a:pt x="4255" y="203"/>
                </a:lnTo>
                <a:lnTo>
                  <a:pt x="4367" y="203"/>
                </a:lnTo>
                <a:lnTo>
                  <a:pt x="4367" y="613"/>
                </a:lnTo>
                <a:lnTo>
                  <a:pt x="4255" y="613"/>
                </a:lnTo>
                <a:close/>
                <a:moveTo>
                  <a:pt x="4531" y="478"/>
                </a:moveTo>
                <a:lnTo>
                  <a:pt x="4534" y="490"/>
                </a:lnTo>
                <a:lnTo>
                  <a:pt x="4535" y="496"/>
                </a:lnTo>
                <a:lnTo>
                  <a:pt x="4538" y="502"/>
                </a:lnTo>
                <a:lnTo>
                  <a:pt x="4540" y="507"/>
                </a:lnTo>
                <a:lnTo>
                  <a:pt x="4544" y="512"/>
                </a:lnTo>
                <a:lnTo>
                  <a:pt x="4547" y="517"/>
                </a:lnTo>
                <a:lnTo>
                  <a:pt x="4552" y="521"/>
                </a:lnTo>
                <a:lnTo>
                  <a:pt x="4557" y="525"/>
                </a:lnTo>
                <a:lnTo>
                  <a:pt x="4563" y="529"/>
                </a:lnTo>
                <a:lnTo>
                  <a:pt x="4568" y="533"/>
                </a:lnTo>
                <a:lnTo>
                  <a:pt x="4575" y="536"/>
                </a:lnTo>
                <a:lnTo>
                  <a:pt x="4582" y="538"/>
                </a:lnTo>
                <a:lnTo>
                  <a:pt x="4590" y="540"/>
                </a:lnTo>
                <a:lnTo>
                  <a:pt x="4598" y="541"/>
                </a:lnTo>
                <a:lnTo>
                  <a:pt x="4606" y="541"/>
                </a:lnTo>
                <a:lnTo>
                  <a:pt x="4614" y="541"/>
                </a:lnTo>
                <a:lnTo>
                  <a:pt x="4619" y="540"/>
                </a:lnTo>
                <a:lnTo>
                  <a:pt x="4626" y="538"/>
                </a:lnTo>
                <a:lnTo>
                  <a:pt x="4631" y="537"/>
                </a:lnTo>
                <a:lnTo>
                  <a:pt x="4635" y="536"/>
                </a:lnTo>
                <a:lnTo>
                  <a:pt x="4640" y="533"/>
                </a:lnTo>
                <a:lnTo>
                  <a:pt x="4648" y="528"/>
                </a:lnTo>
                <a:lnTo>
                  <a:pt x="4651" y="525"/>
                </a:lnTo>
                <a:lnTo>
                  <a:pt x="4653" y="523"/>
                </a:lnTo>
                <a:lnTo>
                  <a:pt x="4657" y="516"/>
                </a:lnTo>
                <a:lnTo>
                  <a:pt x="4660" y="508"/>
                </a:lnTo>
                <a:lnTo>
                  <a:pt x="4661" y="500"/>
                </a:lnTo>
                <a:lnTo>
                  <a:pt x="4660" y="494"/>
                </a:lnTo>
                <a:lnTo>
                  <a:pt x="4660" y="490"/>
                </a:lnTo>
                <a:lnTo>
                  <a:pt x="4659" y="487"/>
                </a:lnTo>
                <a:lnTo>
                  <a:pt x="4655" y="481"/>
                </a:lnTo>
                <a:lnTo>
                  <a:pt x="4651" y="475"/>
                </a:lnTo>
                <a:lnTo>
                  <a:pt x="4644" y="470"/>
                </a:lnTo>
                <a:lnTo>
                  <a:pt x="4636" y="466"/>
                </a:lnTo>
                <a:lnTo>
                  <a:pt x="4627" y="464"/>
                </a:lnTo>
                <a:lnTo>
                  <a:pt x="4617" y="460"/>
                </a:lnTo>
                <a:lnTo>
                  <a:pt x="4563" y="448"/>
                </a:lnTo>
                <a:lnTo>
                  <a:pt x="4548" y="444"/>
                </a:lnTo>
                <a:lnTo>
                  <a:pt x="4535" y="440"/>
                </a:lnTo>
                <a:lnTo>
                  <a:pt x="4522" y="435"/>
                </a:lnTo>
                <a:lnTo>
                  <a:pt x="4512" y="429"/>
                </a:lnTo>
                <a:lnTo>
                  <a:pt x="4501" y="423"/>
                </a:lnTo>
                <a:lnTo>
                  <a:pt x="4492" y="416"/>
                </a:lnTo>
                <a:lnTo>
                  <a:pt x="4483" y="408"/>
                </a:lnTo>
                <a:lnTo>
                  <a:pt x="4479" y="406"/>
                </a:lnTo>
                <a:lnTo>
                  <a:pt x="4475" y="402"/>
                </a:lnTo>
                <a:lnTo>
                  <a:pt x="4468" y="393"/>
                </a:lnTo>
                <a:lnTo>
                  <a:pt x="4463" y="385"/>
                </a:lnTo>
                <a:lnTo>
                  <a:pt x="4458" y="375"/>
                </a:lnTo>
                <a:lnTo>
                  <a:pt x="4454" y="366"/>
                </a:lnTo>
                <a:lnTo>
                  <a:pt x="4451" y="356"/>
                </a:lnTo>
                <a:lnTo>
                  <a:pt x="4450" y="347"/>
                </a:lnTo>
                <a:lnTo>
                  <a:pt x="4448" y="336"/>
                </a:lnTo>
                <a:lnTo>
                  <a:pt x="4447" y="326"/>
                </a:lnTo>
                <a:lnTo>
                  <a:pt x="4448" y="311"/>
                </a:lnTo>
                <a:lnTo>
                  <a:pt x="4451" y="298"/>
                </a:lnTo>
                <a:lnTo>
                  <a:pt x="4454" y="285"/>
                </a:lnTo>
                <a:lnTo>
                  <a:pt x="4456" y="280"/>
                </a:lnTo>
                <a:lnTo>
                  <a:pt x="4459" y="273"/>
                </a:lnTo>
                <a:lnTo>
                  <a:pt x="4466" y="261"/>
                </a:lnTo>
                <a:lnTo>
                  <a:pt x="4472" y="251"/>
                </a:lnTo>
                <a:lnTo>
                  <a:pt x="4481" y="240"/>
                </a:lnTo>
                <a:lnTo>
                  <a:pt x="4487" y="235"/>
                </a:lnTo>
                <a:lnTo>
                  <a:pt x="4491" y="231"/>
                </a:lnTo>
                <a:lnTo>
                  <a:pt x="4496" y="226"/>
                </a:lnTo>
                <a:lnTo>
                  <a:pt x="4502" y="222"/>
                </a:lnTo>
                <a:lnTo>
                  <a:pt x="4514" y="214"/>
                </a:lnTo>
                <a:lnTo>
                  <a:pt x="4526" y="207"/>
                </a:lnTo>
                <a:lnTo>
                  <a:pt x="4539" y="201"/>
                </a:lnTo>
                <a:lnTo>
                  <a:pt x="4554" y="197"/>
                </a:lnTo>
                <a:lnTo>
                  <a:pt x="4569" y="193"/>
                </a:lnTo>
                <a:lnTo>
                  <a:pt x="4577" y="193"/>
                </a:lnTo>
                <a:lnTo>
                  <a:pt x="4585" y="192"/>
                </a:lnTo>
                <a:lnTo>
                  <a:pt x="4601" y="190"/>
                </a:lnTo>
                <a:lnTo>
                  <a:pt x="4622" y="192"/>
                </a:lnTo>
                <a:lnTo>
                  <a:pt x="4642" y="194"/>
                </a:lnTo>
                <a:lnTo>
                  <a:pt x="4649" y="195"/>
                </a:lnTo>
                <a:lnTo>
                  <a:pt x="4659" y="198"/>
                </a:lnTo>
                <a:lnTo>
                  <a:pt x="4674" y="203"/>
                </a:lnTo>
                <a:lnTo>
                  <a:pt x="4689" y="209"/>
                </a:lnTo>
                <a:lnTo>
                  <a:pt x="4702" y="216"/>
                </a:lnTo>
                <a:lnTo>
                  <a:pt x="4712" y="224"/>
                </a:lnTo>
                <a:lnTo>
                  <a:pt x="4723" y="234"/>
                </a:lnTo>
                <a:lnTo>
                  <a:pt x="4732" y="243"/>
                </a:lnTo>
                <a:lnTo>
                  <a:pt x="4739" y="252"/>
                </a:lnTo>
                <a:lnTo>
                  <a:pt x="4745" y="262"/>
                </a:lnTo>
                <a:lnTo>
                  <a:pt x="4751" y="272"/>
                </a:lnTo>
                <a:lnTo>
                  <a:pt x="4754" y="282"/>
                </a:lnTo>
                <a:lnTo>
                  <a:pt x="4758" y="291"/>
                </a:lnTo>
                <a:lnTo>
                  <a:pt x="4760" y="301"/>
                </a:lnTo>
                <a:lnTo>
                  <a:pt x="4761" y="308"/>
                </a:lnTo>
                <a:lnTo>
                  <a:pt x="4669" y="329"/>
                </a:lnTo>
                <a:lnTo>
                  <a:pt x="4668" y="320"/>
                </a:lnTo>
                <a:lnTo>
                  <a:pt x="4665" y="316"/>
                </a:lnTo>
                <a:lnTo>
                  <a:pt x="4664" y="311"/>
                </a:lnTo>
                <a:lnTo>
                  <a:pt x="4661" y="306"/>
                </a:lnTo>
                <a:lnTo>
                  <a:pt x="4659" y="302"/>
                </a:lnTo>
                <a:lnTo>
                  <a:pt x="4656" y="298"/>
                </a:lnTo>
                <a:lnTo>
                  <a:pt x="4652" y="293"/>
                </a:lnTo>
                <a:lnTo>
                  <a:pt x="4647" y="290"/>
                </a:lnTo>
                <a:lnTo>
                  <a:pt x="4643" y="286"/>
                </a:lnTo>
                <a:lnTo>
                  <a:pt x="4638" y="282"/>
                </a:lnTo>
                <a:lnTo>
                  <a:pt x="4631" y="280"/>
                </a:lnTo>
                <a:lnTo>
                  <a:pt x="4624" y="278"/>
                </a:lnTo>
                <a:lnTo>
                  <a:pt x="4618" y="276"/>
                </a:lnTo>
                <a:lnTo>
                  <a:pt x="4610" y="276"/>
                </a:lnTo>
                <a:lnTo>
                  <a:pt x="4602" y="274"/>
                </a:lnTo>
                <a:lnTo>
                  <a:pt x="4592" y="276"/>
                </a:lnTo>
                <a:lnTo>
                  <a:pt x="4581" y="278"/>
                </a:lnTo>
                <a:lnTo>
                  <a:pt x="4572" y="282"/>
                </a:lnTo>
                <a:lnTo>
                  <a:pt x="4568" y="283"/>
                </a:lnTo>
                <a:lnTo>
                  <a:pt x="4564" y="286"/>
                </a:lnTo>
                <a:lnTo>
                  <a:pt x="4557" y="293"/>
                </a:lnTo>
                <a:lnTo>
                  <a:pt x="4554" y="299"/>
                </a:lnTo>
                <a:lnTo>
                  <a:pt x="4551" y="303"/>
                </a:lnTo>
                <a:lnTo>
                  <a:pt x="4550" y="307"/>
                </a:lnTo>
                <a:lnTo>
                  <a:pt x="4550" y="311"/>
                </a:lnTo>
                <a:lnTo>
                  <a:pt x="4550" y="316"/>
                </a:lnTo>
                <a:lnTo>
                  <a:pt x="4550" y="323"/>
                </a:lnTo>
                <a:lnTo>
                  <a:pt x="4552" y="329"/>
                </a:lnTo>
                <a:lnTo>
                  <a:pt x="4555" y="335"/>
                </a:lnTo>
                <a:lnTo>
                  <a:pt x="4560" y="340"/>
                </a:lnTo>
                <a:lnTo>
                  <a:pt x="4565" y="344"/>
                </a:lnTo>
                <a:lnTo>
                  <a:pt x="4572" y="348"/>
                </a:lnTo>
                <a:lnTo>
                  <a:pt x="4578" y="351"/>
                </a:lnTo>
                <a:lnTo>
                  <a:pt x="4586" y="352"/>
                </a:lnTo>
                <a:lnTo>
                  <a:pt x="4645" y="365"/>
                </a:lnTo>
                <a:lnTo>
                  <a:pt x="4660" y="369"/>
                </a:lnTo>
                <a:lnTo>
                  <a:pt x="4673" y="373"/>
                </a:lnTo>
                <a:lnTo>
                  <a:pt x="4686" y="378"/>
                </a:lnTo>
                <a:lnTo>
                  <a:pt x="4698" y="383"/>
                </a:lnTo>
                <a:lnTo>
                  <a:pt x="4709" y="390"/>
                </a:lnTo>
                <a:lnTo>
                  <a:pt x="4719" y="397"/>
                </a:lnTo>
                <a:lnTo>
                  <a:pt x="4728" y="403"/>
                </a:lnTo>
                <a:lnTo>
                  <a:pt x="4736" y="412"/>
                </a:lnTo>
                <a:lnTo>
                  <a:pt x="4743" y="420"/>
                </a:lnTo>
                <a:lnTo>
                  <a:pt x="4749" y="429"/>
                </a:lnTo>
                <a:lnTo>
                  <a:pt x="4754" y="439"/>
                </a:lnTo>
                <a:lnTo>
                  <a:pt x="4758" y="448"/>
                </a:lnTo>
                <a:lnTo>
                  <a:pt x="4762" y="458"/>
                </a:lnTo>
                <a:lnTo>
                  <a:pt x="4765" y="469"/>
                </a:lnTo>
                <a:lnTo>
                  <a:pt x="4766" y="479"/>
                </a:lnTo>
                <a:lnTo>
                  <a:pt x="4766" y="491"/>
                </a:lnTo>
                <a:lnTo>
                  <a:pt x="4766" y="503"/>
                </a:lnTo>
                <a:lnTo>
                  <a:pt x="4764" y="516"/>
                </a:lnTo>
                <a:lnTo>
                  <a:pt x="4762" y="521"/>
                </a:lnTo>
                <a:lnTo>
                  <a:pt x="4761" y="528"/>
                </a:lnTo>
                <a:lnTo>
                  <a:pt x="4757" y="540"/>
                </a:lnTo>
                <a:lnTo>
                  <a:pt x="4752" y="552"/>
                </a:lnTo>
                <a:lnTo>
                  <a:pt x="4748" y="557"/>
                </a:lnTo>
                <a:lnTo>
                  <a:pt x="4744" y="563"/>
                </a:lnTo>
                <a:lnTo>
                  <a:pt x="4736" y="574"/>
                </a:lnTo>
                <a:lnTo>
                  <a:pt x="4727" y="583"/>
                </a:lnTo>
                <a:lnTo>
                  <a:pt x="4716" y="592"/>
                </a:lnTo>
                <a:lnTo>
                  <a:pt x="4705" y="600"/>
                </a:lnTo>
                <a:lnTo>
                  <a:pt x="4691" y="608"/>
                </a:lnTo>
                <a:lnTo>
                  <a:pt x="4678" y="615"/>
                </a:lnTo>
                <a:lnTo>
                  <a:pt x="4670" y="617"/>
                </a:lnTo>
                <a:lnTo>
                  <a:pt x="4663" y="619"/>
                </a:lnTo>
                <a:lnTo>
                  <a:pt x="4645" y="623"/>
                </a:lnTo>
                <a:lnTo>
                  <a:pt x="4627" y="625"/>
                </a:lnTo>
                <a:lnTo>
                  <a:pt x="4618" y="625"/>
                </a:lnTo>
                <a:lnTo>
                  <a:pt x="4607" y="626"/>
                </a:lnTo>
                <a:lnTo>
                  <a:pt x="4585" y="625"/>
                </a:lnTo>
                <a:lnTo>
                  <a:pt x="4565" y="623"/>
                </a:lnTo>
                <a:lnTo>
                  <a:pt x="4555" y="620"/>
                </a:lnTo>
                <a:lnTo>
                  <a:pt x="4547" y="619"/>
                </a:lnTo>
                <a:lnTo>
                  <a:pt x="4530" y="613"/>
                </a:lnTo>
                <a:lnTo>
                  <a:pt x="4522" y="609"/>
                </a:lnTo>
                <a:lnTo>
                  <a:pt x="4514" y="605"/>
                </a:lnTo>
                <a:lnTo>
                  <a:pt x="4508" y="602"/>
                </a:lnTo>
                <a:lnTo>
                  <a:pt x="4501" y="598"/>
                </a:lnTo>
                <a:lnTo>
                  <a:pt x="4488" y="590"/>
                </a:lnTo>
                <a:lnTo>
                  <a:pt x="4483" y="584"/>
                </a:lnTo>
                <a:lnTo>
                  <a:pt x="4477" y="581"/>
                </a:lnTo>
                <a:lnTo>
                  <a:pt x="4468" y="570"/>
                </a:lnTo>
                <a:lnTo>
                  <a:pt x="4460" y="559"/>
                </a:lnTo>
                <a:lnTo>
                  <a:pt x="4454" y="549"/>
                </a:lnTo>
                <a:lnTo>
                  <a:pt x="4448" y="538"/>
                </a:lnTo>
                <a:lnTo>
                  <a:pt x="4443" y="528"/>
                </a:lnTo>
                <a:lnTo>
                  <a:pt x="4441" y="517"/>
                </a:lnTo>
                <a:lnTo>
                  <a:pt x="4438" y="508"/>
                </a:lnTo>
                <a:lnTo>
                  <a:pt x="4437" y="499"/>
                </a:lnTo>
                <a:lnTo>
                  <a:pt x="4531" y="478"/>
                </a:lnTo>
                <a:close/>
                <a:moveTo>
                  <a:pt x="4988" y="203"/>
                </a:moveTo>
                <a:lnTo>
                  <a:pt x="5071" y="203"/>
                </a:lnTo>
                <a:lnTo>
                  <a:pt x="5071" y="302"/>
                </a:lnTo>
                <a:lnTo>
                  <a:pt x="4988" y="302"/>
                </a:lnTo>
                <a:lnTo>
                  <a:pt x="4988" y="473"/>
                </a:lnTo>
                <a:lnTo>
                  <a:pt x="4990" y="486"/>
                </a:lnTo>
                <a:lnTo>
                  <a:pt x="4991" y="496"/>
                </a:lnTo>
                <a:lnTo>
                  <a:pt x="4994" y="500"/>
                </a:lnTo>
                <a:lnTo>
                  <a:pt x="4995" y="504"/>
                </a:lnTo>
                <a:lnTo>
                  <a:pt x="5000" y="511"/>
                </a:lnTo>
                <a:lnTo>
                  <a:pt x="5004" y="513"/>
                </a:lnTo>
                <a:lnTo>
                  <a:pt x="5008" y="515"/>
                </a:lnTo>
                <a:lnTo>
                  <a:pt x="5016" y="519"/>
                </a:lnTo>
                <a:lnTo>
                  <a:pt x="5020" y="520"/>
                </a:lnTo>
                <a:lnTo>
                  <a:pt x="5025" y="520"/>
                </a:lnTo>
                <a:lnTo>
                  <a:pt x="5037" y="521"/>
                </a:lnTo>
                <a:lnTo>
                  <a:pt x="5047" y="520"/>
                </a:lnTo>
                <a:lnTo>
                  <a:pt x="5057" y="520"/>
                </a:lnTo>
                <a:lnTo>
                  <a:pt x="5064" y="519"/>
                </a:lnTo>
                <a:lnTo>
                  <a:pt x="5071" y="517"/>
                </a:lnTo>
                <a:lnTo>
                  <a:pt x="5071" y="609"/>
                </a:lnTo>
                <a:lnTo>
                  <a:pt x="5062" y="612"/>
                </a:lnTo>
                <a:lnTo>
                  <a:pt x="5047" y="616"/>
                </a:lnTo>
                <a:lnTo>
                  <a:pt x="5030" y="619"/>
                </a:lnTo>
                <a:lnTo>
                  <a:pt x="5020" y="619"/>
                </a:lnTo>
                <a:lnTo>
                  <a:pt x="5008" y="619"/>
                </a:lnTo>
                <a:lnTo>
                  <a:pt x="4994" y="619"/>
                </a:lnTo>
                <a:lnTo>
                  <a:pt x="4979" y="617"/>
                </a:lnTo>
                <a:lnTo>
                  <a:pt x="4966" y="615"/>
                </a:lnTo>
                <a:lnTo>
                  <a:pt x="4954" y="611"/>
                </a:lnTo>
                <a:lnTo>
                  <a:pt x="4949" y="608"/>
                </a:lnTo>
                <a:lnTo>
                  <a:pt x="4942" y="605"/>
                </a:lnTo>
                <a:lnTo>
                  <a:pt x="4932" y="600"/>
                </a:lnTo>
                <a:lnTo>
                  <a:pt x="4923" y="594"/>
                </a:lnTo>
                <a:lnTo>
                  <a:pt x="4917" y="590"/>
                </a:lnTo>
                <a:lnTo>
                  <a:pt x="4913" y="586"/>
                </a:lnTo>
                <a:lnTo>
                  <a:pt x="4909" y="582"/>
                </a:lnTo>
                <a:lnTo>
                  <a:pt x="4906" y="577"/>
                </a:lnTo>
                <a:lnTo>
                  <a:pt x="4902" y="573"/>
                </a:lnTo>
                <a:lnTo>
                  <a:pt x="4899" y="567"/>
                </a:lnTo>
                <a:lnTo>
                  <a:pt x="4895" y="562"/>
                </a:lnTo>
                <a:lnTo>
                  <a:pt x="4892" y="557"/>
                </a:lnTo>
                <a:lnTo>
                  <a:pt x="4890" y="552"/>
                </a:lnTo>
                <a:lnTo>
                  <a:pt x="4887" y="546"/>
                </a:lnTo>
                <a:lnTo>
                  <a:pt x="4886" y="540"/>
                </a:lnTo>
                <a:lnTo>
                  <a:pt x="4883" y="533"/>
                </a:lnTo>
                <a:lnTo>
                  <a:pt x="4881" y="520"/>
                </a:lnTo>
                <a:lnTo>
                  <a:pt x="4879" y="507"/>
                </a:lnTo>
                <a:lnTo>
                  <a:pt x="4878" y="492"/>
                </a:lnTo>
                <a:lnTo>
                  <a:pt x="4878" y="302"/>
                </a:lnTo>
                <a:lnTo>
                  <a:pt x="4804" y="302"/>
                </a:lnTo>
                <a:lnTo>
                  <a:pt x="4804" y="203"/>
                </a:lnTo>
                <a:lnTo>
                  <a:pt x="4825" y="203"/>
                </a:lnTo>
                <a:lnTo>
                  <a:pt x="4833" y="203"/>
                </a:lnTo>
                <a:lnTo>
                  <a:pt x="4840" y="202"/>
                </a:lnTo>
                <a:lnTo>
                  <a:pt x="4846" y="201"/>
                </a:lnTo>
                <a:lnTo>
                  <a:pt x="4853" y="198"/>
                </a:lnTo>
                <a:lnTo>
                  <a:pt x="4858" y="195"/>
                </a:lnTo>
                <a:lnTo>
                  <a:pt x="4864" y="193"/>
                </a:lnTo>
                <a:lnTo>
                  <a:pt x="4869" y="189"/>
                </a:lnTo>
                <a:lnTo>
                  <a:pt x="4873" y="185"/>
                </a:lnTo>
                <a:lnTo>
                  <a:pt x="4877" y="180"/>
                </a:lnTo>
                <a:lnTo>
                  <a:pt x="4879" y="174"/>
                </a:lnTo>
                <a:lnTo>
                  <a:pt x="4882" y="169"/>
                </a:lnTo>
                <a:lnTo>
                  <a:pt x="4885" y="164"/>
                </a:lnTo>
                <a:lnTo>
                  <a:pt x="4886" y="157"/>
                </a:lnTo>
                <a:lnTo>
                  <a:pt x="4887" y="152"/>
                </a:lnTo>
                <a:lnTo>
                  <a:pt x="4888" y="146"/>
                </a:lnTo>
                <a:lnTo>
                  <a:pt x="4888" y="138"/>
                </a:lnTo>
                <a:lnTo>
                  <a:pt x="4888" y="81"/>
                </a:lnTo>
                <a:lnTo>
                  <a:pt x="4988" y="81"/>
                </a:lnTo>
                <a:lnTo>
                  <a:pt x="4988" y="203"/>
                </a:lnTo>
                <a:close/>
                <a:moveTo>
                  <a:pt x="5187" y="775"/>
                </a:moveTo>
                <a:lnTo>
                  <a:pt x="5284" y="562"/>
                </a:lnTo>
                <a:lnTo>
                  <a:pt x="5109" y="203"/>
                </a:lnTo>
                <a:lnTo>
                  <a:pt x="5234" y="203"/>
                </a:lnTo>
                <a:lnTo>
                  <a:pt x="5343" y="444"/>
                </a:lnTo>
                <a:lnTo>
                  <a:pt x="5444" y="203"/>
                </a:lnTo>
                <a:lnTo>
                  <a:pt x="5562" y="203"/>
                </a:lnTo>
                <a:lnTo>
                  <a:pt x="5305" y="775"/>
                </a:lnTo>
                <a:lnTo>
                  <a:pt x="5187" y="775"/>
                </a:lnTo>
                <a:close/>
                <a:moveTo>
                  <a:pt x="5997" y="408"/>
                </a:moveTo>
                <a:lnTo>
                  <a:pt x="5996" y="432"/>
                </a:lnTo>
                <a:lnTo>
                  <a:pt x="5994" y="443"/>
                </a:lnTo>
                <a:lnTo>
                  <a:pt x="5993" y="454"/>
                </a:lnTo>
                <a:lnTo>
                  <a:pt x="5990" y="465"/>
                </a:lnTo>
                <a:lnTo>
                  <a:pt x="5989" y="470"/>
                </a:lnTo>
                <a:lnTo>
                  <a:pt x="5988" y="475"/>
                </a:lnTo>
                <a:lnTo>
                  <a:pt x="5985" y="486"/>
                </a:lnTo>
                <a:lnTo>
                  <a:pt x="5981" y="495"/>
                </a:lnTo>
                <a:lnTo>
                  <a:pt x="5977" y="506"/>
                </a:lnTo>
                <a:lnTo>
                  <a:pt x="5972" y="515"/>
                </a:lnTo>
                <a:lnTo>
                  <a:pt x="5962" y="532"/>
                </a:lnTo>
                <a:lnTo>
                  <a:pt x="5950" y="549"/>
                </a:lnTo>
                <a:lnTo>
                  <a:pt x="5943" y="557"/>
                </a:lnTo>
                <a:lnTo>
                  <a:pt x="5935" y="565"/>
                </a:lnTo>
                <a:lnTo>
                  <a:pt x="5929" y="571"/>
                </a:lnTo>
                <a:lnTo>
                  <a:pt x="5921" y="578"/>
                </a:lnTo>
                <a:lnTo>
                  <a:pt x="5913" y="584"/>
                </a:lnTo>
                <a:lnTo>
                  <a:pt x="5904" y="590"/>
                </a:lnTo>
                <a:lnTo>
                  <a:pt x="5896" y="596"/>
                </a:lnTo>
                <a:lnTo>
                  <a:pt x="5887" y="600"/>
                </a:lnTo>
                <a:lnTo>
                  <a:pt x="5867" y="609"/>
                </a:lnTo>
                <a:lnTo>
                  <a:pt x="5858" y="613"/>
                </a:lnTo>
                <a:lnTo>
                  <a:pt x="5847" y="617"/>
                </a:lnTo>
                <a:lnTo>
                  <a:pt x="5826" y="621"/>
                </a:lnTo>
                <a:lnTo>
                  <a:pt x="5805" y="625"/>
                </a:lnTo>
                <a:lnTo>
                  <a:pt x="5783" y="626"/>
                </a:lnTo>
                <a:lnTo>
                  <a:pt x="5759" y="625"/>
                </a:lnTo>
                <a:lnTo>
                  <a:pt x="5749" y="624"/>
                </a:lnTo>
                <a:lnTo>
                  <a:pt x="5738" y="621"/>
                </a:lnTo>
                <a:lnTo>
                  <a:pt x="5728" y="620"/>
                </a:lnTo>
                <a:lnTo>
                  <a:pt x="5717" y="617"/>
                </a:lnTo>
                <a:lnTo>
                  <a:pt x="5707" y="613"/>
                </a:lnTo>
                <a:lnTo>
                  <a:pt x="5698" y="609"/>
                </a:lnTo>
                <a:lnTo>
                  <a:pt x="5687" y="605"/>
                </a:lnTo>
                <a:lnTo>
                  <a:pt x="5678" y="600"/>
                </a:lnTo>
                <a:lnTo>
                  <a:pt x="5661" y="590"/>
                </a:lnTo>
                <a:lnTo>
                  <a:pt x="5644" y="578"/>
                </a:lnTo>
                <a:lnTo>
                  <a:pt x="5636" y="571"/>
                </a:lnTo>
                <a:lnTo>
                  <a:pt x="5629" y="565"/>
                </a:lnTo>
                <a:lnTo>
                  <a:pt x="5621" y="557"/>
                </a:lnTo>
                <a:lnTo>
                  <a:pt x="5615" y="549"/>
                </a:lnTo>
                <a:lnTo>
                  <a:pt x="5610" y="541"/>
                </a:lnTo>
                <a:lnTo>
                  <a:pt x="5603" y="532"/>
                </a:lnTo>
                <a:lnTo>
                  <a:pt x="5598" y="524"/>
                </a:lnTo>
                <a:lnTo>
                  <a:pt x="5592" y="515"/>
                </a:lnTo>
                <a:lnTo>
                  <a:pt x="5587" y="506"/>
                </a:lnTo>
                <a:lnTo>
                  <a:pt x="5583" y="495"/>
                </a:lnTo>
                <a:lnTo>
                  <a:pt x="5579" y="486"/>
                </a:lnTo>
                <a:lnTo>
                  <a:pt x="5577" y="475"/>
                </a:lnTo>
                <a:lnTo>
                  <a:pt x="5571" y="454"/>
                </a:lnTo>
                <a:lnTo>
                  <a:pt x="5569" y="432"/>
                </a:lnTo>
                <a:lnTo>
                  <a:pt x="5567" y="420"/>
                </a:lnTo>
                <a:lnTo>
                  <a:pt x="5567" y="408"/>
                </a:lnTo>
                <a:lnTo>
                  <a:pt x="5567" y="397"/>
                </a:lnTo>
                <a:lnTo>
                  <a:pt x="5569" y="385"/>
                </a:lnTo>
                <a:lnTo>
                  <a:pt x="5570" y="374"/>
                </a:lnTo>
                <a:lnTo>
                  <a:pt x="5571" y="362"/>
                </a:lnTo>
                <a:lnTo>
                  <a:pt x="5574" y="352"/>
                </a:lnTo>
                <a:lnTo>
                  <a:pt x="5575" y="347"/>
                </a:lnTo>
                <a:lnTo>
                  <a:pt x="5577" y="341"/>
                </a:lnTo>
                <a:lnTo>
                  <a:pt x="5579" y="331"/>
                </a:lnTo>
                <a:lnTo>
                  <a:pt x="5583" y="320"/>
                </a:lnTo>
                <a:lnTo>
                  <a:pt x="5587" y="311"/>
                </a:lnTo>
                <a:lnTo>
                  <a:pt x="5592" y="302"/>
                </a:lnTo>
                <a:lnTo>
                  <a:pt x="5603" y="283"/>
                </a:lnTo>
                <a:lnTo>
                  <a:pt x="5615" y="268"/>
                </a:lnTo>
                <a:lnTo>
                  <a:pt x="5621" y="260"/>
                </a:lnTo>
                <a:lnTo>
                  <a:pt x="5629" y="252"/>
                </a:lnTo>
                <a:lnTo>
                  <a:pt x="5636" y="245"/>
                </a:lnTo>
                <a:lnTo>
                  <a:pt x="5644" y="239"/>
                </a:lnTo>
                <a:lnTo>
                  <a:pt x="5661" y="226"/>
                </a:lnTo>
                <a:lnTo>
                  <a:pt x="5678" y="215"/>
                </a:lnTo>
                <a:lnTo>
                  <a:pt x="5698" y="207"/>
                </a:lnTo>
                <a:lnTo>
                  <a:pt x="5707" y="203"/>
                </a:lnTo>
                <a:lnTo>
                  <a:pt x="5717" y="199"/>
                </a:lnTo>
                <a:lnTo>
                  <a:pt x="5728" y="197"/>
                </a:lnTo>
                <a:lnTo>
                  <a:pt x="5738" y="195"/>
                </a:lnTo>
                <a:lnTo>
                  <a:pt x="5759" y="192"/>
                </a:lnTo>
                <a:lnTo>
                  <a:pt x="5783" y="190"/>
                </a:lnTo>
                <a:lnTo>
                  <a:pt x="5805" y="192"/>
                </a:lnTo>
                <a:lnTo>
                  <a:pt x="5816" y="193"/>
                </a:lnTo>
                <a:lnTo>
                  <a:pt x="5826" y="195"/>
                </a:lnTo>
                <a:lnTo>
                  <a:pt x="5837" y="197"/>
                </a:lnTo>
                <a:lnTo>
                  <a:pt x="5847" y="199"/>
                </a:lnTo>
                <a:lnTo>
                  <a:pt x="5858" y="203"/>
                </a:lnTo>
                <a:lnTo>
                  <a:pt x="5867" y="207"/>
                </a:lnTo>
                <a:lnTo>
                  <a:pt x="5877" y="211"/>
                </a:lnTo>
                <a:lnTo>
                  <a:pt x="5887" y="215"/>
                </a:lnTo>
                <a:lnTo>
                  <a:pt x="5896" y="220"/>
                </a:lnTo>
                <a:lnTo>
                  <a:pt x="5904" y="226"/>
                </a:lnTo>
                <a:lnTo>
                  <a:pt x="5913" y="232"/>
                </a:lnTo>
                <a:lnTo>
                  <a:pt x="5921" y="239"/>
                </a:lnTo>
                <a:lnTo>
                  <a:pt x="5929" y="245"/>
                </a:lnTo>
                <a:lnTo>
                  <a:pt x="5935" y="252"/>
                </a:lnTo>
                <a:lnTo>
                  <a:pt x="5943" y="260"/>
                </a:lnTo>
                <a:lnTo>
                  <a:pt x="5950" y="268"/>
                </a:lnTo>
                <a:lnTo>
                  <a:pt x="5956" y="276"/>
                </a:lnTo>
                <a:lnTo>
                  <a:pt x="5962" y="283"/>
                </a:lnTo>
                <a:lnTo>
                  <a:pt x="5967" y="293"/>
                </a:lnTo>
                <a:lnTo>
                  <a:pt x="5972" y="302"/>
                </a:lnTo>
                <a:lnTo>
                  <a:pt x="5977" y="311"/>
                </a:lnTo>
                <a:lnTo>
                  <a:pt x="5981" y="320"/>
                </a:lnTo>
                <a:lnTo>
                  <a:pt x="5985" y="331"/>
                </a:lnTo>
                <a:lnTo>
                  <a:pt x="5988" y="341"/>
                </a:lnTo>
                <a:lnTo>
                  <a:pt x="5993" y="362"/>
                </a:lnTo>
                <a:lnTo>
                  <a:pt x="5996" y="385"/>
                </a:lnTo>
                <a:lnTo>
                  <a:pt x="5997" y="397"/>
                </a:lnTo>
                <a:lnTo>
                  <a:pt x="5997" y="408"/>
                </a:lnTo>
                <a:close/>
                <a:moveTo>
                  <a:pt x="5887" y="408"/>
                </a:moveTo>
                <a:lnTo>
                  <a:pt x="5885" y="394"/>
                </a:lnTo>
                <a:lnTo>
                  <a:pt x="5884" y="381"/>
                </a:lnTo>
                <a:lnTo>
                  <a:pt x="5881" y="369"/>
                </a:lnTo>
                <a:lnTo>
                  <a:pt x="5877" y="357"/>
                </a:lnTo>
                <a:lnTo>
                  <a:pt x="5874" y="347"/>
                </a:lnTo>
                <a:lnTo>
                  <a:pt x="5868" y="337"/>
                </a:lnTo>
                <a:lnTo>
                  <a:pt x="5862" y="328"/>
                </a:lnTo>
                <a:lnTo>
                  <a:pt x="5855" y="320"/>
                </a:lnTo>
                <a:lnTo>
                  <a:pt x="5847" y="314"/>
                </a:lnTo>
                <a:lnTo>
                  <a:pt x="5843" y="311"/>
                </a:lnTo>
                <a:lnTo>
                  <a:pt x="5839" y="308"/>
                </a:lnTo>
                <a:lnTo>
                  <a:pt x="5835" y="306"/>
                </a:lnTo>
                <a:lnTo>
                  <a:pt x="5830" y="303"/>
                </a:lnTo>
                <a:lnTo>
                  <a:pt x="5821" y="299"/>
                </a:lnTo>
                <a:lnTo>
                  <a:pt x="5812" y="295"/>
                </a:lnTo>
                <a:lnTo>
                  <a:pt x="5803" y="294"/>
                </a:lnTo>
                <a:lnTo>
                  <a:pt x="5792" y="291"/>
                </a:lnTo>
                <a:lnTo>
                  <a:pt x="5783" y="291"/>
                </a:lnTo>
                <a:lnTo>
                  <a:pt x="5772" y="291"/>
                </a:lnTo>
                <a:lnTo>
                  <a:pt x="5762" y="294"/>
                </a:lnTo>
                <a:lnTo>
                  <a:pt x="5753" y="295"/>
                </a:lnTo>
                <a:lnTo>
                  <a:pt x="5743" y="299"/>
                </a:lnTo>
                <a:lnTo>
                  <a:pt x="5734" y="303"/>
                </a:lnTo>
                <a:lnTo>
                  <a:pt x="5725" y="308"/>
                </a:lnTo>
                <a:lnTo>
                  <a:pt x="5717" y="314"/>
                </a:lnTo>
                <a:lnTo>
                  <a:pt x="5713" y="318"/>
                </a:lnTo>
                <a:lnTo>
                  <a:pt x="5709" y="320"/>
                </a:lnTo>
                <a:lnTo>
                  <a:pt x="5703" y="328"/>
                </a:lnTo>
                <a:lnTo>
                  <a:pt x="5696" y="337"/>
                </a:lnTo>
                <a:lnTo>
                  <a:pt x="5691" y="347"/>
                </a:lnTo>
                <a:lnTo>
                  <a:pt x="5687" y="357"/>
                </a:lnTo>
                <a:lnTo>
                  <a:pt x="5683" y="369"/>
                </a:lnTo>
                <a:lnTo>
                  <a:pt x="5680" y="381"/>
                </a:lnTo>
                <a:lnTo>
                  <a:pt x="5679" y="394"/>
                </a:lnTo>
                <a:lnTo>
                  <a:pt x="5678" y="408"/>
                </a:lnTo>
                <a:lnTo>
                  <a:pt x="5679" y="423"/>
                </a:lnTo>
                <a:lnTo>
                  <a:pt x="5680" y="436"/>
                </a:lnTo>
                <a:lnTo>
                  <a:pt x="5683" y="448"/>
                </a:lnTo>
                <a:lnTo>
                  <a:pt x="5687" y="458"/>
                </a:lnTo>
                <a:lnTo>
                  <a:pt x="5691" y="469"/>
                </a:lnTo>
                <a:lnTo>
                  <a:pt x="5696" y="479"/>
                </a:lnTo>
                <a:lnTo>
                  <a:pt x="5703" y="487"/>
                </a:lnTo>
                <a:lnTo>
                  <a:pt x="5709" y="495"/>
                </a:lnTo>
                <a:lnTo>
                  <a:pt x="5717" y="503"/>
                </a:lnTo>
                <a:lnTo>
                  <a:pt x="5721" y="506"/>
                </a:lnTo>
                <a:lnTo>
                  <a:pt x="5725" y="508"/>
                </a:lnTo>
                <a:lnTo>
                  <a:pt x="5730" y="511"/>
                </a:lnTo>
                <a:lnTo>
                  <a:pt x="5734" y="513"/>
                </a:lnTo>
                <a:lnTo>
                  <a:pt x="5743" y="517"/>
                </a:lnTo>
                <a:lnTo>
                  <a:pt x="5753" y="521"/>
                </a:lnTo>
                <a:lnTo>
                  <a:pt x="5762" y="523"/>
                </a:lnTo>
                <a:lnTo>
                  <a:pt x="5772" y="524"/>
                </a:lnTo>
                <a:lnTo>
                  <a:pt x="5783" y="525"/>
                </a:lnTo>
                <a:lnTo>
                  <a:pt x="5792" y="524"/>
                </a:lnTo>
                <a:lnTo>
                  <a:pt x="5803" y="523"/>
                </a:lnTo>
                <a:lnTo>
                  <a:pt x="5812" y="521"/>
                </a:lnTo>
                <a:lnTo>
                  <a:pt x="5821" y="517"/>
                </a:lnTo>
                <a:lnTo>
                  <a:pt x="5830" y="513"/>
                </a:lnTo>
                <a:lnTo>
                  <a:pt x="5839" y="508"/>
                </a:lnTo>
                <a:lnTo>
                  <a:pt x="5847" y="503"/>
                </a:lnTo>
                <a:lnTo>
                  <a:pt x="5851" y="499"/>
                </a:lnTo>
                <a:lnTo>
                  <a:pt x="5855" y="496"/>
                </a:lnTo>
                <a:lnTo>
                  <a:pt x="5862" y="489"/>
                </a:lnTo>
                <a:lnTo>
                  <a:pt x="5868" y="479"/>
                </a:lnTo>
                <a:lnTo>
                  <a:pt x="5874" y="470"/>
                </a:lnTo>
                <a:lnTo>
                  <a:pt x="5877" y="460"/>
                </a:lnTo>
                <a:lnTo>
                  <a:pt x="5881" y="448"/>
                </a:lnTo>
                <a:lnTo>
                  <a:pt x="5884" y="436"/>
                </a:lnTo>
                <a:lnTo>
                  <a:pt x="5885" y="423"/>
                </a:lnTo>
                <a:lnTo>
                  <a:pt x="5887" y="408"/>
                </a:lnTo>
                <a:close/>
                <a:moveTo>
                  <a:pt x="5694" y="31"/>
                </a:moveTo>
                <a:lnTo>
                  <a:pt x="5700" y="31"/>
                </a:lnTo>
                <a:lnTo>
                  <a:pt x="5705" y="31"/>
                </a:lnTo>
                <a:lnTo>
                  <a:pt x="5712" y="34"/>
                </a:lnTo>
                <a:lnTo>
                  <a:pt x="5717" y="35"/>
                </a:lnTo>
                <a:lnTo>
                  <a:pt x="5722" y="38"/>
                </a:lnTo>
                <a:lnTo>
                  <a:pt x="5726" y="40"/>
                </a:lnTo>
                <a:lnTo>
                  <a:pt x="5732" y="44"/>
                </a:lnTo>
                <a:lnTo>
                  <a:pt x="5736" y="48"/>
                </a:lnTo>
                <a:lnTo>
                  <a:pt x="5740" y="52"/>
                </a:lnTo>
                <a:lnTo>
                  <a:pt x="5743" y="56"/>
                </a:lnTo>
                <a:lnTo>
                  <a:pt x="5749" y="67"/>
                </a:lnTo>
                <a:lnTo>
                  <a:pt x="5750" y="72"/>
                </a:lnTo>
                <a:lnTo>
                  <a:pt x="5751" y="78"/>
                </a:lnTo>
                <a:lnTo>
                  <a:pt x="5753" y="84"/>
                </a:lnTo>
                <a:lnTo>
                  <a:pt x="5753" y="90"/>
                </a:lnTo>
                <a:lnTo>
                  <a:pt x="5753" y="96"/>
                </a:lnTo>
                <a:lnTo>
                  <a:pt x="5751" y="102"/>
                </a:lnTo>
                <a:lnTo>
                  <a:pt x="5750" y="107"/>
                </a:lnTo>
                <a:lnTo>
                  <a:pt x="5749" y="113"/>
                </a:lnTo>
                <a:lnTo>
                  <a:pt x="5746" y="118"/>
                </a:lnTo>
                <a:lnTo>
                  <a:pt x="5743" y="123"/>
                </a:lnTo>
                <a:lnTo>
                  <a:pt x="5740" y="127"/>
                </a:lnTo>
                <a:lnTo>
                  <a:pt x="5736" y="131"/>
                </a:lnTo>
                <a:lnTo>
                  <a:pt x="5732" y="135"/>
                </a:lnTo>
                <a:lnTo>
                  <a:pt x="5726" y="138"/>
                </a:lnTo>
                <a:lnTo>
                  <a:pt x="5722" y="142"/>
                </a:lnTo>
                <a:lnTo>
                  <a:pt x="5717" y="144"/>
                </a:lnTo>
                <a:lnTo>
                  <a:pt x="5712" y="146"/>
                </a:lnTo>
                <a:lnTo>
                  <a:pt x="5705" y="147"/>
                </a:lnTo>
                <a:lnTo>
                  <a:pt x="5700" y="148"/>
                </a:lnTo>
                <a:lnTo>
                  <a:pt x="5694" y="148"/>
                </a:lnTo>
                <a:lnTo>
                  <a:pt x="5688" y="148"/>
                </a:lnTo>
                <a:lnTo>
                  <a:pt x="5682" y="147"/>
                </a:lnTo>
                <a:lnTo>
                  <a:pt x="5676" y="146"/>
                </a:lnTo>
                <a:lnTo>
                  <a:pt x="5671" y="144"/>
                </a:lnTo>
                <a:lnTo>
                  <a:pt x="5666" y="142"/>
                </a:lnTo>
                <a:lnTo>
                  <a:pt x="5661" y="138"/>
                </a:lnTo>
                <a:lnTo>
                  <a:pt x="5657" y="135"/>
                </a:lnTo>
                <a:lnTo>
                  <a:pt x="5653" y="131"/>
                </a:lnTo>
                <a:lnTo>
                  <a:pt x="5645" y="123"/>
                </a:lnTo>
                <a:lnTo>
                  <a:pt x="5642" y="118"/>
                </a:lnTo>
                <a:lnTo>
                  <a:pt x="5640" y="113"/>
                </a:lnTo>
                <a:lnTo>
                  <a:pt x="5638" y="107"/>
                </a:lnTo>
                <a:lnTo>
                  <a:pt x="5637" y="102"/>
                </a:lnTo>
                <a:lnTo>
                  <a:pt x="5636" y="96"/>
                </a:lnTo>
                <a:lnTo>
                  <a:pt x="5636" y="90"/>
                </a:lnTo>
                <a:lnTo>
                  <a:pt x="5636" y="84"/>
                </a:lnTo>
                <a:lnTo>
                  <a:pt x="5637" y="78"/>
                </a:lnTo>
                <a:lnTo>
                  <a:pt x="5638" y="72"/>
                </a:lnTo>
                <a:lnTo>
                  <a:pt x="5640" y="67"/>
                </a:lnTo>
                <a:lnTo>
                  <a:pt x="5642" y="61"/>
                </a:lnTo>
                <a:lnTo>
                  <a:pt x="5645" y="56"/>
                </a:lnTo>
                <a:lnTo>
                  <a:pt x="5649" y="52"/>
                </a:lnTo>
                <a:lnTo>
                  <a:pt x="5653" y="48"/>
                </a:lnTo>
                <a:lnTo>
                  <a:pt x="5657" y="44"/>
                </a:lnTo>
                <a:lnTo>
                  <a:pt x="5661" y="40"/>
                </a:lnTo>
                <a:lnTo>
                  <a:pt x="5671" y="35"/>
                </a:lnTo>
                <a:lnTo>
                  <a:pt x="5676" y="34"/>
                </a:lnTo>
                <a:lnTo>
                  <a:pt x="5682" y="31"/>
                </a:lnTo>
                <a:lnTo>
                  <a:pt x="5688" y="31"/>
                </a:lnTo>
                <a:lnTo>
                  <a:pt x="5694" y="31"/>
                </a:lnTo>
                <a:close/>
                <a:moveTo>
                  <a:pt x="5870" y="31"/>
                </a:moveTo>
                <a:lnTo>
                  <a:pt x="5875" y="31"/>
                </a:lnTo>
                <a:lnTo>
                  <a:pt x="5881" y="31"/>
                </a:lnTo>
                <a:lnTo>
                  <a:pt x="5887" y="34"/>
                </a:lnTo>
                <a:lnTo>
                  <a:pt x="5892" y="35"/>
                </a:lnTo>
                <a:lnTo>
                  <a:pt x="5897" y="38"/>
                </a:lnTo>
                <a:lnTo>
                  <a:pt x="5902" y="40"/>
                </a:lnTo>
                <a:lnTo>
                  <a:pt x="5906" y="44"/>
                </a:lnTo>
                <a:lnTo>
                  <a:pt x="5910" y="48"/>
                </a:lnTo>
                <a:lnTo>
                  <a:pt x="5914" y="52"/>
                </a:lnTo>
                <a:lnTo>
                  <a:pt x="5918" y="56"/>
                </a:lnTo>
                <a:lnTo>
                  <a:pt x="5923" y="67"/>
                </a:lnTo>
                <a:lnTo>
                  <a:pt x="5926" y="72"/>
                </a:lnTo>
                <a:lnTo>
                  <a:pt x="5927" y="78"/>
                </a:lnTo>
                <a:lnTo>
                  <a:pt x="5927" y="84"/>
                </a:lnTo>
                <a:lnTo>
                  <a:pt x="5929" y="90"/>
                </a:lnTo>
                <a:lnTo>
                  <a:pt x="5927" y="96"/>
                </a:lnTo>
                <a:lnTo>
                  <a:pt x="5927" y="102"/>
                </a:lnTo>
                <a:lnTo>
                  <a:pt x="5926" y="107"/>
                </a:lnTo>
                <a:lnTo>
                  <a:pt x="5923" y="113"/>
                </a:lnTo>
                <a:lnTo>
                  <a:pt x="5921" y="118"/>
                </a:lnTo>
                <a:lnTo>
                  <a:pt x="5918" y="123"/>
                </a:lnTo>
                <a:lnTo>
                  <a:pt x="5914" y="127"/>
                </a:lnTo>
                <a:lnTo>
                  <a:pt x="5910" y="131"/>
                </a:lnTo>
                <a:lnTo>
                  <a:pt x="5906" y="135"/>
                </a:lnTo>
                <a:lnTo>
                  <a:pt x="5902" y="138"/>
                </a:lnTo>
                <a:lnTo>
                  <a:pt x="5897" y="142"/>
                </a:lnTo>
                <a:lnTo>
                  <a:pt x="5892" y="144"/>
                </a:lnTo>
                <a:lnTo>
                  <a:pt x="5887" y="146"/>
                </a:lnTo>
                <a:lnTo>
                  <a:pt x="5881" y="147"/>
                </a:lnTo>
                <a:lnTo>
                  <a:pt x="5875" y="148"/>
                </a:lnTo>
                <a:lnTo>
                  <a:pt x="5870" y="148"/>
                </a:lnTo>
                <a:lnTo>
                  <a:pt x="5863" y="148"/>
                </a:lnTo>
                <a:lnTo>
                  <a:pt x="5856" y="147"/>
                </a:lnTo>
                <a:lnTo>
                  <a:pt x="5851" y="146"/>
                </a:lnTo>
                <a:lnTo>
                  <a:pt x="5846" y="144"/>
                </a:lnTo>
                <a:lnTo>
                  <a:pt x="5841" y="142"/>
                </a:lnTo>
                <a:lnTo>
                  <a:pt x="5835" y="138"/>
                </a:lnTo>
                <a:lnTo>
                  <a:pt x="5831" y="135"/>
                </a:lnTo>
                <a:lnTo>
                  <a:pt x="5828" y="131"/>
                </a:lnTo>
                <a:lnTo>
                  <a:pt x="5824" y="127"/>
                </a:lnTo>
                <a:lnTo>
                  <a:pt x="5820" y="123"/>
                </a:lnTo>
                <a:lnTo>
                  <a:pt x="5817" y="118"/>
                </a:lnTo>
                <a:lnTo>
                  <a:pt x="5814" y="113"/>
                </a:lnTo>
                <a:lnTo>
                  <a:pt x="5813" y="107"/>
                </a:lnTo>
                <a:lnTo>
                  <a:pt x="5812" y="102"/>
                </a:lnTo>
                <a:lnTo>
                  <a:pt x="5810" y="90"/>
                </a:lnTo>
                <a:lnTo>
                  <a:pt x="5812" y="78"/>
                </a:lnTo>
                <a:lnTo>
                  <a:pt x="5813" y="72"/>
                </a:lnTo>
                <a:lnTo>
                  <a:pt x="5814" y="67"/>
                </a:lnTo>
                <a:lnTo>
                  <a:pt x="5817" y="61"/>
                </a:lnTo>
                <a:lnTo>
                  <a:pt x="5820" y="56"/>
                </a:lnTo>
                <a:lnTo>
                  <a:pt x="5824" y="52"/>
                </a:lnTo>
                <a:lnTo>
                  <a:pt x="5828" y="48"/>
                </a:lnTo>
                <a:lnTo>
                  <a:pt x="5831" y="44"/>
                </a:lnTo>
                <a:lnTo>
                  <a:pt x="5835" y="40"/>
                </a:lnTo>
                <a:lnTo>
                  <a:pt x="5846" y="35"/>
                </a:lnTo>
                <a:lnTo>
                  <a:pt x="5851" y="34"/>
                </a:lnTo>
                <a:lnTo>
                  <a:pt x="5856" y="31"/>
                </a:lnTo>
                <a:lnTo>
                  <a:pt x="5863" y="31"/>
                </a:lnTo>
                <a:lnTo>
                  <a:pt x="5870" y="31"/>
                </a:lnTo>
                <a:close/>
                <a:moveTo>
                  <a:pt x="6127" y="467"/>
                </a:moveTo>
                <a:lnTo>
                  <a:pt x="6135" y="467"/>
                </a:lnTo>
                <a:lnTo>
                  <a:pt x="6143" y="469"/>
                </a:lnTo>
                <a:lnTo>
                  <a:pt x="6151" y="471"/>
                </a:lnTo>
                <a:lnTo>
                  <a:pt x="6157" y="474"/>
                </a:lnTo>
                <a:lnTo>
                  <a:pt x="6164" y="477"/>
                </a:lnTo>
                <a:lnTo>
                  <a:pt x="6170" y="481"/>
                </a:lnTo>
                <a:lnTo>
                  <a:pt x="6176" y="485"/>
                </a:lnTo>
                <a:lnTo>
                  <a:pt x="6182" y="490"/>
                </a:lnTo>
                <a:lnTo>
                  <a:pt x="6186" y="495"/>
                </a:lnTo>
                <a:lnTo>
                  <a:pt x="6191" y="502"/>
                </a:lnTo>
                <a:lnTo>
                  <a:pt x="6195" y="507"/>
                </a:lnTo>
                <a:lnTo>
                  <a:pt x="6198" y="513"/>
                </a:lnTo>
                <a:lnTo>
                  <a:pt x="6201" y="521"/>
                </a:lnTo>
                <a:lnTo>
                  <a:pt x="6202" y="528"/>
                </a:lnTo>
                <a:lnTo>
                  <a:pt x="6203" y="536"/>
                </a:lnTo>
                <a:lnTo>
                  <a:pt x="6204" y="544"/>
                </a:lnTo>
                <a:lnTo>
                  <a:pt x="6203" y="552"/>
                </a:lnTo>
                <a:lnTo>
                  <a:pt x="6202" y="558"/>
                </a:lnTo>
                <a:lnTo>
                  <a:pt x="6201" y="566"/>
                </a:lnTo>
                <a:lnTo>
                  <a:pt x="6198" y="573"/>
                </a:lnTo>
                <a:lnTo>
                  <a:pt x="6195" y="579"/>
                </a:lnTo>
                <a:lnTo>
                  <a:pt x="6191" y="586"/>
                </a:lnTo>
                <a:lnTo>
                  <a:pt x="6186" y="591"/>
                </a:lnTo>
                <a:lnTo>
                  <a:pt x="6182" y="598"/>
                </a:lnTo>
                <a:lnTo>
                  <a:pt x="6176" y="602"/>
                </a:lnTo>
                <a:lnTo>
                  <a:pt x="6170" y="607"/>
                </a:lnTo>
                <a:lnTo>
                  <a:pt x="6164" y="609"/>
                </a:lnTo>
                <a:lnTo>
                  <a:pt x="6157" y="613"/>
                </a:lnTo>
                <a:lnTo>
                  <a:pt x="6151" y="616"/>
                </a:lnTo>
                <a:lnTo>
                  <a:pt x="6143" y="617"/>
                </a:lnTo>
                <a:lnTo>
                  <a:pt x="6135" y="619"/>
                </a:lnTo>
                <a:lnTo>
                  <a:pt x="6127" y="619"/>
                </a:lnTo>
                <a:lnTo>
                  <a:pt x="6119" y="619"/>
                </a:lnTo>
                <a:lnTo>
                  <a:pt x="6113" y="617"/>
                </a:lnTo>
                <a:lnTo>
                  <a:pt x="6105" y="616"/>
                </a:lnTo>
                <a:lnTo>
                  <a:pt x="6098" y="613"/>
                </a:lnTo>
                <a:lnTo>
                  <a:pt x="6092" y="609"/>
                </a:lnTo>
                <a:lnTo>
                  <a:pt x="6085" y="607"/>
                </a:lnTo>
                <a:lnTo>
                  <a:pt x="6080" y="602"/>
                </a:lnTo>
                <a:lnTo>
                  <a:pt x="6074" y="598"/>
                </a:lnTo>
                <a:lnTo>
                  <a:pt x="6069" y="591"/>
                </a:lnTo>
                <a:lnTo>
                  <a:pt x="6064" y="586"/>
                </a:lnTo>
                <a:lnTo>
                  <a:pt x="6061" y="579"/>
                </a:lnTo>
                <a:lnTo>
                  <a:pt x="6057" y="573"/>
                </a:lnTo>
                <a:lnTo>
                  <a:pt x="6055" y="566"/>
                </a:lnTo>
                <a:lnTo>
                  <a:pt x="6053" y="558"/>
                </a:lnTo>
                <a:lnTo>
                  <a:pt x="6052" y="552"/>
                </a:lnTo>
                <a:lnTo>
                  <a:pt x="6052" y="544"/>
                </a:lnTo>
                <a:lnTo>
                  <a:pt x="6052" y="536"/>
                </a:lnTo>
                <a:lnTo>
                  <a:pt x="6053" y="528"/>
                </a:lnTo>
                <a:lnTo>
                  <a:pt x="6055" y="521"/>
                </a:lnTo>
                <a:lnTo>
                  <a:pt x="6057" y="513"/>
                </a:lnTo>
                <a:lnTo>
                  <a:pt x="6061" y="507"/>
                </a:lnTo>
                <a:lnTo>
                  <a:pt x="6064" y="502"/>
                </a:lnTo>
                <a:lnTo>
                  <a:pt x="6069" y="495"/>
                </a:lnTo>
                <a:lnTo>
                  <a:pt x="6074" y="490"/>
                </a:lnTo>
                <a:lnTo>
                  <a:pt x="6080" y="485"/>
                </a:lnTo>
                <a:lnTo>
                  <a:pt x="6085" y="481"/>
                </a:lnTo>
                <a:lnTo>
                  <a:pt x="6092" y="477"/>
                </a:lnTo>
                <a:lnTo>
                  <a:pt x="6098" y="474"/>
                </a:lnTo>
                <a:lnTo>
                  <a:pt x="6105" y="471"/>
                </a:lnTo>
                <a:lnTo>
                  <a:pt x="6113" y="469"/>
                </a:lnTo>
                <a:lnTo>
                  <a:pt x="6119" y="467"/>
                </a:lnTo>
                <a:lnTo>
                  <a:pt x="6127" y="467"/>
                </a:lnTo>
                <a:close/>
                <a:moveTo>
                  <a:pt x="7077" y="613"/>
                </a:moveTo>
                <a:lnTo>
                  <a:pt x="7077" y="199"/>
                </a:lnTo>
                <a:lnTo>
                  <a:pt x="6906" y="613"/>
                </a:lnTo>
                <a:lnTo>
                  <a:pt x="6811" y="613"/>
                </a:lnTo>
                <a:lnTo>
                  <a:pt x="6641" y="202"/>
                </a:lnTo>
                <a:lnTo>
                  <a:pt x="6641" y="613"/>
                </a:lnTo>
                <a:lnTo>
                  <a:pt x="6530" y="613"/>
                </a:lnTo>
                <a:lnTo>
                  <a:pt x="6530" y="22"/>
                </a:lnTo>
                <a:lnTo>
                  <a:pt x="6683" y="22"/>
                </a:lnTo>
                <a:lnTo>
                  <a:pt x="6860" y="449"/>
                </a:lnTo>
                <a:lnTo>
                  <a:pt x="7033" y="22"/>
                </a:lnTo>
                <a:lnTo>
                  <a:pt x="7190" y="22"/>
                </a:lnTo>
                <a:lnTo>
                  <a:pt x="7190" y="613"/>
                </a:lnTo>
                <a:lnTo>
                  <a:pt x="7077" y="613"/>
                </a:lnTo>
                <a:close/>
                <a:moveTo>
                  <a:pt x="7568" y="569"/>
                </a:moveTo>
                <a:lnTo>
                  <a:pt x="7564" y="577"/>
                </a:lnTo>
                <a:lnTo>
                  <a:pt x="7559" y="583"/>
                </a:lnTo>
                <a:lnTo>
                  <a:pt x="7553" y="588"/>
                </a:lnTo>
                <a:lnTo>
                  <a:pt x="7547" y="594"/>
                </a:lnTo>
                <a:lnTo>
                  <a:pt x="7540" y="599"/>
                </a:lnTo>
                <a:lnTo>
                  <a:pt x="7534" y="603"/>
                </a:lnTo>
                <a:lnTo>
                  <a:pt x="7527" y="608"/>
                </a:lnTo>
                <a:lnTo>
                  <a:pt x="7519" y="611"/>
                </a:lnTo>
                <a:lnTo>
                  <a:pt x="7511" y="615"/>
                </a:lnTo>
                <a:lnTo>
                  <a:pt x="7503" y="617"/>
                </a:lnTo>
                <a:lnTo>
                  <a:pt x="7488" y="621"/>
                </a:lnTo>
                <a:lnTo>
                  <a:pt x="7480" y="623"/>
                </a:lnTo>
                <a:lnTo>
                  <a:pt x="7472" y="624"/>
                </a:lnTo>
                <a:lnTo>
                  <a:pt x="7463" y="624"/>
                </a:lnTo>
                <a:lnTo>
                  <a:pt x="7455" y="624"/>
                </a:lnTo>
                <a:lnTo>
                  <a:pt x="7436" y="624"/>
                </a:lnTo>
                <a:lnTo>
                  <a:pt x="7419" y="621"/>
                </a:lnTo>
                <a:lnTo>
                  <a:pt x="7411" y="619"/>
                </a:lnTo>
                <a:lnTo>
                  <a:pt x="7404" y="617"/>
                </a:lnTo>
                <a:lnTo>
                  <a:pt x="7396" y="615"/>
                </a:lnTo>
                <a:lnTo>
                  <a:pt x="7389" y="612"/>
                </a:lnTo>
                <a:lnTo>
                  <a:pt x="7381" y="608"/>
                </a:lnTo>
                <a:lnTo>
                  <a:pt x="7375" y="604"/>
                </a:lnTo>
                <a:lnTo>
                  <a:pt x="7362" y="596"/>
                </a:lnTo>
                <a:lnTo>
                  <a:pt x="7350" y="587"/>
                </a:lnTo>
                <a:lnTo>
                  <a:pt x="7339" y="577"/>
                </a:lnTo>
                <a:lnTo>
                  <a:pt x="7330" y="565"/>
                </a:lnTo>
                <a:lnTo>
                  <a:pt x="7322" y="553"/>
                </a:lnTo>
                <a:lnTo>
                  <a:pt x="7318" y="546"/>
                </a:lnTo>
                <a:lnTo>
                  <a:pt x="7316" y="540"/>
                </a:lnTo>
                <a:lnTo>
                  <a:pt x="7309" y="525"/>
                </a:lnTo>
                <a:lnTo>
                  <a:pt x="7305" y="511"/>
                </a:lnTo>
                <a:lnTo>
                  <a:pt x="7301" y="495"/>
                </a:lnTo>
                <a:lnTo>
                  <a:pt x="7301" y="487"/>
                </a:lnTo>
                <a:lnTo>
                  <a:pt x="7300" y="479"/>
                </a:lnTo>
                <a:lnTo>
                  <a:pt x="7299" y="462"/>
                </a:lnTo>
                <a:lnTo>
                  <a:pt x="7299" y="203"/>
                </a:lnTo>
                <a:lnTo>
                  <a:pt x="7410" y="203"/>
                </a:lnTo>
                <a:lnTo>
                  <a:pt x="7410" y="440"/>
                </a:lnTo>
                <a:lnTo>
                  <a:pt x="7411" y="457"/>
                </a:lnTo>
                <a:lnTo>
                  <a:pt x="7413" y="465"/>
                </a:lnTo>
                <a:lnTo>
                  <a:pt x="7414" y="473"/>
                </a:lnTo>
                <a:lnTo>
                  <a:pt x="7417" y="479"/>
                </a:lnTo>
                <a:lnTo>
                  <a:pt x="7419" y="486"/>
                </a:lnTo>
                <a:lnTo>
                  <a:pt x="7423" y="492"/>
                </a:lnTo>
                <a:lnTo>
                  <a:pt x="7429" y="499"/>
                </a:lnTo>
                <a:lnTo>
                  <a:pt x="7433" y="504"/>
                </a:lnTo>
                <a:lnTo>
                  <a:pt x="7439" y="508"/>
                </a:lnTo>
                <a:lnTo>
                  <a:pt x="7444" y="512"/>
                </a:lnTo>
                <a:lnTo>
                  <a:pt x="7451" y="516"/>
                </a:lnTo>
                <a:lnTo>
                  <a:pt x="7459" y="519"/>
                </a:lnTo>
                <a:lnTo>
                  <a:pt x="7467" y="521"/>
                </a:lnTo>
                <a:lnTo>
                  <a:pt x="7476" y="523"/>
                </a:lnTo>
                <a:lnTo>
                  <a:pt x="7485" y="523"/>
                </a:lnTo>
                <a:lnTo>
                  <a:pt x="7494" y="523"/>
                </a:lnTo>
                <a:lnTo>
                  <a:pt x="7502" y="521"/>
                </a:lnTo>
                <a:lnTo>
                  <a:pt x="7510" y="519"/>
                </a:lnTo>
                <a:lnTo>
                  <a:pt x="7518" y="516"/>
                </a:lnTo>
                <a:lnTo>
                  <a:pt x="7524" y="513"/>
                </a:lnTo>
                <a:lnTo>
                  <a:pt x="7531" y="510"/>
                </a:lnTo>
                <a:lnTo>
                  <a:pt x="7536" y="506"/>
                </a:lnTo>
                <a:lnTo>
                  <a:pt x="7542" y="500"/>
                </a:lnTo>
                <a:lnTo>
                  <a:pt x="7547" y="494"/>
                </a:lnTo>
                <a:lnTo>
                  <a:pt x="7549" y="491"/>
                </a:lnTo>
                <a:lnTo>
                  <a:pt x="7551" y="489"/>
                </a:lnTo>
                <a:lnTo>
                  <a:pt x="7555" y="482"/>
                </a:lnTo>
                <a:lnTo>
                  <a:pt x="7557" y="474"/>
                </a:lnTo>
                <a:lnTo>
                  <a:pt x="7560" y="466"/>
                </a:lnTo>
                <a:lnTo>
                  <a:pt x="7561" y="458"/>
                </a:lnTo>
                <a:lnTo>
                  <a:pt x="7563" y="450"/>
                </a:lnTo>
                <a:lnTo>
                  <a:pt x="7563" y="441"/>
                </a:lnTo>
                <a:lnTo>
                  <a:pt x="7563" y="203"/>
                </a:lnTo>
                <a:lnTo>
                  <a:pt x="7673" y="203"/>
                </a:lnTo>
                <a:lnTo>
                  <a:pt x="7673" y="540"/>
                </a:lnTo>
                <a:lnTo>
                  <a:pt x="7674" y="562"/>
                </a:lnTo>
                <a:lnTo>
                  <a:pt x="7674" y="583"/>
                </a:lnTo>
                <a:lnTo>
                  <a:pt x="7677" y="613"/>
                </a:lnTo>
                <a:lnTo>
                  <a:pt x="7572" y="613"/>
                </a:lnTo>
                <a:lnTo>
                  <a:pt x="7570" y="605"/>
                </a:lnTo>
                <a:lnTo>
                  <a:pt x="7569" y="595"/>
                </a:lnTo>
                <a:lnTo>
                  <a:pt x="7569" y="582"/>
                </a:lnTo>
                <a:lnTo>
                  <a:pt x="7568" y="569"/>
                </a:lnTo>
                <a:close/>
                <a:moveTo>
                  <a:pt x="8038" y="569"/>
                </a:moveTo>
                <a:lnTo>
                  <a:pt x="8034" y="577"/>
                </a:lnTo>
                <a:lnTo>
                  <a:pt x="8029" y="583"/>
                </a:lnTo>
                <a:lnTo>
                  <a:pt x="8024" y="588"/>
                </a:lnTo>
                <a:lnTo>
                  <a:pt x="8017" y="594"/>
                </a:lnTo>
                <a:lnTo>
                  <a:pt x="8010" y="599"/>
                </a:lnTo>
                <a:lnTo>
                  <a:pt x="8004" y="603"/>
                </a:lnTo>
                <a:lnTo>
                  <a:pt x="7997" y="608"/>
                </a:lnTo>
                <a:lnTo>
                  <a:pt x="7989" y="611"/>
                </a:lnTo>
                <a:lnTo>
                  <a:pt x="7982" y="615"/>
                </a:lnTo>
                <a:lnTo>
                  <a:pt x="7974" y="617"/>
                </a:lnTo>
                <a:lnTo>
                  <a:pt x="7958" y="621"/>
                </a:lnTo>
                <a:lnTo>
                  <a:pt x="7950" y="623"/>
                </a:lnTo>
                <a:lnTo>
                  <a:pt x="7941" y="624"/>
                </a:lnTo>
                <a:lnTo>
                  <a:pt x="7933" y="624"/>
                </a:lnTo>
                <a:lnTo>
                  <a:pt x="7925" y="624"/>
                </a:lnTo>
                <a:lnTo>
                  <a:pt x="7907" y="624"/>
                </a:lnTo>
                <a:lnTo>
                  <a:pt x="7890" y="621"/>
                </a:lnTo>
                <a:lnTo>
                  <a:pt x="7882" y="619"/>
                </a:lnTo>
                <a:lnTo>
                  <a:pt x="7874" y="617"/>
                </a:lnTo>
                <a:lnTo>
                  <a:pt x="7866" y="615"/>
                </a:lnTo>
                <a:lnTo>
                  <a:pt x="7858" y="612"/>
                </a:lnTo>
                <a:lnTo>
                  <a:pt x="7851" y="608"/>
                </a:lnTo>
                <a:lnTo>
                  <a:pt x="7845" y="604"/>
                </a:lnTo>
                <a:lnTo>
                  <a:pt x="7832" y="596"/>
                </a:lnTo>
                <a:lnTo>
                  <a:pt x="7820" y="587"/>
                </a:lnTo>
                <a:lnTo>
                  <a:pt x="7809" y="577"/>
                </a:lnTo>
                <a:lnTo>
                  <a:pt x="7800" y="565"/>
                </a:lnTo>
                <a:lnTo>
                  <a:pt x="7792" y="553"/>
                </a:lnTo>
                <a:lnTo>
                  <a:pt x="7788" y="546"/>
                </a:lnTo>
                <a:lnTo>
                  <a:pt x="7784" y="540"/>
                </a:lnTo>
                <a:lnTo>
                  <a:pt x="7779" y="525"/>
                </a:lnTo>
                <a:lnTo>
                  <a:pt x="7775" y="511"/>
                </a:lnTo>
                <a:lnTo>
                  <a:pt x="7771" y="495"/>
                </a:lnTo>
                <a:lnTo>
                  <a:pt x="7770" y="487"/>
                </a:lnTo>
                <a:lnTo>
                  <a:pt x="7770" y="479"/>
                </a:lnTo>
                <a:lnTo>
                  <a:pt x="7769" y="462"/>
                </a:lnTo>
                <a:lnTo>
                  <a:pt x="7769" y="203"/>
                </a:lnTo>
                <a:lnTo>
                  <a:pt x="7880" y="203"/>
                </a:lnTo>
                <a:lnTo>
                  <a:pt x="7880" y="440"/>
                </a:lnTo>
                <a:lnTo>
                  <a:pt x="7880" y="457"/>
                </a:lnTo>
                <a:lnTo>
                  <a:pt x="7882" y="465"/>
                </a:lnTo>
                <a:lnTo>
                  <a:pt x="7884" y="473"/>
                </a:lnTo>
                <a:lnTo>
                  <a:pt x="7887" y="479"/>
                </a:lnTo>
                <a:lnTo>
                  <a:pt x="7890" y="486"/>
                </a:lnTo>
                <a:lnTo>
                  <a:pt x="7894" y="492"/>
                </a:lnTo>
                <a:lnTo>
                  <a:pt x="7897" y="499"/>
                </a:lnTo>
                <a:lnTo>
                  <a:pt x="7903" y="504"/>
                </a:lnTo>
                <a:lnTo>
                  <a:pt x="7908" y="508"/>
                </a:lnTo>
                <a:lnTo>
                  <a:pt x="7915" y="512"/>
                </a:lnTo>
                <a:lnTo>
                  <a:pt x="7921" y="516"/>
                </a:lnTo>
                <a:lnTo>
                  <a:pt x="7929" y="519"/>
                </a:lnTo>
                <a:lnTo>
                  <a:pt x="7937" y="521"/>
                </a:lnTo>
                <a:lnTo>
                  <a:pt x="7945" y="523"/>
                </a:lnTo>
                <a:lnTo>
                  <a:pt x="7955" y="523"/>
                </a:lnTo>
                <a:lnTo>
                  <a:pt x="7963" y="523"/>
                </a:lnTo>
                <a:lnTo>
                  <a:pt x="7972" y="521"/>
                </a:lnTo>
                <a:lnTo>
                  <a:pt x="7980" y="519"/>
                </a:lnTo>
                <a:lnTo>
                  <a:pt x="7988" y="516"/>
                </a:lnTo>
                <a:lnTo>
                  <a:pt x="7995" y="513"/>
                </a:lnTo>
                <a:lnTo>
                  <a:pt x="8001" y="510"/>
                </a:lnTo>
                <a:lnTo>
                  <a:pt x="8006" y="506"/>
                </a:lnTo>
                <a:lnTo>
                  <a:pt x="8012" y="500"/>
                </a:lnTo>
                <a:lnTo>
                  <a:pt x="8017" y="494"/>
                </a:lnTo>
                <a:lnTo>
                  <a:pt x="8018" y="491"/>
                </a:lnTo>
                <a:lnTo>
                  <a:pt x="8021" y="489"/>
                </a:lnTo>
                <a:lnTo>
                  <a:pt x="8024" y="482"/>
                </a:lnTo>
                <a:lnTo>
                  <a:pt x="8027" y="474"/>
                </a:lnTo>
                <a:lnTo>
                  <a:pt x="8029" y="466"/>
                </a:lnTo>
                <a:lnTo>
                  <a:pt x="8031" y="458"/>
                </a:lnTo>
                <a:lnTo>
                  <a:pt x="8031" y="450"/>
                </a:lnTo>
                <a:lnTo>
                  <a:pt x="8033" y="441"/>
                </a:lnTo>
                <a:lnTo>
                  <a:pt x="8033" y="203"/>
                </a:lnTo>
                <a:lnTo>
                  <a:pt x="8143" y="203"/>
                </a:lnTo>
                <a:lnTo>
                  <a:pt x="8143" y="540"/>
                </a:lnTo>
                <a:lnTo>
                  <a:pt x="8143" y="562"/>
                </a:lnTo>
                <a:lnTo>
                  <a:pt x="8144" y="583"/>
                </a:lnTo>
                <a:lnTo>
                  <a:pt x="8147" y="613"/>
                </a:lnTo>
                <a:lnTo>
                  <a:pt x="8042" y="613"/>
                </a:lnTo>
                <a:lnTo>
                  <a:pt x="8041" y="605"/>
                </a:lnTo>
                <a:lnTo>
                  <a:pt x="8039" y="595"/>
                </a:lnTo>
                <a:lnTo>
                  <a:pt x="8038" y="582"/>
                </a:lnTo>
                <a:lnTo>
                  <a:pt x="8038" y="569"/>
                </a:lnTo>
                <a:close/>
                <a:moveTo>
                  <a:pt x="8382" y="203"/>
                </a:moveTo>
                <a:lnTo>
                  <a:pt x="8464" y="203"/>
                </a:lnTo>
                <a:lnTo>
                  <a:pt x="8464" y="302"/>
                </a:lnTo>
                <a:lnTo>
                  <a:pt x="8382" y="302"/>
                </a:lnTo>
                <a:lnTo>
                  <a:pt x="8382" y="473"/>
                </a:lnTo>
                <a:lnTo>
                  <a:pt x="8382" y="486"/>
                </a:lnTo>
                <a:lnTo>
                  <a:pt x="8385" y="496"/>
                </a:lnTo>
                <a:lnTo>
                  <a:pt x="8386" y="500"/>
                </a:lnTo>
                <a:lnTo>
                  <a:pt x="8389" y="504"/>
                </a:lnTo>
                <a:lnTo>
                  <a:pt x="8394" y="511"/>
                </a:lnTo>
                <a:lnTo>
                  <a:pt x="8397" y="513"/>
                </a:lnTo>
                <a:lnTo>
                  <a:pt x="8400" y="515"/>
                </a:lnTo>
                <a:lnTo>
                  <a:pt x="8408" y="519"/>
                </a:lnTo>
                <a:lnTo>
                  <a:pt x="8414" y="520"/>
                </a:lnTo>
                <a:lnTo>
                  <a:pt x="8419" y="520"/>
                </a:lnTo>
                <a:lnTo>
                  <a:pt x="8429" y="521"/>
                </a:lnTo>
                <a:lnTo>
                  <a:pt x="8440" y="520"/>
                </a:lnTo>
                <a:lnTo>
                  <a:pt x="8449" y="520"/>
                </a:lnTo>
                <a:lnTo>
                  <a:pt x="8458" y="519"/>
                </a:lnTo>
                <a:lnTo>
                  <a:pt x="8464" y="517"/>
                </a:lnTo>
                <a:lnTo>
                  <a:pt x="8464" y="609"/>
                </a:lnTo>
                <a:lnTo>
                  <a:pt x="8454" y="612"/>
                </a:lnTo>
                <a:lnTo>
                  <a:pt x="8441" y="616"/>
                </a:lnTo>
                <a:lnTo>
                  <a:pt x="8424" y="619"/>
                </a:lnTo>
                <a:lnTo>
                  <a:pt x="8414" y="619"/>
                </a:lnTo>
                <a:lnTo>
                  <a:pt x="8402" y="619"/>
                </a:lnTo>
                <a:lnTo>
                  <a:pt x="8387" y="619"/>
                </a:lnTo>
                <a:lnTo>
                  <a:pt x="8373" y="617"/>
                </a:lnTo>
                <a:lnTo>
                  <a:pt x="8360" y="615"/>
                </a:lnTo>
                <a:lnTo>
                  <a:pt x="8348" y="611"/>
                </a:lnTo>
                <a:lnTo>
                  <a:pt x="8341" y="608"/>
                </a:lnTo>
                <a:lnTo>
                  <a:pt x="8336" y="605"/>
                </a:lnTo>
                <a:lnTo>
                  <a:pt x="8326" y="600"/>
                </a:lnTo>
                <a:lnTo>
                  <a:pt x="8315" y="594"/>
                </a:lnTo>
                <a:lnTo>
                  <a:pt x="8311" y="590"/>
                </a:lnTo>
                <a:lnTo>
                  <a:pt x="8306" y="586"/>
                </a:lnTo>
                <a:lnTo>
                  <a:pt x="8302" y="582"/>
                </a:lnTo>
                <a:lnTo>
                  <a:pt x="8298" y="577"/>
                </a:lnTo>
                <a:lnTo>
                  <a:pt x="8295" y="573"/>
                </a:lnTo>
                <a:lnTo>
                  <a:pt x="8291" y="567"/>
                </a:lnTo>
                <a:lnTo>
                  <a:pt x="8289" y="562"/>
                </a:lnTo>
                <a:lnTo>
                  <a:pt x="8285" y="557"/>
                </a:lnTo>
                <a:lnTo>
                  <a:pt x="8282" y="552"/>
                </a:lnTo>
                <a:lnTo>
                  <a:pt x="8281" y="546"/>
                </a:lnTo>
                <a:lnTo>
                  <a:pt x="8278" y="540"/>
                </a:lnTo>
                <a:lnTo>
                  <a:pt x="8277" y="533"/>
                </a:lnTo>
                <a:lnTo>
                  <a:pt x="8274" y="520"/>
                </a:lnTo>
                <a:lnTo>
                  <a:pt x="8272" y="507"/>
                </a:lnTo>
                <a:lnTo>
                  <a:pt x="8272" y="492"/>
                </a:lnTo>
                <a:lnTo>
                  <a:pt x="8272" y="302"/>
                </a:lnTo>
                <a:lnTo>
                  <a:pt x="8197" y="302"/>
                </a:lnTo>
                <a:lnTo>
                  <a:pt x="8197" y="203"/>
                </a:lnTo>
                <a:lnTo>
                  <a:pt x="8218" y="203"/>
                </a:lnTo>
                <a:lnTo>
                  <a:pt x="8226" y="203"/>
                </a:lnTo>
                <a:lnTo>
                  <a:pt x="8234" y="202"/>
                </a:lnTo>
                <a:lnTo>
                  <a:pt x="8240" y="201"/>
                </a:lnTo>
                <a:lnTo>
                  <a:pt x="8247" y="198"/>
                </a:lnTo>
                <a:lnTo>
                  <a:pt x="8252" y="195"/>
                </a:lnTo>
                <a:lnTo>
                  <a:pt x="8257" y="193"/>
                </a:lnTo>
                <a:lnTo>
                  <a:pt x="8261" y="189"/>
                </a:lnTo>
                <a:lnTo>
                  <a:pt x="8267" y="185"/>
                </a:lnTo>
                <a:lnTo>
                  <a:pt x="8269" y="180"/>
                </a:lnTo>
                <a:lnTo>
                  <a:pt x="8273" y="174"/>
                </a:lnTo>
                <a:lnTo>
                  <a:pt x="8276" y="169"/>
                </a:lnTo>
                <a:lnTo>
                  <a:pt x="8277" y="164"/>
                </a:lnTo>
                <a:lnTo>
                  <a:pt x="8280" y="157"/>
                </a:lnTo>
                <a:lnTo>
                  <a:pt x="8281" y="152"/>
                </a:lnTo>
                <a:lnTo>
                  <a:pt x="8281" y="146"/>
                </a:lnTo>
                <a:lnTo>
                  <a:pt x="8281" y="138"/>
                </a:lnTo>
                <a:lnTo>
                  <a:pt x="8281" y="81"/>
                </a:lnTo>
                <a:lnTo>
                  <a:pt x="8382" y="81"/>
                </a:lnTo>
                <a:lnTo>
                  <a:pt x="8382" y="203"/>
                </a:lnTo>
                <a:close/>
                <a:moveTo>
                  <a:pt x="8934" y="408"/>
                </a:moveTo>
                <a:lnTo>
                  <a:pt x="8932" y="432"/>
                </a:lnTo>
                <a:lnTo>
                  <a:pt x="8931" y="443"/>
                </a:lnTo>
                <a:lnTo>
                  <a:pt x="8930" y="454"/>
                </a:lnTo>
                <a:lnTo>
                  <a:pt x="8927" y="465"/>
                </a:lnTo>
                <a:lnTo>
                  <a:pt x="8926" y="470"/>
                </a:lnTo>
                <a:lnTo>
                  <a:pt x="8925" y="475"/>
                </a:lnTo>
                <a:lnTo>
                  <a:pt x="8922" y="486"/>
                </a:lnTo>
                <a:lnTo>
                  <a:pt x="8918" y="495"/>
                </a:lnTo>
                <a:lnTo>
                  <a:pt x="8914" y="506"/>
                </a:lnTo>
                <a:lnTo>
                  <a:pt x="8909" y="515"/>
                </a:lnTo>
                <a:lnTo>
                  <a:pt x="8898" y="532"/>
                </a:lnTo>
                <a:lnTo>
                  <a:pt x="8886" y="549"/>
                </a:lnTo>
                <a:lnTo>
                  <a:pt x="8880" y="557"/>
                </a:lnTo>
                <a:lnTo>
                  <a:pt x="8872" y="565"/>
                </a:lnTo>
                <a:lnTo>
                  <a:pt x="8865" y="571"/>
                </a:lnTo>
                <a:lnTo>
                  <a:pt x="8858" y="578"/>
                </a:lnTo>
                <a:lnTo>
                  <a:pt x="8850" y="584"/>
                </a:lnTo>
                <a:lnTo>
                  <a:pt x="8840" y="590"/>
                </a:lnTo>
                <a:lnTo>
                  <a:pt x="8833" y="596"/>
                </a:lnTo>
                <a:lnTo>
                  <a:pt x="8823" y="600"/>
                </a:lnTo>
                <a:lnTo>
                  <a:pt x="8805" y="609"/>
                </a:lnTo>
                <a:lnTo>
                  <a:pt x="8794" y="613"/>
                </a:lnTo>
                <a:lnTo>
                  <a:pt x="8784" y="617"/>
                </a:lnTo>
                <a:lnTo>
                  <a:pt x="8763" y="621"/>
                </a:lnTo>
                <a:lnTo>
                  <a:pt x="8742" y="625"/>
                </a:lnTo>
                <a:lnTo>
                  <a:pt x="8720" y="626"/>
                </a:lnTo>
                <a:lnTo>
                  <a:pt x="8696" y="625"/>
                </a:lnTo>
                <a:lnTo>
                  <a:pt x="8685" y="624"/>
                </a:lnTo>
                <a:lnTo>
                  <a:pt x="8675" y="621"/>
                </a:lnTo>
                <a:lnTo>
                  <a:pt x="8664" y="620"/>
                </a:lnTo>
                <a:lnTo>
                  <a:pt x="8654" y="617"/>
                </a:lnTo>
                <a:lnTo>
                  <a:pt x="8643" y="613"/>
                </a:lnTo>
                <a:lnTo>
                  <a:pt x="8634" y="609"/>
                </a:lnTo>
                <a:lnTo>
                  <a:pt x="8624" y="605"/>
                </a:lnTo>
                <a:lnTo>
                  <a:pt x="8615" y="600"/>
                </a:lnTo>
                <a:lnTo>
                  <a:pt x="8597" y="590"/>
                </a:lnTo>
                <a:lnTo>
                  <a:pt x="8580" y="578"/>
                </a:lnTo>
                <a:lnTo>
                  <a:pt x="8573" y="571"/>
                </a:lnTo>
                <a:lnTo>
                  <a:pt x="8566" y="565"/>
                </a:lnTo>
                <a:lnTo>
                  <a:pt x="8558" y="557"/>
                </a:lnTo>
                <a:lnTo>
                  <a:pt x="8552" y="549"/>
                </a:lnTo>
                <a:lnTo>
                  <a:pt x="8546" y="541"/>
                </a:lnTo>
                <a:lnTo>
                  <a:pt x="8540" y="532"/>
                </a:lnTo>
                <a:lnTo>
                  <a:pt x="8534" y="524"/>
                </a:lnTo>
                <a:lnTo>
                  <a:pt x="8529" y="515"/>
                </a:lnTo>
                <a:lnTo>
                  <a:pt x="8525" y="506"/>
                </a:lnTo>
                <a:lnTo>
                  <a:pt x="8520" y="495"/>
                </a:lnTo>
                <a:lnTo>
                  <a:pt x="8517" y="486"/>
                </a:lnTo>
                <a:lnTo>
                  <a:pt x="8513" y="475"/>
                </a:lnTo>
                <a:lnTo>
                  <a:pt x="8508" y="454"/>
                </a:lnTo>
                <a:lnTo>
                  <a:pt x="8506" y="432"/>
                </a:lnTo>
                <a:lnTo>
                  <a:pt x="8504" y="420"/>
                </a:lnTo>
                <a:lnTo>
                  <a:pt x="8504" y="408"/>
                </a:lnTo>
                <a:lnTo>
                  <a:pt x="8504" y="397"/>
                </a:lnTo>
                <a:lnTo>
                  <a:pt x="8506" y="385"/>
                </a:lnTo>
                <a:lnTo>
                  <a:pt x="8507" y="374"/>
                </a:lnTo>
                <a:lnTo>
                  <a:pt x="8508" y="362"/>
                </a:lnTo>
                <a:lnTo>
                  <a:pt x="8511" y="352"/>
                </a:lnTo>
                <a:lnTo>
                  <a:pt x="8512" y="347"/>
                </a:lnTo>
                <a:lnTo>
                  <a:pt x="8513" y="341"/>
                </a:lnTo>
                <a:lnTo>
                  <a:pt x="8517" y="331"/>
                </a:lnTo>
                <a:lnTo>
                  <a:pt x="8520" y="320"/>
                </a:lnTo>
                <a:lnTo>
                  <a:pt x="8525" y="311"/>
                </a:lnTo>
                <a:lnTo>
                  <a:pt x="8529" y="302"/>
                </a:lnTo>
                <a:lnTo>
                  <a:pt x="8540" y="283"/>
                </a:lnTo>
                <a:lnTo>
                  <a:pt x="8552" y="268"/>
                </a:lnTo>
                <a:lnTo>
                  <a:pt x="8558" y="260"/>
                </a:lnTo>
                <a:lnTo>
                  <a:pt x="8566" y="252"/>
                </a:lnTo>
                <a:lnTo>
                  <a:pt x="8573" y="245"/>
                </a:lnTo>
                <a:lnTo>
                  <a:pt x="8580" y="239"/>
                </a:lnTo>
                <a:lnTo>
                  <a:pt x="8597" y="226"/>
                </a:lnTo>
                <a:lnTo>
                  <a:pt x="8615" y="215"/>
                </a:lnTo>
                <a:lnTo>
                  <a:pt x="8634" y="207"/>
                </a:lnTo>
                <a:lnTo>
                  <a:pt x="8643" y="203"/>
                </a:lnTo>
                <a:lnTo>
                  <a:pt x="8654" y="199"/>
                </a:lnTo>
                <a:lnTo>
                  <a:pt x="8664" y="197"/>
                </a:lnTo>
                <a:lnTo>
                  <a:pt x="8675" y="195"/>
                </a:lnTo>
                <a:lnTo>
                  <a:pt x="8696" y="192"/>
                </a:lnTo>
                <a:lnTo>
                  <a:pt x="8720" y="190"/>
                </a:lnTo>
                <a:lnTo>
                  <a:pt x="8742" y="192"/>
                </a:lnTo>
                <a:lnTo>
                  <a:pt x="8752" y="193"/>
                </a:lnTo>
                <a:lnTo>
                  <a:pt x="8763" y="195"/>
                </a:lnTo>
                <a:lnTo>
                  <a:pt x="8773" y="197"/>
                </a:lnTo>
                <a:lnTo>
                  <a:pt x="8784" y="199"/>
                </a:lnTo>
                <a:lnTo>
                  <a:pt x="8794" y="203"/>
                </a:lnTo>
                <a:lnTo>
                  <a:pt x="8805" y="207"/>
                </a:lnTo>
                <a:lnTo>
                  <a:pt x="8814" y="211"/>
                </a:lnTo>
                <a:lnTo>
                  <a:pt x="8823" y="215"/>
                </a:lnTo>
                <a:lnTo>
                  <a:pt x="8833" y="220"/>
                </a:lnTo>
                <a:lnTo>
                  <a:pt x="8840" y="226"/>
                </a:lnTo>
                <a:lnTo>
                  <a:pt x="8850" y="232"/>
                </a:lnTo>
                <a:lnTo>
                  <a:pt x="8858" y="239"/>
                </a:lnTo>
                <a:lnTo>
                  <a:pt x="8865" y="245"/>
                </a:lnTo>
                <a:lnTo>
                  <a:pt x="8872" y="252"/>
                </a:lnTo>
                <a:lnTo>
                  <a:pt x="8880" y="260"/>
                </a:lnTo>
                <a:lnTo>
                  <a:pt x="8886" y="268"/>
                </a:lnTo>
                <a:lnTo>
                  <a:pt x="8893" y="276"/>
                </a:lnTo>
                <a:lnTo>
                  <a:pt x="8898" y="283"/>
                </a:lnTo>
                <a:lnTo>
                  <a:pt x="8904" y="293"/>
                </a:lnTo>
                <a:lnTo>
                  <a:pt x="8909" y="302"/>
                </a:lnTo>
                <a:lnTo>
                  <a:pt x="8914" y="311"/>
                </a:lnTo>
                <a:lnTo>
                  <a:pt x="8918" y="320"/>
                </a:lnTo>
                <a:lnTo>
                  <a:pt x="8922" y="331"/>
                </a:lnTo>
                <a:lnTo>
                  <a:pt x="8925" y="341"/>
                </a:lnTo>
                <a:lnTo>
                  <a:pt x="8930" y="362"/>
                </a:lnTo>
                <a:lnTo>
                  <a:pt x="8932" y="385"/>
                </a:lnTo>
                <a:lnTo>
                  <a:pt x="8934" y="397"/>
                </a:lnTo>
                <a:lnTo>
                  <a:pt x="8934" y="408"/>
                </a:lnTo>
                <a:close/>
                <a:moveTo>
                  <a:pt x="8823" y="408"/>
                </a:moveTo>
                <a:lnTo>
                  <a:pt x="8822" y="394"/>
                </a:lnTo>
                <a:lnTo>
                  <a:pt x="8821" y="381"/>
                </a:lnTo>
                <a:lnTo>
                  <a:pt x="8818" y="369"/>
                </a:lnTo>
                <a:lnTo>
                  <a:pt x="8814" y="357"/>
                </a:lnTo>
                <a:lnTo>
                  <a:pt x="8810" y="347"/>
                </a:lnTo>
                <a:lnTo>
                  <a:pt x="8805" y="337"/>
                </a:lnTo>
                <a:lnTo>
                  <a:pt x="8798" y="328"/>
                </a:lnTo>
                <a:lnTo>
                  <a:pt x="8792" y="320"/>
                </a:lnTo>
                <a:lnTo>
                  <a:pt x="8784" y="314"/>
                </a:lnTo>
                <a:lnTo>
                  <a:pt x="8780" y="311"/>
                </a:lnTo>
                <a:lnTo>
                  <a:pt x="8776" y="308"/>
                </a:lnTo>
                <a:lnTo>
                  <a:pt x="8772" y="306"/>
                </a:lnTo>
                <a:lnTo>
                  <a:pt x="8767" y="303"/>
                </a:lnTo>
                <a:lnTo>
                  <a:pt x="8758" y="299"/>
                </a:lnTo>
                <a:lnTo>
                  <a:pt x="8749" y="295"/>
                </a:lnTo>
                <a:lnTo>
                  <a:pt x="8739" y="294"/>
                </a:lnTo>
                <a:lnTo>
                  <a:pt x="8729" y="291"/>
                </a:lnTo>
                <a:lnTo>
                  <a:pt x="8720" y="291"/>
                </a:lnTo>
                <a:lnTo>
                  <a:pt x="8709" y="291"/>
                </a:lnTo>
                <a:lnTo>
                  <a:pt x="8699" y="294"/>
                </a:lnTo>
                <a:lnTo>
                  <a:pt x="8689" y="295"/>
                </a:lnTo>
                <a:lnTo>
                  <a:pt x="8680" y="299"/>
                </a:lnTo>
                <a:lnTo>
                  <a:pt x="8671" y="303"/>
                </a:lnTo>
                <a:lnTo>
                  <a:pt x="8662" y="308"/>
                </a:lnTo>
                <a:lnTo>
                  <a:pt x="8654" y="314"/>
                </a:lnTo>
                <a:lnTo>
                  <a:pt x="8650" y="318"/>
                </a:lnTo>
                <a:lnTo>
                  <a:pt x="8646" y="320"/>
                </a:lnTo>
                <a:lnTo>
                  <a:pt x="8640" y="328"/>
                </a:lnTo>
                <a:lnTo>
                  <a:pt x="8634" y="337"/>
                </a:lnTo>
                <a:lnTo>
                  <a:pt x="8628" y="347"/>
                </a:lnTo>
                <a:lnTo>
                  <a:pt x="8624" y="357"/>
                </a:lnTo>
                <a:lnTo>
                  <a:pt x="8620" y="369"/>
                </a:lnTo>
                <a:lnTo>
                  <a:pt x="8617" y="381"/>
                </a:lnTo>
                <a:lnTo>
                  <a:pt x="8616" y="394"/>
                </a:lnTo>
                <a:lnTo>
                  <a:pt x="8615" y="408"/>
                </a:lnTo>
                <a:lnTo>
                  <a:pt x="8616" y="423"/>
                </a:lnTo>
                <a:lnTo>
                  <a:pt x="8617" y="436"/>
                </a:lnTo>
                <a:lnTo>
                  <a:pt x="8620" y="448"/>
                </a:lnTo>
                <a:lnTo>
                  <a:pt x="8624" y="458"/>
                </a:lnTo>
                <a:lnTo>
                  <a:pt x="8628" y="469"/>
                </a:lnTo>
                <a:lnTo>
                  <a:pt x="8634" y="479"/>
                </a:lnTo>
                <a:lnTo>
                  <a:pt x="8640" y="487"/>
                </a:lnTo>
                <a:lnTo>
                  <a:pt x="8646" y="495"/>
                </a:lnTo>
                <a:lnTo>
                  <a:pt x="8654" y="503"/>
                </a:lnTo>
                <a:lnTo>
                  <a:pt x="8658" y="506"/>
                </a:lnTo>
                <a:lnTo>
                  <a:pt x="8662" y="508"/>
                </a:lnTo>
                <a:lnTo>
                  <a:pt x="8667" y="511"/>
                </a:lnTo>
                <a:lnTo>
                  <a:pt x="8671" y="513"/>
                </a:lnTo>
                <a:lnTo>
                  <a:pt x="8680" y="517"/>
                </a:lnTo>
                <a:lnTo>
                  <a:pt x="8689" y="521"/>
                </a:lnTo>
                <a:lnTo>
                  <a:pt x="8699" y="523"/>
                </a:lnTo>
                <a:lnTo>
                  <a:pt x="8709" y="524"/>
                </a:lnTo>
                <a:lnTo>
                  <a:pt x="8720" y="525"/>
                </a:lnTo>
                <a:lnTo>
                  <a:pt x="8729" y="524"/>
                </a:lnTo>
                <a:lnTo>
                  <a:pt x="8739" y="523"/>
                </a:lnTo>
                <a:lnTo>
                  <a:pt x="8749" y="521"/>
                </a:lnTo>
                <a:lnTo>
                  <a:pt x="8758" y="517"/>
                </a:lnTo>
                <a:lnTo>
                  <a:pt x="8767" y="513"/>
                </a:lnTo>
                <a:lnTo>
                  <a:pt x="8776" y="508"/>
                </a:lnTo>
                <a:lnTo>
                  <a:pt x="8784" y="503"/>
                </a:lnTo>
                <a:lnTo>
                  <a:pt x="8788" y="499"/>
                </a:lnTo>
                <a:lnTo>
                  <a:pt x="8792" y="496"/>
                </a:lnTo>
                <a:lnTo>
                  <a:pt x="8798" y="489"/>
                </a:lnTo>
                <a:lnTo>
                  <a:pt x="8805" y="479"/>
                </a:lnTo>
                <a:lnTo>
                  <a:pt x="8810" y="470"/>
                </a:lnTo>
                <a:lnTo>
                  <a:pt x="8814" y="460"/>
                </a:lnTo>
                <a:lnTo>
                  <a:pt x="8818" y="448"/>
                </a:lnTo>
                <a:lnTo>
                  <a:pt x="8821" y="436"/>
                </a:lnTo>
                <a:lnTo>
                  <a:pt x="8822" y="423"/>
                </a:lnTo>
                <a:lnTo>
                  <a:pt x="8823" y="408"/>
                </a:lnTo>
                <a:close/>
                <a:moveTo>
                  <a:pt x="9070" y="478"/>
                </a:moveTo>
                <a:lnTo>
                  <a:pt x="9073" y="490"/>
                </a:lnTo>
                <a:lnTo>
                  <a:pt x="9074" y="496"/>
                </a:lnTo>
                <a:lnTo>
                  <a:pt x="9077" y="502"/>
                </a:lnTo>
                <a:lnTo>
                  <a:pt x="9080" y="507"/>
                </a:lnTo>
                <a:lnTo>
                  <a:pt x="9082" y="512"/>
                </a:lnTo>
                <a:lnTo>
                  <a:pt x="9086" y="517"/>
                </a:lnTo>
                <a:lnTo>
                  <a:pt x="9091" y="521"/>
                </a:lnTo>
                <a:lnTo>
                  <a:pt x="9095" y="525"/>
                </a:lnTo>
                <a:lnTo>
                  <a:pt x="9101" y="529"/>
                </a:lnTo>
                <a:lnTo>
                  <a:pt x="9107" y="533"/>
                </a:lnTo>
                <a:lnTo>
                  <a:pt x="9114" y="536"/>
                </a:lnTo>
                <a:lnTo>
                  <a:pt x="9120" y="538"/>
                </a:lnTo>
                <a:lnTo>
                  <a:pt x="9128" y="540"/>
                </a:lnTo>
                <a:lnTo>
                  <a:pt x="9136" y="541"/>
                </a:lnTo>
                <a:lnTo>
                  <a:pt x="9145" y="541"/>
                </a:lnTo>
                <a:lnTo>
                  <a:pt x="9152" y="541"/>
                </a:lnTo>
                <a:lnTo>
                  <a:pt x="9158" y="540"/>
                </a:lnTo>
                <a:lnTo>
                  <a:pt x="9164" y="538"/>
                </a:lnTo>
                <a:lnTo>
                  <a:pt x="9169" y="537"/>
                </a:lnTo>
                <a:lnTo>
                  <a:pt x="9174" y="536"/>
                </a:lnTo>
                <a:lnTo>
                  <a:pt x="9178" y="533"/>
                </a:lnTo>
                <a:lnTo>
                  <a:pt x="9186" y="528"/>
                </a:lnTo>
                <a:lnTo>
                  <a:pt x="9190" y="525"/>
                </a:lnTo>
                <a:lnTo>
                  <a:pt x="9192" y="523"/>
                </a:lnTo>
                <a:lnTo>
                  <a:pt x="9196" y="516"/>
                </a:lnTo>
                <a:lnTo>
                  <a:pt x="9199" y="508"/>
                </a:lnTo>
                <a:lnTo>
                  <a:pt x="9199" y="500"/>
                </a:lnTo>
                <a:lnTo>
                  <a:pt x="9199" y="494"/>
                </a:lnTo>
                <a:lnTo>
                  <a:pt x="9198" y="490"/>
                </a:lnTo>
                <a:lnTo>
                  <a:pt x="9198" y="487"/>
                </a:lnTo>
                <a:lnTo>
                  <a:pt x="9194" y="481"/>
                </a:lnTo>
                <a:lnTo>
                  <a:pt x="9190" y="475"/>
                </a:lnTo>
                <a:lnTo>
                  <a:pt x="9183" y="470"/>
                </a:lnTo>
                <a:lnTo>
                  <a:pt x="9175" y="466"/>
                </a:lnTo>
                <a:lnTo>
                  <a:pt x="9166" y="464"/>
                </a:lnTo>
                <a:lnTo>
                  <a:pt x="9156" y="460"/>
                </a:lnTo>
                <a:lnTo>
                  <a:pt x="9102" y="448"/>
                </a:lnTo>
                <a:lnTo>
                  <a:pt x="9087" y="444"/>
                </a:lnTo>
                <a:lnTo>
                  <a:pt x="9073" y="440"/>
                </a:lnTo>
                <a:lnTo>
                  <a:pt x="9061" y="435"/>
                </a:lnTo>
                <a:lnTo>
                  <a:pt x="9049" y="429"/>
                </a:lnTo>
                <a:lnTo>
                  <a:pt x="9040" y="423"/>
                </a:lnTo>
                <a:lnTo>
                  <a:pt x="9030" y="416"/>
                </a:lnTo>
                <a:lnTo>
                  <a:pt x="9022" y="408"/>
                </a:lnTo>
                <a:lnTo>
                  <a:pt x="9018" y="406"/>
                </a:lnTo>
                <a:lnTo>
                  <a:pt x="9014" y="402"/>
                </a:lnTo>
                <a:lnTo>
                  <a:pt x="9007" y="393"/>
                </a:lnTo>
                <a:lnTo>
                  <a:pt x="9002" y="385"/>
                </a:lnTo>
                <a:lnTo>
                  <a:pt x="8997" y="375"/>
                </a:lnTo>
                <a:lnTo>
                  <a:pt x="8993" y="366"/>
                </a:lnTo>
                <a:lnTo>
                  <a:pt x="8990" y="356"/>
                </a:lnTo>
                <a:lnTo>
                  <a:pt x="8989" y="351"/>
                </a:lnTo>
                <a:lnTo>
                  <a:pt x="8988" y="347"/>
                </a:lnTo>
                <a:lnTo>
                  <a:pt x="8986" y="336"/>
                </a:lnTo>
                <a:lnTo>
                  <a:pt x="8986" y="326"/>
                </a:lnTo>
                <a:lnTo>
                  <a:pt x="8988" y="311"/>
                </a:lnTo>
                <a:lnTo>
                  <a:pt x="8989" y="298"/>
                </a:lnTo>
                <a:lnTo>
                  <a:pt x="8993" y="285"/>
                </a:lnTo>
                <a:lnTo>
                  <a:pt x="8995" y="280"/>
                </a:lnTo>
                <a:lnTo>
                  <a:pt x="8998" y="273"/>
                </a:lnTo>
                <a:lnTo>
                  <a:pt x="9005" y="261"/>
                </a:lnTo>
                <a:lnTo>
                  <a:pt x="9011" y="251"/>
                </a:lnTo>
                <a:lnTo>
                  <a:pt x="9020" y="240"/>
                </a:lnTo>
                <a:lnTo>
                  <a:pt x="9024" y="235"/>
                </a:lnTo>
                <a:lnTo>
                  <a:pt x="9030" y="231"/>
                </a:lnTo>
                <a:lnTo>
                  <a:pt x="9035" y="226"/>
                </a:lnTo>
                <a:lnTo>
                  <a:pt x="9040" y="222"/>
                </a:lnTo>
                <a:lnTo>
                  <a:pt x="9052" y="214"/>
                </a:lnTo>
                <a:lnTo>
                  <a:pt x="9065" y="207"/>
                </a:lnTo>
                <a:lnTo>
                  <a:pt x="9078" y="201"/>
                </a:lnTo>
                <a:lnTo>
                  <a:pt x="9093" y="197"/>
                </a:lnTo>
                <a:lnTo>
                  <a:pt x="9107" y="193"/>
                </a:lnTo>
                <a:lnTo>
                  <a:pt x="9115" y="193"/>
                </a:lnTo>
                <a:lnTo>
                  <a:pt x="9123" y="192"/>
                </a:lnTo>
                <a:lnTo>
                  <a:pt x="9140" y="190"/>
                </a:lnTo>
                <a:lnTo>
                  <a:pt x="9161" y="192"/>
                </a:lnTo>
                <a:lnTo>
                  <a:pt x="9179" y="194"/>
                </a:lnTo>
                <a:lnTo>
                  <a:pt x="9189" y="195"/>
                </a:lnTo>
                <a:lnTo>
                  <a:pt x="9198" y="198"/>
                </a:lnTo>
                <a:lnTo>
                  <a:pt x="9213" y="203"/>
                </a:lnTo>
                <a:lnTo>
                  <a:pt x="9228" y="209"/>
                </a:lnTo>
                <a:lnTo>
                  <a:pt x="9241" y="216"/>
                </a:lnTo>
                <a:lnTo>
                  <a:pt x="9252" y="224"/>
                </a:lnTo>
                <a:lnTo>
                  <a:pt x="9262" y="234"/>
                </a:lnTo>
                <a:lnTo>
                  <a:pt x="9270" y="243"/>
                </a:lnTo>
                <a:lnTo>
                  <a:pt x="9278" y="252"/>
                </a:lnTo>
                <a:lnTo>
                  <a:pt x="9284" y="262"/>
                </a:lnTo>
                <a:lnTo>
                  <a:pt x="9290" y="272"/>
                </a:lnTo>
                <a:lnTo>
                  <a:pt x="9294" y="282"/>
                </a:lnTo>
                <a:lnTo>
                  <a:pt x="9296" y="291"/>
                </a:lnTo>
                <a:lnTo>
                  <a:pt x="9299" y="301"/>
                </a:lnTo>
                <a:lnTo>
                  <a:pt x="9300" y="308"/>
                </a:lnTo>
                <a:lnTo>
                  <a:pt x="9208" y="329"/>
                </a:lnTo>
                <a:lnTo>
                  <a:pt x="9206" y="320"/>
                </a:lnTo>
                <a:lnTo>
                  <a:pt x="9204" y="316"/>
                </a:lnTo>
                <a:lnTo>
                  <a:pt x="9203" y="311"/>
                </a:lnTo>
                <a:lnTo>
                  <a:pt x="9200" y="306"/>
                </a:lnTo>
                <a:lnTo>
                  <a:pt x="9198" y="302"/>
                </a:lnTo>
                <a:lnTo>
                  <a:pt x="9194" y="298"/>
                </a:lnTo>
                <a:lnTo>
                  <a:pt x="9190" y="293"/>
                </a:lnTo>
                <a:lnTo>
                  <a:pt x="9186" y="290"/>
                </a:lnTo>
                <a:lnTo>
                  <a:pt x="9182" y="286"/>
                </a:lnTo>
                <a:lnTo>
                  <a:pt x="9177" y="282"/>
                </a:lnTo>
                <a:lnTo>
                  <a:pt x="9170" y="280"/>
                </a:lnTo>
                <a:lnTo>
                  <a:pt x="9164" y="278"/>
                </a:lnTo>
                <a:lnTo>
                  <a:pt x="9157" y="276"/>
                </a:lnTo>
                <a:lnTo>
                  <a:pt x="9149" y="276"/>
                </a:lnTo>
                <a:lnTo>
                  <a:pt x="9140" y="274"/>
                </a:lnTo>
                <a:lnTo>
                  <a:pt x="9129" y="276"/>
                </a:lnTo>
                <a:lnTo>
                  <a:pt x="9120" y="278"/>
                </a:lnTo>
                <a:lnTo>
                  <a:pt x="9111" y="282"/>
                </a:lnTo>
                <a:lnTo>
                  <a:pt x="9107" y="283"/>
                </a:lnTo>
                <a:lnTo>
                  <a:pt x="9103" y="286"/>
                </a:lnTo>
                <a:lnTo>
                  <a:pt x="9097" y="293"/>
                </a:lnTo>
                <a:lnTo>
                  <a:pt x="9093" y="299"/>
                </a:lnTo>
                <a:lnTo>
                  <a:pt x="9090" y="303"/>
                </a:lnTo>
                <a:lnTo>
                  <a:pt x="9089" y="307"/>
                </a:lnTo>
                <a:lnTo>
                  <a:pt x="9089" y="311"/>
                </a:lnTo>
                <a:lnTo>
                  <a:pt x="9087" y="316"/>
                </a:lnTo>
                <a:lnTo>
                  <a:pt x="9089" y="323"/>
                </a:lnTo>
                <a:lnTo>
                  <a:pt x="9090" y="329"/>
                </a:lnTo>
                <a:lnTo>
                  <a:pt x="9094" y="335"/>
                </a:lnTo>
                <a:lnTo>
                  <a:pt x="9098" y="340"/>
                </a:lnTo>
                <a:lnTo>
                  <a:pt x="9103" y="344"/>
                </a:lnTo>
                <a:lnTo>
                  <a:pt x="9110" y="348"/>
                </a:lnTo>
                <a:lnTo>
                  <a:pt x="9118" y="351"/>
                </a:lnTo>
                <a:lnTo>
                  <a:pt x="9125" y="352"/>
                </a:lnTo>
                <a:lnTo>
                  <a:pt x="9183" y="365"/>
                </a:lnTo>
                <a:lnTo>
                  <a:pt x="9199" y="369"/>
                </a:lnTo>
                <a:lnTo>
                  <a:pt x="9212" y="373"/>
                </a:lnTo>
                <a:lnTo>
                  <a:pt x="9225" y="378"/>
                </a:lnTo>
                <a:lnTo>
                  <a:pt x="9237" y="383"/>
                </a:lnTo>
                <a:lnTo>
                  <a:pt x="9248" y="390"/>
                </a:lnTo>
                <a:lnTo>
                  <a:pt x="9258" y="397"/>
                </a:lnTo>
                <a:lnTo>
                  <a:pt x="9267" y="403"/>
                </a:lnTo>
                <a:lnTo>
                  <a:pt x="9275" y="412"/>
                </a:lnTo>
                <a:lnTo>
                  <a:pt x="9282" y="420"/>
                </a:lnTo>
                <a:lnTo>
                  <a:pt x="9288" y="429"/>
                </a:lnTo>
                <a:lnTo>
                  <a:pt x="9294" y="439"/>
                </a:lnTo>
                <a:lnTo>
                  <a:pt x="9298" y="448"/>
                </a:lnTo>
                <a:lnTo>
                  <a:pt x="9301" y="458"/>
                </a:lnTo>
                <a:lnTo>
                  <a:pt x="9304" y="469"/>
                </a:lnTo>
                <a:lnTo>
                  <a:pt x="9305" y="479"/>
                </a:lnTo>
                <a:lnTo>
                  <a:pt x="9305" y="491"/>
                </a:lnTo>
                <a:lnTo>
                  <a:pt x="9305" y="503"/>
                </a:lnTo>
                <a:lnTo>
                  <a:pt x="9303" y="516"/>
                </a:lnTo>
                <a:lnTo>
                  <a:pt x="9301" y="521"/>
                </a:lnTo>
                <a:lnTo>
                  <a:pt x="9300" y="528"/>
                </a:lnTo>
                <a:lnTo>
                  <a:pt x="9296" y="540"/>
                </a:lnTo>
                <a:lnTo>
                  <a:pt x="9290" y="552"/>
                </a:lnTo>
                <a:lnTo>
                  <a:pt x="9287" y="557"/>
                </a:lnTo>
                <a:lnTo>
                  <a:pt x="9283" y="563"/>
                </a:lnTo>
                <a:lnTo>
                  <a:pt x="9275" y="574"/>
                </a:lnTo>
                <a:lnTo>
                  <a:pt x="9266" y="583"/>
                </a:lnTo>
                <a:lnTo>
                  <a:pt x="9256" y="592"/>
                </a:lnTo>
                <a:lnTo>
                  <a:pt x="9244" y="600"/>
                </a:lnTo>
                <a:lnTo>
                  <a:pt x="9231" y="608"/>
                </a:lnTo>
                <a:lnTo>
                  <a:pt x="9216" y="615"/>
                </a:lnTo>
                <a:lnTo>
                  <a:pt x="9208" y="617"/>
                </a:lnTo>
                <a:lnTo>
                  <a:pt x="9200" y="619"/>
                </a:lnTo>
                <a:lnTo>
                  <a:pt x="9185" y="623"/>
                </a:lnTo>
                <a:lnTo>
                  <a:pt x="9166" y="625"/>
                </a:lnTo>
                <a:lnTo>
                  <a:pt x="9156" y="625"/>
                </a:lnTo>
                <a:lnTo>
                  <a:pt x="9146" y="626"/>
                </a:lnTo>
                <a:lnTo>
                  <a:pt x="9124" y="625"/>
                </a:lnTo>
                <a:lnTo>
                  <a:pt x="9103" y="623"/>
                </a:lnTo>
                <a:lnTo>
                  <a:pt x="9094" y="620"/>
                </a:lnTo>
                <a:lnTo>
                  <a:pt x="9085" y="619"/>
                </a:lnTo>
                <a:lnTo>
                  <a:pt x="9068" y="613"/>
                </a:lnTo>
                <a:lnTo>
                  <a:pt x="9060" y="609"/>
                </a:lnTo>
                <a:lnTo>
                  <a:pt x="9053" y="605"/>
                </a:lnTo>
                <a:lnTo>
                  <a:pt x="9045" y="602"/>
                </a:lnTo>
                <a:lnTo>
                  <a:pt x="9039" y="598"/>
                </a:lnTo>
                <a:lnTo>
                  <a:pt x="9027" y="590"/>
                </a:lnTo>
                <a:lnTo>
                  <a:pt x="9022" y="584"/>
                </a:lnTo>
                <a:lnTo>
                  <a:pt x="9016" y="581"/>
                </a:lnTo>
                <a:lnTo>
                  <a:pt x="9007" y="570"/>
                </a:lnTo>
                <a:lnTo>
                  <a:pt x="8999" y="559"/>
                </a:lnTo>
                <a:lnTo>
                  <a:pt x="8993" y="549"/>
                </a:lnTo>
                <a:lnTo>
                  <a:pt x="8986" y="538"/>
                </a:lnTo>
                <a:lnTo>
                  <a:pt x="8982" y="528"/>
                </a:lnTo>
                <a:lnTo>
                  <a:pt x="8980" y="517"/>
                </a:lnTo>
                <a:lnTo>
                  <a:pt x="8977" y="508"/>
                </a:lnTo>
                <a:lnTo>
                  <a:pt x="8976" y="499"/>
                </a:lnTo>
                <a:lnTo>
                  <a:pt x="9070" y="478"/>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200"/>
          </a:p>
        </p:txBody>
      </p:sp>
    </p:spTree>
    <p:extLst>
      <p:ext uri="{BB962C8B-B14F-4D97-AF65-F5344CB8AC3E}">
        <p14:creationId xmlns:p14="http://schemas.microsoft.com/office/powerpoint/2010/main" val="398213035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mparison ">
    <p:spTree>
      <p:nvGrpSpPr>
        <p:cNvPr id="1" name=""/>
        <p:cNvGrpSpPr/>
        <p:nvPr/>
      </p:nvGrpSpPr>
      <p:grpSpPr>
        <a:xfrm>
          <a:off x="0" y="0"/>
          <a:ext cx="0" cy="0"/>
          <a:chOff x="0" y="0"/>
          <a:chExt cx="0" cy="0"/>
        </a:xfrm>
      </p:grpSpPr>
      <p:sp>
        <p:nvSpPr>
          <p:cNvPr id="11" name="Content Placeholder 2"/>
          <p:cNvSpPr>
            <a:spLocks noGrp="1"/>
          </p:cNvSpPr>
          <p:nvPr>
            <p:ph idx="13"/>
          </p:nvPr>
        </p:nvSpPr>
        <p:spPr>
          <a:xfrm>
            <a:off x="215504" y="1275162"/>
            <a:ext cx="3159490" cy="3511153"/>
          </a:xfrm>
        </p:spPr>
        <p:txBody>
          <a:bodyPr/>
          <a:lstStyle>
            <a:lvl1pPr>
              <a:defRPr sz="1013"/>
            </a:lvl1pPr>
            <a:lvl2pPr>
              <a:defRPr sz="900"/>
            </a:lvl2pPr>
            <a:lvl3pPr>
              <a:defRPr sz="900"/>
            </a:lvl3pPr>
            <a:lvl4pPr>
              <a:defRPr sz="619"/>
            </a:lvl4pPr>
            <a:lvl5pPr>
              <a:defRPr sz="619"/>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Content Placeholder 2"/>
          <p:cNvSpPr>
            <a:spLocks noGrp="1"/>
          </p:cNvSpPr>
          <p:nvPr>
            <p:ph idx="14"/>
          </p:nvPr>
        </p:nvSpPr>
        <p:spPr>
          <a:xfrm>
            <a:off x="3483009" y="1275162"/>
            <a:ext cx="3159490" cy="3511153"/>
          </a:xfrm>
        </p:spPr>
        <p:txBody>
          <a:bodyPr/>
          <a:lstStyle>
            <a:lvl1pPr>
              <a:defRPr sz="1013"/>
            </a:lvl1pPr>
            <a:lvl2pPr>
              <a:defRPr sz="900"/>
            </a:lvl2pPr>
            <a:lvl3pPr>
              <a:defRPr sz="900"/>
            </a:lvl3pPr>
            <a:lvl4pPr>
              <a:defRPr sz="619"/>
            </a:lvl4pPr>
            <a:lvl5pPr>
              <a:defRPr sz="619"/>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3" name="Text Placeholder 2"/>
          <p:cNvSpPr>
            <a:spLocks noGrp="1"/>
          </p:cNvSpPr>
          <p:nvPr>
            <p:ph type="body" idx="1"/>
          </p:nvPr>
        </p:nvSpPr>
        <p:spPr>
          <a:xfrm>
            <a:off x="215504" y="1006082"/>
            <a:ext cx="3159491" cy="269081"/>
          </a:xfrm>
        </p:spPr>
        <p:txBody>
          <a:bodyPr anchor="t" anchorCtr="0"/>
          <a:lstStyle>
            <a:lvl1pPr marL="0" indent="0">
              <a:buNone/>
              <a:defRPr sz="1013" b="1">
                <a:solidFill>
                  <a:schemeClr val="tx1"/>
                </a:solidFill>
                <a:latin typeface="+mj-lt"/>
              </a:defRPr>
            </a:lvl1pPr>
            <a:lvl2pPr marL="227928" indent="0">
              <a:buNone/>
              <a:defRPr sz="1013" b="1"/>
            </a:lvl2pPr>
            <a:lvl3pPr marL="455858" indent="0">
              <a:buNone/>
              <a:defRPr sz="900" b="1"/>
            </a:lvl3pPr>
            <a:lvl4pPr marL="683786" indent="0">
              <a:buNone/>
              <a:defRPr sz="788" b="1"/>
            </a:lvl4pPr>
            <a:lvl5pPr marL="911714" indent="0">
              <a:buNone/>
              <a:defRPr sz="788" b="1"/>
            </a:lvl5pPr>
            <a:lvl6pPr marL="1139644" indent="0">
              <a:buNone/>
              <a:defRPr sz="788" b="1"/>
            </a:lvl6pPr>
            <a:lvl7pPr marL="1367572" indent="0">
              <a:buNone/>
              <a:defRPr sz="788" b="1"/>
            </a:lvl7pPr>
            <a:lvl8pPr marL="1595500" indent="0">
              <a:buNone/>
              <a:defRPr sz="788" b="1"/>
            </a:lvl8pPr>
            <a:lvl9pPr marL="1823429" indent="0">
              <a:buNone/>
              <a:defRPr sz="788" b="1"/>
            </a:lvl9pPr>
          </a:lstStyle>
          <a:p>
            <a:pPr lvl="0"/>
            <a:r>
              <a:rPr lang="fi-FI"/>
              <a:t>Muokkaa tekstin perustyylejä napsauttamalla</a:t>
            </a:r>
          </a:p>
        </p:txBody>
      </p:sp>
      <p:sp>
        <p:nvSpPr>
          <p:cNvPr id="5" name="Text Placeholder 4"/>
          <p:cNvSpPr>
            <a:spLocks noGrp="1"/>
          </p:cNvSpPr>
          <p:nvPr>
            <p:ph type="body" sz="quarter" idx="3"/>
          </p:nvPr>
        </p:nvSpPr>
        <p:spPr>
          <a:xfrm>
            <a:off x="3483007" y="1006082"/>
            <a:ext cx="3159491" cy="269081"/>
          </a:xfrm>
        </p:spPr>
        <p:txBody>
          <a:bodyPr anchor="t" anchorCtr="0"/>
          <a:lstStyle>
            <a:lvl1pPr marL="0" indent="0">
              <a:buNone/>
              <a:defRPr sz="1013" b="1">
                <a:solidFill>
                  <a:schemeClr val="tx1"/>
                </a:solidFill>
                <a:latin typeface="+mj-lt"/>
              </a:defRPr>
            </a:lvl1pPr>
            <a:lvl2pPr marL="227928" indent="0">
              <a:buNone/>
              <a:defRPr sz="1013" b="1"/>
            </a:lvl2pPr>
            <a:lvl3pPr marL="455858" indent="0">
              <a:buNone/>
              <a:defRPr sz="900" b="1"/>
            </a:lvl3pPr>
            <a:lvl4pPr marL="683786" indent="0">
              <a:buNone/>
              <a:defRPr sz="788" b="1"/>
            </a:lvl4pPr>
            <a:lvl5pPr marL="911714" indent="0">
              <a:buNone/>
              <a:defRPr sz="788" b="1"/>
            </a:lvl5pPr>
            <a:lvl6pPr marL="1139644" indent="0">
              <a:buNone/>
              <a:defRPr sz="788" b="1"/>
            </a:lvl6pPr>
            <a:lvl7pPr marL="1367572" indent="0">
              <a:buNone/>
              <a:defRPr sz="788" b="1"/>
            </a:lvl7pPr>
            <a:lvl8pPr marL="1595500" indent="0">
              <a:buNone/>
              <a:defRPr sz="788" b="1"/>
            </a:lvl8pPr>
            <a:lvl9pPr marL="1823429" indent="0">
              <a:buNone/>
              <a:defRPr sz="788" b="1"/>
            </a:lvl9pPr>
          </a:lstStyle>
          <a:p>
            <a:pPr lvl="0"/>
            <a:r>
              <a:rPr lang="fi-FI"/>
              <a:t>Muokkaa tekstin perustyylejä napsauttamalla</a:t>
            </a:r>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F50472D7-6E0A-4B06-A629-312D4D8B3BD5}" type="slidenum">
              <a:rPr lang="fi-FI" smtClean="0"/>
              <a:pPr/>
              <a:t>‹#›</a:t>
            </a:fld>
            <a:endParaRPr lang="fi-FI"/>
          </a:p>
        </p:txBody>
      </p:sp>
      <p:sp>
        <p:nvSpPr>
          <p:cNvPr id="2" name="Title 1"/>
          <p:cNvSpPr>
            <a:spLocks noGrp="1"/>
          </p:cNvSpPr>
          <p:nvPr>
            <p:ph type="title"/>
          </p:nvPr>
        </p:nvSpPr>
        <p:spPr>
          <a:xfrm>
            <a:off x="215504" y="411957"/>
            <a:ext cx="3159489" cy="594122"/>
          </a:xfrm>
        </p:spPr>
        <p:txBody>
          <a:bodyPr/>
          <a:lstStyle/>
          <a:p>
            <a:r>
              <a:rPr lang="fi-FI"/>
              <a:t>Muokkaa ots. perustyyl. napsautt.</a:t>
            </a:r>
            <a:endParaRPr lang="en-GB" dirty="0"/>
          </a:p>
        </p:txBody>
      </p:sp>
      <p:cxnSp>
        <p:nvCxnSpPr>
          <p:cNvPr id="17" name="Straight Connector 16"/>
          <p:cNvCxnSpPr/>
          <p:nvPr/>
        </p:nvCxnSpPr>
        <p:spPr>
          <a:xfrm>
            <a:off x="215504" y="350953"/>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83008" y="350953"/>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Kuva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04" y="4785681"/>
            <a:ext cx="1414931" cy="125793"/>
          </a:xfrm>
          <a:prstGeom prst="rect">
            <a:avLst/>
          </a:prstGeom>
        </p:spPr>
      </p:pic>
    </p:spTree>
    <p:extLst>
      <p:ext uri="{BB962C8B-B14F-4D97-AF65-F5344CB8AC3E}">
        <p14:creationId xmlns:p14="http://schemas.microsoft.com/office/powerpoint/2010/main" val="2844903990"/>
      </p:ext>
    </p:extLst>
  </p:cSld>
  <p:clrMapOvr>
    <a:masterClrMapping/>
  </p:clrMapOvr>
  <p:transition spd="med">
    <p:fade/>
  </p:transition>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Only ">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pPr/>
              <a:t>‹#›</a:t>
            </a:fld>
            <a:endParaRPr lang="fi-FI"/>
          </a:p>
        </p:txBody>
      </p:sp>
      <p:cxnSp>
        <p:nvCxnSpPr>
          <p:cNvPr id="6" name="Straight Connector 5"/>
          <p:cNvCxnSpPr/>
          <p:nvPr/>
        </p:nvCxnSpPr>
        <p:spPr>
          <a:xfrm>
            <a:off x="215505" y="347694"/>
            <a:ext cx="64269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a:xfrm>
            <a:off x="215505" y="411957"/>
            <a:ext cx="6426994" cy="594122"/>
          </a:xfrm>
        </p:spPr>
        <p:txBody>
          <a:bodyPr/>
          <a:lstStyle/>
          <a:p>
            <a:r>
              <a:rPr lang="fi-FI"/>
              <a:t>Muokkaa ots. perustyyl. napsautt.</a:t>
            </a:r>
            <a:endParaRPr lang="en-GB" dirty="0"/>
          </a:p>
        </p:txBody>
      </p:sp>
      <p:pic>
        <p:nvPicPr>
          <p:cNvPr id="8" name="Kuv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664" y="4785548"/>
            <a:ext cx="1414931" cy="125793"/>
          </a:xfrm>
          <a:prstGeom prst="rect">
            <a:avLst/>
          </a:prstGeom>
        </p:spPr>
      </p:pic>
    </p:spTree>
    <p:extLst>
      <p:ext uri="{BB962C8B-B14F-4D97-AF65-F5344CB8AC3E}">
        <p14:creationId xmlns:p14="http://schemas.microsoft.com/office/powerpoint/2010/main" val="3138783375"/>
      </p:ext>
    </p:extLst>
  </p:cSld>
  <p:clrMapOvr>
    <a:masterClrMapping/>
  </p:clrMapOvr>
  <p:transition spd="med">
    <p:fade/>
  </p:transition>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F50472D7-6E0A-4B06-A629-312D4D8B3BD5}" type="slidenum">
              <a:rPr lang="fi-FI" smtClean="0"/>
              <a:pPr/>
              <a:t>‹#›</a:t>
            </a:fld>
            <a:endParaRPr lang="fi-FI"/>
          </a:p>
        </p:txBody>
      </p:sp>
      <p:pic>
        <p:nvPicPr>
          <p:cNvPr id="7" name="Kuv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647" y="4763948"/>
            <a:ext cx="1414931" cy="125793"/>
          </a:xfrm>
          <a:prstGeom prst="rect">
            <a:avLst/>
          </a:prstGeom>
        </p:spPr>
      </p:pic>
    </p:spTree>
    <p:extLst>
      <p:ext uri="{BB962C8B-B14F-4D97-AF65-F5344CB8AC3E}">
        <p14:creationId xmlns:p14="http://schemas.microsoft.com/office/powerpoint/2010/main" val="2650126593"/>
      </p:ext>
    </p:extLst>
  </p:cSld>
  <p:clrMapOvr>
    <a:masterClrMapping/>
  </p:clrMapOvr>
  <p:transition spd="med">
    <p:fade/>
  </p:transition>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Slogan">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02683" y="4840068"/>
            <a:ext cx="1026319" cy="108173"/>
          </a:xfrm>
          <a:prstGeom prst="rect">
            <a:avLst/>
          </a:prstGeom>
        </p:spPr>
        <p:txBody>
          <a:bodyPr/>
          <a:lstStyle>
            <a:lvl1pPr>
              <a:defRPr>
                <a:noFill/>
              </a:defRPr>
            </a:lvl1pPr>
          </a:lstStyle>
          <a:p>
            <a:fld id="{F69815FF-CB1B-4804-954F-FC4B701ACB49}" type="datetime1">
              <a:rPr lang="fi-FI" smtClean="0"/>
              <a:t>12.6.2020</a:t>
            </a:fld>
            <a:endParaRPr lang="fi-FI"/>
          </a:p>
        </p:txBody>
      </p:sp>
      <p:sp>
        <p:nvSpPr>
          <p:cNvPr id="3" name="Footer Placeholder 2"/>
          <p:cNvSpPr>
            <a:spLocks noGrp="1"/>
          </p:cNvSpPr>
          <p:nvPr>
            <p:ph type="ftr" sz="quarter" idx="11"/>
          </p:nvPr>
        </p:nvSpPr>
        <p:spPr/>
        <p:txBody>
          <a:bodyPr/>
          <a:lstStyle>
            <a:lvl1pPr>
              <a:defRPr>
                <a:noFill/>
              </a:defRPr>
            </a:lvl1pPr>
          </a:lstStyle>
          <a:p>
            <a:endParaRPr lang="fi-FI"/>
          </a:p>
        </p:txBody>
      </p:sp>
      <p:sp>
        <p:nvSpPr>
          <p:cNvPr id="4" name="Slide Number Placeholder 3"/>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5" name="Tekstiruutu 4"/>
          <p:cNvSpPr txBox="1"/>
          <p:nvPr/>
        </p:nvSpPr>
        <p:spPr>
          <a:xfrm>
            <a:off x="0" y="2301724"/>
            <a:ext cx="6858000" cy="403957"/>
          </a:xfrm>
          <a:prstGeom prst="rect">
            <a:avLst/>
          </a:prstGeom>
          <a:noFill/>
        </p:spPr>
        <p:txBody>
          <a:bodyPr wrap="square" rtlCol="0">
            <a:spAutoFit/>
          </a:bodyPr>
          <a:lstStyle/>
          <a:p>
            <a:pPr algn="ctr"/>
            <a:r>
              <a:rPr lang="fi-FI" sz="2025" dirty="0" err="1">
                <a:solidFill>
                  <a:schemeClr val="bg1"/>
                </a:solidFill>
                <a:latin typeface="Circular Std Bold" pitchFamily="34" charset="0"/>
                <a:cs typeface="Circular Std Bold" pitchFamily="34" charset="0"/>
              </a:rPr>
              <a:t>Hopp</a:t>
            </a:r>
            <a:r>
              <a:rPr lang="fi-FI" sz="2025" dirty="0">
                <a:solidFill>
                  <a:schemeClr val="bg1"/>
                </a:solidFill>
                <a:latin typeface="Circular Std Bold" pitchFamily="34" charset="0"/>
                <a:cs typeface="Circular Std Bold" pitchFamily="34" charset="0"/>
              </a:rPr>
              <a:t>. </a:t>
            </a:r>
            <a:r>
              <a:rPr lang="fi-FI" sz="2025" dirty="0" err="1">
                <a:solidFill>
                  <a:schemeClr val="bg1"/>
                </a:solidFill>
                <a:latin typeface="Circular Std Bold" pitchFamily="34" charset="0"/>
                <a:cs typeface="Circular Std Bold" pitchFamily="34" charset="0"/>
              </a:rPr>
              <a:t>Samarbete</a:t>
            </a:r>
            <a:r>
              <a:rPr lang="fi-FI" sz="2025" dirty="0">
                <a:solidFill>
                  <a:schemeClr val="bg1"/>
                </a:solidFill>
                <a:latin typeface="Circular Std Bold" pitchFamily="34" charset="0"/>
                <a:cs typeface="Circular Std Bold" pitchFamily="34" charset="0"/>
              </a:rPr>
              <a:t>. </a:t>
            </a:r>
            <a:r>
              <a:rPr lang="fi-FI" sz="2025" dirty="0" err="1">
                <a:solidFill>
                  <a:schemeClr val="bg1"/>
                </a:solidFill>
                <a:latin typeface="Circular Std Bold" pitchFamily="34" charset="0"/>
                <a:cs typeface="Circular Std Bold" pitchFamily="34" charset="0"/>
              </a:rPr>
              <a:t>Framsteg</a:t>
            </a:r>
            <a:r>
              <a:rPr lang="fi-FI" sz="2025" dirty="0">
                <a:solidFill>
                  <a:schemeClr val="bg1"/>
                </a:solidFill>
                <a:latin typeface="Circular Std Bold" pitchFamily="34" charset="0"/>
                <a:cs typeface="Circular Std Bold" pitchFamily="34" charset="0"/>
              </a:rPr>
              <a:t>.</a:t>
            </a:r>
          </a:p>
        </p:txBody>
      </p:sp>
      <p:pic>
        <p:nvPicPr>
          <p:cNvPr id="10" name="Kuva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498" y="4848444"/>
            <a:ext cx="1414931" cy="125793"/>
          </a:xfrm>
          <a:prstGeom prst="rect">
            <a:avLst/>
          </a:prstGeom>
        </p:spPr>
      </p:pic>
    </p:spTree>
    <p:extLst>
      <p:ext uri="{BB962C8B-B14F-4D97-AF65-F5344CB8AC3E}">
        <p14:creationId xmlns:p14="http://schemas.microsoft.com/office/powerpoint/2010/main" val="2672443769"/>
      </p:ext>
    </p:extLst>
  </p:cSld>
  <p:clrMapOvr>
    <a:masterClrMapping/>
  </p:clrMapOvr>
  <p:transition spd="med">
    <p:fade/>
  </p:transition>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End">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02683" y="4840068"/>
            <a:ext cx="1026319" cy="108173"/>
          </a:xfrm>
          <a:prstGeom prst="rect">
            <a:avLst/>
          </a:prstGeom>
        </p:spPr>
        <p:txBody>
          <a:bodyPr/>
          <a:lstStyle>
            <a:lvl1pPr>
              <a:defRPr>
                <a:noFill/>
              </a:defRPr>
            </a:lvl1pPr>
          </a:lstStyle>
          <a:p>
            <a:fld id="{F69815FF-CB1B-4804-954F-FC4B701ACB49}" type="datetime1">
              <a:rPr lang="fi-FI" smtClean="0"/>
              <a:t>12.6.2020</a:t>
            </a:fld>
            <a:endParaRPr lang="fi-FI"/>
          </a:p>
        </p:txBody>
      </p:sp>
      <p:sp>
        <p:nvSpPr>
          <p:cNvPr id="3" name="Footer Placeholder 2"/>
          <p:cNvSpPr>
            <a:spLocks noGrp="1"/>
          </p:cNvSpPr>
          <p:nvPr>
            <p:ph type="ftr" sz="quarter" idx="11"/>
          </p:nvPr>
        </p:nvSpPr>
        <p:spPr/>
        <p:txBody>
          <a:bodyPr/>
          <a:lstStyle>
            <a:lvl1pPr>
              <a:defRPr>
                <a:noFill/>
              </a:defRPr>
            </a:lvl1pPr>
          </a:lstStyle>
          <a:p>
            <a:endParaRPr lang="fi-FI"/>
          </a:p>
        </p:txBody>
      </p:sp>
      <p:sp>
        <p:nvSpPr>
          <p:cNvPr id="4" name="Slide Number Placeholder 3"/>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6" name="Freeform 12"/>
          <p:cNvSpPr>
            <a:spLocks noEditPoints="1"/>
          </p:cNvSpPr>
          <p:nvPr/>
        </p:nvSpPr>
        <p:spPr bwMode="auto">
          <a:xfrm>
            <a:off x="2051847" y="735495"/>
            <a:ext cx="2754306" cy="3484690"/>
          </a:xfrm>
          <a:custGeom>
            <a:avLst/>
            <a:gdLst>
              <a:gd name="T0" fmla="*/ 4358 w 5781"/>
              <a:gd name="T1" fmla="*/ 4341 h 7314"/>
              <a:gd name="T2" fmla="*/ 4503 w 5781"/>
              <a:gd name="T3" fmla="*/ 6057 h 7314"/>
              <a:gd name="T4" fmla="*/ 3161 w 5781"/>
              <a:gd name="T5" fmla="*/ 7077 h 7314"/>
              <a:gd name="T6" fmla="*/ 1554 w 5781"/>
              <a:gd name="T7" fmla="*/ 6486 h 7314"/>
              <a:gd name="T8" fmla="*/ 1203 w 5781"/>
              <a:gd name="T9" fmla="*/ 4805 h 7314"/>
              <a:gd name="T10" fmla="*/ 2408 w 5781"/>
              <a:gd name="T11" fmla="*/ 3629 h 7314"/>
              <a:gd name="T12" fmla="*/ 4439 w 5781"/>
              <a:gd name="T13" fmla="*/ 5529 h 7314"/>
              <a:gd name="T14" fmla="*/ 4053 w 5781"/>
              <a:gd name="T15" fmla="*/ 5870 h 7314"/>
              <a:gd name="T16" fmla="*/ 1470 w 5781"/>
              <a:gd name="T17" fmla="*/ 6011 h 7314"/>
              <a:gd name="T18" fmla="*/ 1743 w 5781"/>
              <a:gd name="T19" fmla="*/ 5778 h 7314"/>
              <a:gd name="T20" fmla="*/ 1485 w 5781"/>
              <a:gd name="T21" fmla="*/ 4619 h 7314"/>
              <a:gd name="T22" fmla="*/ 1620 w 5781"/>
              <a:gd name="T23" fmla="*/ 4904 h 7314"/>
              <a:gd name="T24" fmla="*/ 1655 w 5781"/>
              <a:gd name="T25" fmla="*/ 4386 h 7314"/>
              <a:gd name="T26" fmla="*/ 4095 w 5781"/>
              <a:gd name="T27" fmla="*/ 5606 h 7314"/>
              <a:gd name="T28" fmla="*/ 4262 w 5781"/>
              <a:gd name="T29" fmla="*/ 5166 h 7314"/>
              <a:gd name="T30" fmla="*/ 3794 w 5781"/>
              <a:gd name="T31" fmla="*/ 5201 h 7314"/>
              <a:gd name="T32" fmla="*/ 3534 w 5781"/>
              <a:gd name="T33" fmla="*/ 5634 h 7314"/>
              <a:gd name="T34" fmla="*/ 3978 w 5781"/>
              <a:gd name="T35" fmla="*/ 6104 h 7314"/>
              <a:gd name="T36" fmla="*/ 3527 w 5781"/>
              <a:gd name="T37" fmla="*/ 5930 h 7314"/>
              <a:gd name="T38" fmla="*/ 3584 w 5781"/>
              <a:gd name="T39" fmla="*/ 6396 h 7314"/>
              <a:gd name="T40" fmla="*/ 3257 w 5781"/>
              <a:gd name="T41" fmla="*/ 6735 h 7314"/>
              <a:gd name="T42" fmla="*/ 3876 w 5781"/>
              <a:gd name="T43" fmla="*/ 6555 h 7314"/>
              <a:gd name="T44" fmla="*/ 1917 w 5781"/>
              <a:gd name="T45" fmla="*/ 6560 h 7314"/>
              <a:gd name="T46" fmla="*/ 2480 w 5781"/>
              <a:gd name="T47" fmla="*/ 6651 h 7314"/>
              <a:gd name="T48" fmla="*/ 2025 w 5781"/>
              <a:gd name="T49" fmla="*/ 5871 h 7314"/>
              <a:gd name="T50" fmla="*/ 1856 w 5781"/>
              <a:gd name="T51" fmla="*/ 6309 h 7314"/>
              <a:gd name="T52" fmla="*/ 2325 w 5781"/>
              <a:gd name="T53" fmla="*/ 6275 h 7314"/>
              <a:gd name="T54" fmla="*/ 2079 w 5781"/>
              <a:gd name="T55" fmla="*/ 5867 h 7314"/>
              <a:gd name="T56" fmla="*/ 2298 w 5781"/>
              <a:gd name="T57" fmla="*/ 5724 h 7314"/>
              <a:gd name="T58" fmla="*/ 1812 w 5781"/>
              <a:gd name="T59" fmla="*/ 5064 h 7314"/>
              <a:gd name="T60" fmla="*/ 1472 w 5781"/>
              <a:gd name="T61" fmla="*/ 5388 h 7314"/>
              <a:gd name="T62" fmla="*/ 1910 w 5781"/>
              <a:gd name="T63" fmla="*/ 5556 h 7314"/>
              <a:gd name="T64" fmla="*/ 2183 w 5781"/>
              <a:gd name="T65" fmla="*/ 5258 h 7314"/>
              <a:gd name="T66" fmla="*/ 1809 w 5781"/>
              <a:gd name="T67" fmla="*/ 4455 h 7314"/>
              <a:gd name="T68" fmla="*/ 2160 w 5781"/>
              <a:gd name="T69" fmla="*/ 4788 h 7314"/>
              <a:gd name="T70" fmla="*/ 2276 w 5781"/>
              <a:gd name="T71" fmla="*/ 4325 h 7314"/>
              <a:gd name="T72" fmla="*/ 2481 w 5781"/>
              <a:gd name="T73" fmla="*/ 4011 h 7314"/>
              <a:gd name="T74" fmla="*/ 2234 w 5781"/>
              <a:gd name="T75" fmla="*/ 3897 h 7314"/>
              <a:gd name="T76" fmla="*/ 2442 w 5781"/>
              <a:gd name="T77" fmla="*/ 4263 h 7314"/>
              <a:gd name="T78" fmla="*/ 3117 w 5781"/>
              <a:gd name="T79" fmla="*/ 3771 h 7314"/>
              <a:gd name="T80" fmla="*/ 3371 w 5781"/>
              <a:gd name="T81" fmla="*/ 4224 h 7314"/>
              <a:gd name="T82" fmla="*/ 3942 w 5781"/>
              <a:gd name="T83" fmla="*/ 4664 h 7314"/>
              <a:gd name="T84" fmla="*/ 3731 w 5781"/>
              <a:gd name="T85" fmla="*/ 4245 h 7314"/>
              <a:gd name="T86" fmla="*/ 3440 w 5781"/>
              <a:gd name="T87" fmla="*/ 4616 h 7314"/>
              <a:gd name="T88" fmla="*/ 2541 w 5781"/>
              <a:gd name="T89" fmla="*/ 4460 h 7314"/>
              <a:gd name="T90" fmla="*/ 3227 w 5781"/>
              <a:gd name="T91" fmla="*/ 4478 h 7314"/>
              <a:gd name="T92" fmla="*/ 3260 w 5781"/>
              <a:gd name="T93" fmla="*/ 4572 h 7314"/>
              <a:gd name="T94" fmla="*/ 3168 w 5781"/>
              <a:gd name="T95" fmla="*/ 4172 h 7314"/>
              <a:gd name="T96" fmla="*/ 2759 w 5781"/>
              <a:gd name="T97" fmla="*/ 3941 h 7314"/>
              <a:gd name="T98" fmla="*/ 2724 w 5781"/>
              <a:gd name="T99" fmla="*/ 4409 h 7314"/>
              <a:gd name="T100" fmla="*/ 3419 w 5781"/>
              <a:gd name="T101" fmla="*/ 5466 h 7314"/>
              <a:gd name="T102" fmla="*/ 2835 w 5781"/>
              <a:gd name="T103" fmla="*/ 4788 h 7314"/>
              <a:gd name="T104" fmla="*/ 2412 w 5781"/>
              <a:gd name="T105" fmla="*/ 5589 h 7314"/>
              <a:gd name="T106" fmla="*/ 3263 w 5781"/>
              <a:gd name="T107" fmla="*/ 6219 h 7314"/>
              <a:gd name="T108" fmla="*/ 2574 w 5781"/>
              <a:gd name="T109" fmla="*/ 6168 h 7314"/>
              <a:gd name="T110" fmla="*/ 2517 w 5781"/>
              <a:gd name="T111" fmla="*/ 6056 h 7314"/>
              <a:gd name="T112" fmla="*/ 3168 w 5781"/>
              <a:gd name="T113" fmla="*/ 6495 h 7314"/>
              <a:gd name="T114" fmla="*/ 2783 w 5781"/>
              <a:gd name="T115" fmla="*/ 6224 h 7314"/>
              <a:gd name="T116" fmla="*/ 2715 w 5781"/>
              <a:gd name="T117" fmla="*/ 6696 h 7314"/>
              <a:gd name="T118" fmla="*/ 3569 w 5781"/>
              <a:gd name="T119" fmla="*/ 4947 h 7314"/>
              <a:gd name="T120" fmla="*/ 4335 w 5781"/>
              <a:gd name="T121" fmla="*/ 4700 h 7314"/>
              <a:gd name="T122" fmla="*/ 3965 w 5781"/>
              <a:gd name="T123" fmla="*/ 4893 h 7314"/>
              <a:gd name="T124" fmla="*/ 2085 w 5781"/>
              <a:gd name="T125" fmla="*/ 2453 h 7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1" h="7314">
                <a:moveTo>
                  <a:pt x="2891" y="3563"/>
                </a:moveTo>
                <a:lnTo>
                  <a:pt x="2937" y="3563"/>
                </a:lnTo>
                <a:lnTo>
                  <a:pt x="2982" y="3564"/>
                </a:lnTo>
                <a:lnTo>
                  <a:pt x="3027" y="3567"/>
                </a:lnTo>
                <a:lnTo>
                  <a:pt x="3072" y="3572"/>
                </a:lnTo>
                <a:lnTo>
                  <a:pt x="3116" y="3576"/>
                </a:lnTo>
                <a:lnTo>
                  <a:pt x="3161" y="3582"/>
                </a:lnTo>
                <a:lnTo>
                  <a:pt x="3204" y="3590"/>
                </a:lnTo>
                <a:lnTo>
                  <a:pt x="3248" y="3597"/>
                </a:lnTo>
                <a:lnTo>
                  <a:pt x="3290" y="3608"/>
                </a:lnTo>
                <a:lnTo>
                  <a:pt x="3333" y="3618"/>
                </a:lnTo>
                <a:lnTo>
                  <a:pt x="3375" y="3629"/>
                </a:lnTo>
                <a:lnTo>
                  <a:pt x="3417" y="3642"/>
                </a:lnTo>
                <a:lnTo>
                  <a:pt x="3458" y="3654"/>
                </a:lnTo>
                <a:lnTo>
                  <a:pt x="3500" y="3669"/>
                </a:lnTo>
                <a:lnTo>
                  <a:pt x="3539" y="3684"/>
                </a:lnTo>
                <a:lnTo>
                  <a:pt x="3579" y="3701"/>
                </a:lnTo>
                <a:lnTo>
                  <a:pt x="3618" y="3719"/>
                </a:lnTo>
                <a:lnTo>
                  <a:pt x="3657" y="3737"/>
                </a:lnTo>
                <a:lnTo>
                  <a:pt x="3696" y="3755"/>
                </a:lnTo>
                <a:lnTo>
                  <a:pt x="3734" y="3776"/>
                </a:lnTo>
                <a:lnTo>
                  <a:pt x="3771" y="3797"/>
                </a:lnTo>
                <a:lnTo>
                  <a:pt x="3807" y="3818"/>
                </a:lnTo>
                <a:lnTo>
                  <a:pt x="3845" y="3840"/>
                </a:lnTo>
                <a:lnTo>
                  <a:pt x="3879" y="3864"/>
                </a:lnTo>
                <a:lnTo>
                  <a:pt x="3915" y="3888"/>
                </a:lnTo>
                <a:lnTo>
                  <a:pt x="3948" y="3914"/>
                </a:lnTo>
                <a:lnTo>
                  <a:pt x="3983" y="3939"/>
                </a:lnTo>
                <a:lnTo>
                  <a:pt x="4016" y="3966"/>
                </a:lnTo>
                <a:lnTo>
                  <a:pt x="4049" y="3993"/>
                </a:lnTo>
                <a:lnTo>
                  <a:pt x="4080" y="4022"/>
                </a:lnTo>
                <a:lnTo>
                  <a:pt x="4110" y="4050"/>
                </a:lnTo>
                <a:lnTo>
                  <a:pt x="4142" y="4080"/>
                </a:lnTo>
                <a:lnTo>
                  <a:pt x="4170" y="4110"/>
                </a:lnTo>
                <a:lnTo>
                  <a:pt x="4200" y="4142"/>
                </a:lnTo>
                <a:lnTo>
                  <a:pt x="4229" y="4173"/>
                </a:lnTo>
                <a:lnTo>
                  <a:pt x="4256" y="4205"/>
                </a:lnTo>
                <a:lnTo>
                  <a:pt x="4283" y="4238"/>
                </a:lnTo>
                <a:lnTo>
                  <a:pt x="4308" y="4272"/>
                </a:lnTo>
                <a:lnTo>
                  <a:pt x="4332" y="4307"/>
                </a:lnTo>
                <a:lnTo>
                  <a:pt x="4358" y="4341"/>
                </a:lnTo>
                <a:lnTo>
                  <a:pt x="4380" y="4377"/>
                </a:lnTo>
                <a:lnTo>
                  <a:pt x="4403" y="4413"/>
                </a:lnTo>
                <a:lnTo>
                  <a:pt x="4425" y="4449"/>
                </a:lnTo>
                <a:lnTo>
                  <a:pt x="4446" y="4487"/>
                </a:lnTo>
                <a:lnTo>
                  <a:pt x="4466" y="4526"/>
                </a:lnTo>
                <a:lnTo>
                  <a:pt x="4485" y="4563"/>
                </a:lnTo>
                <a:lnTo>
                  <a:pt x="4503" y="4602"/>
                </a:lnTo>
                <a:lnTo>
                  <a:pt x="4520" y="4641"/>
                </a:lnTo>
                <a:lnTo>
                  <a:pt x="4536" y="4682"/>
                </a:lnTo>
                <a:lnTo>
                  <a:pt x="4551" y="4722"/>
                </a:lnTo>
                <a:lnTo>
                  <a:pt x="4566" y="4763"/>
                </a:lnTo>
                <a:lnTo>
                  <a:pt x="4580" y="4805"/>
                </a:lnTo>
                <a:lnTo>
                  <a:pt x="4592" y="4845"/>
                </a:lnTo>
                <a:lnTo>
                  <a:pt x="4604" y="4889"/>
                </a:lnTo>
                <a:lnTo>
                  <a:pt x="4614" y="4931"/>
                </a:lnTo>
                <a:lnTo>
                  <a:pt x="4623" y="4974"/>
                </a:lnTo>
                <a:lnTo>
                  <a:pt x="4632" y="5016"/>
                </a:lnTo>
                <a:lnTo>
                  <a:pt x="4638" y="5061"/>
                </a:lnTo>
                <a:lnTo>
                  <a:pt x="4644" y="5105"/>
                </a:lnTo>
                <a:lnTo>
                  <a:pt x="4650" y="5150"/>
                </a:lnTo>
                <a:lnTo>
                  <a:pt x="4653" y="5193"/>
                </a:lnTo>
                <a:lnTo>
                  <a:pt x="4656" y="5238"/>
                </a:lnTo>
                <a:lnTo>
                  <a:pt x="4659" y="5285"/>
                </a:lnTo>
                <a:lnTo>
                  <a:pt x="4659" y="5330"/>
                </a:lnTo>
                <a:lnTo>
                  <a:pt x="4659" y="5375"/>
                </a:lnTo>
                <a:lnTo>
                  <a:pt x="4656" y="5421"/>
                </a:lnTo>
                <a:lnTo>
                  <a:pt x="4653" y="5466"/>
                </a:lnTo>
                <a:lnTo>
                  <a:pt x="4650" y="5511"/>
                </a:lnTo>
                <a:lnTo>
                  <a:pt x="4644" y="5555"/>
                </a:lnTo>
                <a:lnTo>
                  <a:pt x="4638" y="5600"/>
                </a:lnTo>
                <a:lnTo>
                  <a:pt x="4632" y="5643"/>
                </a:lnTo>
                <a:lnTo>
                  <a:pt x="4623" y="5687"/>
                </a:lnTo>
                <a:lnTo>
                  <a:pt x="4614" y="5729"/>
                </a:lnTo>
                <a:lnTo>
                  <a:pt x="4604" y="5772"/>
                </a:lnTo>
                <a:lnTo>
                  <a:pt x="4592" y="5814"/>
                </a:lnTo>
                <a:lnTo>
                  <a:pt x="4580" y="5856"/>
                </a:lnTo>
                <a:lnTo>
                  <a:pt x="4566" y="5897"/>
                </a:lnTo>
                <a:lnTo>
                  <a:pt x="4551" y="5937"/>
                </a:lnTo>
                <a:lnTo>
                  <a:pt x="4536" y="5978"/>
                </a:lnTo>
                <a:lnTo>
                  <a:pt x="4520" y="6018"/>
                </a:lnTo>
                <a:lnTo>
                  <a:pt x="4503" y="6057"/>
                </a:lnTo>
                <a:lnTo>
                  <a:pt x="4485" y="6096"/>
                </a:lnTo>
                <a:lnTo>
                  <a:pt x="4466" y="6135"/>
                </a:lnTo>
                <a:lnTo>
                  <a:pt x="4446" y="6173"/>
                </a:lnTo>
                <a:lnTo>
                  <a:pt x="4425" y="6210"/>
                </a:lnTo>
                <a:lnTo>
                  <a:pt x="4403" y="6246"/>
                </a:lnTo>
                <a:lnTo>
                  <a:pt x="4380" y="6282"/>
                </a:lnTo>
                <a:lnTo>
                  <a:pt x="4358" y="6318"/>
                </a:lnTo>
                <a:lnTo>
                  <a:pt x="4332" y="6353"/>
                </a:lnTo>
                <a:lnTo>
                  <a:pt x="4308" y="6387"/>
                </a:lnTo>
                <a:lnTo>
                  <a:pt x="4283" y="6422"/>
                </a:lnTo>
                <a:lnTo>
                  <a:pt x="4256" y="6455"/>
                </a:lnTo>
                <a:lnTo>
                  <a:pt x="4229" y="6486"/>
                </a:lnTo>
                <a:lnTo>
                  <a:pt x="4200" y="6518"/>
                </a:lnTo>
                <a:lnTo>
                  <a:pt x="4170" y="6549"/>
                </a:lnTo>
                <a:lnTo>
                  <a:pt x="4142" y="6579"/>
                </a:lnTo>
                <a:lnTo>
                  <a:pt x="4110" y="6609"/>
                </a:lnTo>
                <a:lnTo>
                  <a:pt x="4080" y="6638"/>
                </a:lnTo>
                <a:lnTo>
                  <a:pt x="4049" y="6666"/>
                </a:lnTo>
                <a:lnTo>
                  <a:pt x="4016" y="6693"/>
                </a:lnTo>
                <a:lnTo>
                  <a:pt x="3983" y="6720"/>
                </a:lnTo>
                <a:lnTo>
                  <a:pt x="3948" y="6746"/>
                </a:lnTo>
                <a:lnTo>
                  <a:pt x="3915" y="6771"/>
                </a:lnTo>
                <a:lnTo>
                  <a:pt x="3879" y="6795"/>
                </a:lnTo>
                <a:lnTo>
                  <a:pt x="3845" y="6819"/>
                </a:lnTo>
                <a:lnTo>
                  <a:pt x="3807" y="6842"/>
                </a:lnTo>
                <a:lnTo>
                  <a:pt x="3771" y="6863"/>
                </a:lnTo>
                <a:lnTo>
                  <a:pt x="3734" y="6884"/>
                </a:lnTo>
                <a:lnTo>
                  <a:pt x="3696" y="6905"/>
                </a:lnTo>
                <a:lnTo>
                  <a:pt x="3657" y="6923"/>
                </a:lnTo>
                <a:lnTo>
                  <a:pt x="3618" y="6941"/>
                </a:lnTo>
                <a:lnTo>
                  <a:pt x="3579" y="6959"/>
                </a:lnTo>
                <a:lnTo>
                  <a:pt x="3539" y="6975"/>
                </a:lnTo>
                <a:lnTo>
                  <a:pt x="3500" y="6990"/>
                </a:lnTo>
                <a:lnTo>
                  <a:pt x="3458" y="7005"/>
                </a:lnTo>
                <a:lnTo>
                  <a:pt x="3417" y="7019"/>
                </a:lnTo>
                <a:lnTo>
                  <a:pt x="3375" y="7031"/>
                </a:lnTo>
                <a:lnTo>
                  <a:pt x="3333" y="7041"/>
                </a:lnTo>
                <a:lnTo>
                  <a:pt x="3290" y="7052"/>
                </a:lnTo>
                <a:lnTo>
                  <a:pt x="3248" y="7062"/>
                </a:lnTo>
                <a:lnTo>
                  <a:pt x="3204" y="7070"/>
                </a:lnTo>
                <a:lnTo>
                  <a:pt x="3161" y="7077"/>
                </a:lnTo>
                <a:lnTo>
                  <a:pt x="3116" y="7083"/>
                </a:lnTo>
                <a:lnTo>
                  <a:pt x="3072" y="7088"/>
                </a:lnTo>
                <a:lnTo>
                  <a:pt x="3027" y="7092"/>
                </a:lnTo>
                <a:lnTo>
                  <a:pt x="2982" y="7095"/>
                </a:lnTo>
                <a:lnTo>
                  <a:pt x="2937" y="7097"/>
                </a:lnTo>
                <a:lnTo>
                  <a:pt x="2891" y="7098"/>
                </a:lnTo>
                <a:lnTo>
                  <a:pt x="2846" y="7097"/>
                </a:lnTo>
                <a:lnTo>
                  <a:pt x="2801" y="7095"/>
                </a:lnTo>
                <a:lnTo>
                  <a:pt x="2756" y="7092"/>
                </a:lnTo>
                <a:lnTo>
                  <a:pt x="2711" y="7088"/>
                </a:lnTo>
                <a:lnTo>
                  <a:pt x="2666" y="7083"/>
                </a:lnTo>
                <a:lnTo>
                  <a:pt x="2622" y="7077"/>
                </a:lnTo>
                <a:lnTo>
                  <a:pt x="2579" y="7070"/>
                </a:lnTo>
                <a:lnTo>
                  <a:pt x="2535" y="7062"/>
                </a:lnTo>
                <a:lnTo>
                  <a:pt x="2492" y="7052"/>
                </a:lnTo>
                <a:lnTo>
                  <a:pt x="2450" y="7041"/>
                </a:lnTo>
                <a:lnTo>
                  <a:pt x="2408" y="7031"/>
                </a:lnTo>
                <a:lnTo>
                  <a:pt x="2366" y="7019"/>
                </a:lnTo>
                <a:lnTo>
                  <a:pt x="2324" y="7005"/>
                </a:lnTo>
                <a:lnTo>
                  <a:pt x="2283" y="6990"/>
                </a:lnTo>
                <a:lnTo>
                  <a:pt x="2243" y="6975"/>
                </a:lnTo>
                <a:lnTo>
                  <a:pt x="2202" y="6959"/>
                </a:lnTo>
                <a:lnTo>
                  <a:pt x="2163" y="6941"/>
                </a:lnTo>
                <a:lnTo>
                  <a:pt x="2124" y="6923"/>
                </a:lnTo>
                <a:lnTo>
                  <a:pt x="2087" y="6905"/>
                </a:lnTo>
                <a:lnTo>
                  <a:pt x="2048" y="6884"/>
                </a:lnTo>
                <a:lnTo>
                  <a:pt x="2012" y="6863"/>
                </a:lnTo>
                <a:lnTo>
                  <a:pt x="1974" y="6842"/>
                </a:lnTo>
                <a:lnTo>
                  <a:pt x="1938" y="6819"/>
                </a:lnTo>
                <a:lnTo>
                  <a:pt x="1902" y="6795"/>
                </a:lnTo>
                <a:lnTo>
                  <a:pt x="1868" y="6771"/>
                </a:lnTo>
                <a:lnTo>
                  <a:pt x="1833" y="6746"/>
                </a:lnTo>
                <a:lnTo>
                  <a:pt x="1800" y="6720"/>
                </a:lnTo>
                <a:lnTo>
                  <a:pt x="1767" y="6693"/>
                </a:lnTo>
                <a:lnTo>
                  <a:pt x="1734" y="6666"/>
                </a:lnTo>
                <a:lnTo>
                  <a:pt x="1703" y="6638"/>
                </a:lnTo>
                <a:lnTo>
                  <a:pt x="1671" y="6609"/>
                </a:lnTo>
                <a:lnTo>
                  <a:pt x="1641" y="6579"/>
                </a:lnTo>
                <a:lnTo>
                  <a:pt x="1611" y="6549"/>
                </a:lnTo>
                <a:lnTo>
                  <a:pt x="1583" y="6518"/>
                </a:lnTo>
                <a:lnTo>
                  <a:pt x="1554" y="6486"/>
                </a:lnTo>
                <a:lnTo>
                  <a:pt x="1527" y="6455"/>
                </a:lnTo>
                <a:lnTo>
                  <a:pt x="1500" y="6422"/>
                </a:lnTo>
                <a:lnTo>
                  <a:pt x="1475" y="6387"/>
                </a:lnTo>
                <a:lnTo>
                  <a:pt x="1449" y="6353"/>
                </a:lnTo>
                <a:lnTo>
                  <a:pt x="1425" y="6318"/>
                </a:lnTo>
                <a:lnTo>
                  <a:pt x="1401" y="6282"/>
                </a:lnTo>
                <a:lnTo>
                  <a:pt x="1379" y="6246"/>
                </a:lnTo>
                <a:lnTo>
                  <a:pt x="1358" y="6210"/>
                </a:lnTo>
                <a:lnTo>
                  <a:pt x="1337" y="6173"/>
                </a:lnTo>
                <a:lnTo>
                  <a:pt x="1317" y="6135"/>
                </a:lnTo>
                <a:lnTo>
                  <a:pt x="1298" y="6096"/>
                </a:lnTo>
                <a:lnTo>
                  <a:pt x="1280" y="6057"/>
                </a:lnTo>
                <a:lnTo>
                  <a:pt x="1262" y="6018"/>
                </a:lnTo>
                <a:lnTo>
                  <a:pt x="1245" y="5978"/>
                </a:lnTo>
                <a:lnTo>
                  <a:pt x="1230" y="5937"/>
                </a:lnTo>
                <a:lnTo>
                  <a:pt x="1217" y="5897"/>
                </a:lnTo>
                <a:lnTo>
                  <a:pt x="1203" y="5856"/>
                </a:lnTo>
                <a:lnTo>
                  <a:pt x="1190" y="5814"/>
                </a:lnTo>
                <a:lnTo>
                  <a:pt x="1179" y="5772"/>
                </a:lnTo>
                <a:lnTo>
                  <a:pt x="1169" y="5729"/>
                </a:lnTo>
                <a:lnTo>
                  <a:pt x="1160" y="5687"/>
                </a:lnTo>
                <a:lnTo>
                  <a:pt x="1151" y="5643"/>
                </a:lnTo>
                <a:lnTo>
                  <a:pt x="1143" y="5600"/>
                </a:lnTo>
                <a:lnTo>
                  <a:pt x="1137" y="5555"/>
                </a:lnTo>
                <a:lnTo>
                  <a:pt x="1133" y="5511"/>
                </a:lnTo>
                <a:lnTo>
                  <a:pt x="1128" y="5466"/>
                </a:lnTo>
                <a:lnTo>
                  <a:pt x="1125" y="5421"/>
                </a:lnTo>
                <a:lnTo>
                  <a:pt x="1124" y="5375"/>
                </a:lnTo>
                <a:lnTo>
                  <a:pt x="1124" y="5330"/>
                </a:lnTo>
                <a:lnTo>
                  <a:pt x="1124" y="5285"/>
                </a:lnTo>
                <a:lnTo>
                  <a:pt x="1125" y="5238"/>
                </a:lnTo>
                <a:lnTo>
                  <a:pt x="1128" y="5193"/>
                </a:lnTo>
                <a:lnTo>
                  <a:pt x="1133" y="5150"/>
                </a:lnTo>
                <a:lnTo>
                  <a:pt x="1137" y="5105"/>
                </a:lnTo>
                <a:lnTo>
                  <a:pt x="1143" y="5061"/>
                </a:lnTo>
                <a:lnTo>
                  <a:pt x="1151" y="5016"/>
                </a:lnTo>
                <a:lnTo>
                  <a:pt x="1160" y="4974"/>
                </a:lnTo>
                <a:lnTo>
                  <a:pt x="1169" y="4931"/>
                </a:lnTo>
                <a:lnTo>
                  <a:pt x="1179" y="4889"/>
                </a:lnTo>
                <a:lnTo>
                  <a:pt x="1190" y="4845"/>
                </a:lnTo>
                <a:lnTo>
                  <a:pt x="1203" y="4805"/>
                </a:lnTo>
                <a:lnTo>
                  <a:pt x="1217" y="4763"/>
                </a:lnTo>
                <a:lnTo>
                  <a:pt x="1230" y="4722"/>
                </a:lnTo>
                <a:lnTo>
                  <a:pt x="1245" y="4682"/>
                </a:lnTo>
                <a:lnTo>
                  <a:pt x="1262" y="4641"/>
                </a:lnTo>
                <a:lnTo>
                  <a:pt x="1280" y="4602"/>
                </a:lnTo>
                <a:lnTo>
                  <a:pt x="1298" y="4563"/>
                </a:lnTo>
                <a:lnTo>
                  <a:pt x="1317" y="4526"/>
                </a:lnTo>
                <a:lnTo>
                  <a:pt x="1337" y="4487"/>
                </a:lnTo>
                <a:lnTo>
                  <a:pt x="1358" y="4449"/>
                </a:lnTo>
                <a:lnTo>
                  <a:pt x="1379" y="4413"/>
                </a:lnTo>
                <a:lnTo>
                  <a:pt x="1401" y="4377"/>
                </a:lnTo>
                <a:lnTo>
                  <a:pt x="1425" y="4341"/>
                </a:lnTo>
                <a:lnTo>
                  <a:pt x="1449" y="4307"/>
                </a:lnTo>
                <a:lnTo>
                  <a:pt x="1475" y="4272"/>
                </a:lnTo>
                <a:lnTo>
                  <a:pt x="1500" y="4238"/>
                </a:lnTo>
                <a:lnTo>
                  <a:pt x="1527" y="4205"/>
                </a:lnTo>
                <a:lnTo>
                  <a:pt x="1554" y="4173"/>
                </a:lnTo>
                <a:lnTo>
                  <a:pt x="1583" y="4142"/>
                </a:lnTo>
                <a:lnTo>
                  <a:pt x="1611" y="4110"/>
                </a:lnTo>
                <a:lnTo>
                  <a:pt x="1641" y="4080"/>
                </a:lnTo>
                <a:lnTo>
                  <a:pt x="1671" y="4050"/>
                </a:lnTo>
                <a:lnTo>
                  <a:pt x="1703" y="4022"/>
                </a:lnTo>
                <a:lnTo>
                  <a:pt x="1734" y="3993"/>
                </a:lnTo>
                <a:lnTo>
                  <a:pt x="1767" y="3966"/>
                </a:lnTo>
                <a:lnTo>
                  <a:pt x="1800" y="3939"/>
                </a:lnTo>
                <a:lnTo>
                  <a:pt x="1833" y="3914"/>
                </a:lnTo>
                <a:lnTo>
                  <a:pt x="1868" y="3888"/>
                </a:lnTo>
                <a:lnTo>
                  <a:pt x="1902" y="3864"/>
                </a:lnTo>
                <a:lnTo>
                  <a:pt x="1938" y="3840"/>
                </a:lnTo>
                <a:lnTo>
                  <a:pt x="1974" y="3818"/>
                </a:lnTo>
                <a:lnTo>
                  <a:pt x="2012" y="3797"/>
                </a:lnTo>
                <a:lnTo>
                  <a:pt x="2048" y="3776"/>
                </a:lnTo>
                <a:lnTo>
                  <a:pt x="2087" y="3755"/>
                </a:lnTo>
                <a:lnTo>
                  <a:pt x="2124" y="3737"/>
                </a:lnTo>
                <a:lnTo>
                  <a:pt x="2163" y="3719"/>
                </a:lnTo>
                <a:lnTo>
                  <a:pt x="2202" y="3701"/>
                </a:lnTo>
                <a:lnTo>
                  <a:pt x="2243" y="3684"/>
                </a:lnTo>
                <a:lnTo>
                  <a:pt x="2283" y="3669"/>
                </a:lnTo>
                <a:lnTo>
                  <a:pt x="2324" y="3654"/>
                </a:lnTo>
                <a:lnTo>
                  <a:pt x="2366" y="3642"/>
                </a:lnTo>
                <a:lnTo>
                  <a:pt x="2408" y="3629"/>
                </a:lnTo>
                <a:lnTo>
                  <a:pt x="2450" y="3618"/>
                </a:lnTo>
                <a:lnTo>
                  <a:pt x="2492" y="3608"/>
                </a:lnTo>
                <a:lnTo>
                  <a:pt x="2535" y="3597"/>
                </a:lnTo>
                <a:lnTo>
                  <a:pt x="2579" y="3590"/>
                </a:lnTo>
                <a:lnTo>
                  <a:pt x="2622" y="3582"/>
                </a:lnTo>
                <a:lnTo>
                  <a:pt x="2666" y="3576"/>
                </a:lnTo>
                <a:lnTo>
                  <a:pt x="2711" y="3572"/>
                </a:lnTo>
                <a:lnTo>
                  <a:pt x="2756" y="3567"/>
                </a:lnTo>
                <a:lnTo>
                  <a:pt x="2801" y="3564"/>
                </a:lnTo>
                <a:lnTo>
                  <a:pt x="2846" y="3563"/>
                </a:lnTo>
                <a:lnTo>
                  <a:pt x="2891" y="3563"/>
                </a:lnTo>
                <a:close/>
                <a:moveTo>
                  <a:pt x="4107" y="6330"/>
                </a:moveTo>
                <a:lnTo>
                  <a:pt x="4127" y="6308"/>
                </a:lnTo>
                <a:lnTo>
                  <a:pt x="4145" y="6284"/>
                </a:lnTo>
                <a:lnTo>
                  <a:pt x="4161" y="6261"/>
                </a:lnTo>
                <a:lnTo>
                  <a:pt x="4179" y="6237"/>
                </a:lnTo>
                <a:lnTo>
                  <a:pt x="4196" y="6213"/>
                </a:lnTo>
                <a:lnTo>
                  <a:pt x="4212" y="6189"/>
                </a:lnTo>
                <a:lnTo>
                  <a:pt x="4242" y="6140"/>
                </a:lnTo>
                <a:lnTo>
                  <a:pt x="4257" y="6114"/>
                </a:lnTo>
                <a:lnTo>
                  <a:pt x="4272" y="6089"/>
                </a:lnTo>
                <a:lnTo>
                  <a:pt x="4286" y="6063"/>
                </a:lnTo>
                <a:lnTo>
                  <a:pt x="4299" y="6038"/>
                </a:lnTo>
                <a:lnTo>
                  <a:pt x="4323" y="5985"/>
                </a:lnTo>
                <a:lnTo>
                  <a:pt x="4347" y="5933"/>
                </a:lnTo>
                <a:lnTo>
                  <a:pt x="4358" y="5906"/>
                </a:lnTo>
                <a:lnTo>
                  <a:pt x="4368" y="5879"/>
                </a:lnTo>
                <a:lnTo>
                  <a:pt x="4379" y="5850"/>
                </a:lnTo>
                <a:lnTo>
                  <a:pt x="4388" y="5823"/>
                </a:lnTo>
                <a:lnTo>
                  <a:pt x="4404" y="5768"/>
                </a:lnTo>
                <a:lnTo>
                  <a:pt x="4412" y="5741"/>
                </a:lnTo>
                <a:lnTo>
                  <a:pt x="4419" y="5712"/>
                </a:lnTo>
                <a:lnTo>
                  <a:pt x="4433" y="5655"/>
                </a:lnTo>
                <a:lnTo>
                  <a:pt x="4439" y="5627"/>
                </a:lnTo>
                <a:lnTo>
                  <a:pt x="4443" y="5598"/>
                </a:lnTo>
                <a:lnTo>
                  <a:pt x="4448" y="5568"/>
                </a:lnTo>
                <a:lnTo>
                  <a:pt x="4452" y="5540"/>
                </a:lnTo>
                <a:lnTo>
                  <a:pt x="4458" y="5481"/>
                </a:lnTo>
                <a:lnTo>
                  <a:pt x="4452" y="5498"/>
                </a:lnTo>
                <a:lnTo>
                  <a:pt x="4446" y="5513"/>
                </a:lnTo>
                <a:lnTo>
                  <a:pt x="4439" y="5529"/>
                </a:lnTo>
                <a:lnTo>
                  <a:pt x="4431" y="5544"/>
                </a:lnTo>
                <a:lnTo>
                  <a:pt x="4422" y="5559"/>
                </a:lnTo>
                <a:lnTo>
                  <a:pt x="4413" y="5573"/>
                </a:lnTo>
                <a:lnTo>
                  <a:pt x="4404" y="5588"/>
                </a:lnTo>
                <a:lnTo>
                  <a:pt x="4395" y="5601"/>
                </a:lnTo>
                <a:lnTo>
                  <a:pt x="4385" y="5615"/>
                </a:lnTo>
                <a:lnTo>
                  <a:pt x="4373" y="5627"/>
                </a:lnTo>
                <a:lnTo>
                  <a:pt x="4362" y="5639"/>
                </a:lnTo>
                <a:lnTo>
                  <a:pt x="4350" y="5651"/>
                </a:lnTo>
                <a:lnTo>
                  <a:pt x="4338" y="5663"/>
                </a:lnTo>
                <a:lnTo>
                  <a:pt x="4325" y="5675"/>
                </a:lnTo>
                <a:lnTo>
                  <a:pt x="4311" y="5685"/>
                </a:lnTo>
                <a:lnTo>
                  <a:pt x="4298" y="5694"/>
                </a:lnTo>
                <a:lnTo>
                  <a:pt x="4284" y="5705"/>
                </a:lnTo>
                <a:lnTo>
                  <a:pt x="4271" y="5714"/>
                </a:lnTo>
                <a:lnTo>
                  <a:pt x="4256" y="5723"/>
                </a:lnTo>
                <a:lnTo>
                  <a:pt x="4248" y="5726"/>
                </a:lnTo>
                <a:lnTo>
                  <a:pt x="4241" y="5730"/>
                </a:lnTo>
                <a:lnTo>
                  <a:pt x="4226" y="5738"/>
                </a:lnTo>
                <a:lnTo>
                  <a:pt x="4209" y="5744"/>
                </a:lnTo>
                <a:lnTo>
                  <a:pt x="4194" y="5751"/>
                </a:lnTo>
                <a:lnTo>
                  <a:pt x="4178" y="5756"/>
                </a:lnTo>
                <a:lnTo>
                  <a:pt x="4161" y="5762"/>
                </a:lnTo>
                <a:lnTo>
                  <a:pt x="4145" y="5766"/>
                </a:lnTo>
                <a:lnTo>
                  <a:pt x="4127" y="5769"/>
                </a:lnTo>
                <a:lnTo>
                  <a:pt x="4110" y="5772"/>
                </a:lnTo>
                <a:lnTo>
                  <a:pt x="4092" y="5775"/>
                </a:lnTo>
                <a:lnTo>
                  <a:pt x="4074" y="5777"/>
                </a:lnTo>
                <a:lnTo>
                  <a:pt x="4056" y="5778"/>
                </a:lnTo>
                <a:lnTo>
                  <a:pt x="4038" y="5778"/>
                </a:lnTo>
                <a:lnTo>
                  <a:pt x="4014" y="5778"/>
                </a:lnTo>
                <a:lnTo>
                  <a:pt x="3989" y="5775"/>
                </a:lnTo>
                <a:lnTo>
                  <a:pt x="3965" y="5772"/>
                </a:lnTo>
                <a:lnTo>
                  <a:pt x="3941" y="5768"/>
                </a:lnTo>
                <a:lnTo>
                  <a:pt x="3960" y="5781"/>
                </a:lnTo>
                <a:lnTo>
                  <a:pt x="3980" y="5796"/>
                </a:lnTo>
                <a:lnTo>
                  <a:pt x="3999" y="5813"/>
                </a:lnTo>
                <a:lnTo>
                  <a:pt x="4017" y="5829"/>
                </a:lnTo>
                <a:lnTo>
                  <a:pt x="4029" y="5843"/>
                </a:lnTo>
                <a:lnTo>
                  <a:pt x="4041" y="5855"/>
                </a:lnTo>
                <a:lnTo>
                  <a:pt x="4053" y="5870"/>
                </a:lnTo>
                <a:lnTo>
                  <a:pt x="4064" y="5883"/>
                </a:lnTo>
                <a:lnTo>
                  <a:pt x="4073" y="5897"/>
                </a:lnTo>
                <a:lnTo>
                  <a:pt x="4083" y="5912"/>
                </a:lnTo>
                <a:lnTo>
                  <a:pt x="4091" y="5927"/>
                </a:lnTo>
                <a:lnTo>
                  <a:pt x="4100" y="5942"/>
                </a:lnTo>
                <a:lnTo>
                  <a:pt x="4107" y="5957"/>
                </a:lnTo>
                <a:lnTo>
                  <a:pt x="4113" y="5972"/>
                </a:lnTo>
                <a:lnTo>
                  <a:pt x="4119" y="5988"/>
                </a:lnTo>
                <a:lnTo>
                  <a:pt x="4125" y="6003"/>
                </a:lnTo>
                <a:lnTo>
                  <a:pt x="4130" y="6020"/>
                </a:lnTo>
                <a:lnTo>
                  <a:pt x="4134" y="6036"/>
                </a:lnTo>
                <a:lnTo>
                  <a:pt x="4142" y="6069"/>
                </a:lnTo>
                <a:lnTo>
                  <a:pt x="4146" y="6102"/>
                </a:lnTo>
                <a:lnTo>
                  <a:pt x="4148" y="6119"/>
                </a:lnTo>
                <a:lnTo>
                  <a:pt x="4148" y="6135"/>
                </a:lnTo>
                <a:lnTo>
                  <a:pt x="4148" y="6152"/>
                </a:lnTo>
                <a:lnTo>
                  <a:pt x="4148" y="6168"/>
                </a:lnTo>
                <a:lnTo>
                  <a:pt x="4146" y="6185"/>
                </a:lnTo>
                <a:lnTo>
                  <a:pt x="4145" y="6201"/>
                </a:lnTo>
                <a:lnTo>
                  <a:pt x="4139" y="6234"/>
                </a:lnTo>
                <a:lnTo>
                  <a:pt x="4131" y="6267"/>
                </a:lnTo>
                <a:lnTo>
                  <a:pt x="4125" y="6282"/>
                </a:lnTo>
                <a:lnTo>
                  <a:pt x="4121" y="6299"/>
                </a:lnTo>
                <a:lnTo>
                  <a:pt x="4115" y="6315"/>
                </a:lnTo>
                <a:lnTo>
                  <a:pt x="4107" y="6330"/>
                </a:lnTo>
                <a:close/>
                <a:moveTo>
                  <a:pt x="1323" y="5481"/>
                </a:moveTo>
                <a:lnTo>
                  <a:pt x="1331" y="5540"/>
                </a:lnTo>
                <a:lnTo>
                  <a:pt x="1340" y="5598"/>
                </a:lnTo>
                <a:lnTo>
                  <a:pt x="1344" y="5627"/>
                </a:lnTo>
                <a:lnTo>
                  <a:pt x="1350" y="5655"/>
                </a:lnTo>
                <a:lnTo>
                  <a:pt x="1356" y="5684"/>
                </a:lnTo>
                <a:lnTo>
                  <a:pt x="1362" y="5712"/>
                </a:lnTo>
                <a:lnTo>
                  <a:pt x="1370" y="5741"/>
                </a:lnTo>
                <a:lnTo>
                  <a:pt x="1377" y="5768"/>
                </a:lnTo>
                <a:lnTo>
                  <a:pt x="1386" y="5796"/>
                </a:lnTo>
                <a:lnTo>
                  <a:pt x="1395" y="5823"/>
                </a:lnTo>
                <a:lnTo>
                  <a:pt x="1415" y="5879"/>
                </a:lnTo>
                <a:lnTo>
                  <a:pt x="1436" y="5931"/>
                </a:lnTo>
                <a:lnTo>
                  <a:pt x="1446" y="5958"/>
                </a:lnTo>
                <a:lnTo>
                  <a:pt x="1458" y="5985"/>
                </a:lnTo>
                <a:lnTo>
                  <a:pt x="1470" y="6011"/>
                </a:lnTo>
                <a:lnTo>
                  <a:pt x="1484" y="6038"/>
                </a:lnTo>
                <a:lnTo>
                  <a:pt x="1497" y="6063"/>
                </a:lnTo>
                <a:lnTo>
                  <a:pt x="1511" y="6089"/>
                </a:lnTo>
                <a:lnTo>
                  <a:pt x="1539" y="6138"/>
                </a:lnTo>
                <a:lnTo>
                  <a:pt x="1571" y="6188"/>
                </a:lnTo>
                <a:lnTo>
                  <a:pt x="1602" y="6236"/>
                </a:lnTo>
                <a:lnTo>
                  <a:pt x="1637" y="6284"/>
                </a:lnTo>
                <a:lnTo>
                  <a:pt x="1674" y="6329"/>
                </a:lnTo>
                <a:lnTo>
                  <a:pt x="1665" y="6308"/>
                </a:lnTo>
                <a:lnTo>
                  <a:pt x="1661" y="6296"/>
                </a:lnTo>
                <a:lnTo>
                  <a:pt x="1656" y="6285"/>
                </a:lnTo>
                <a:lnTo>
                  <a:pt x="1650" y="6263"/>
                </a:lnTo>
                <a:lnTo>
                  <a:pt x="1644" y="6240"/>
                </a:lnTo>
                <a:lnTo>
                  <a:pt x="1640" y="6216"/>
                </a:lnTo>
                <a:lnTo>
                  <a:pt x="1637" y="6192"/>
                </a:lnTo>
                <a:lnTo>
                  <a:pt x="1635" y="6168"/>
                </a:lnTo>
                <a:lnTo>
                  <a:pt x="1634" y="6144"/>
                </a:lnTo>
                <a:lnTo>
                  <a:pt x="1634" y="6122"/>
                </a:lnTo>
                <a:lnTo>
                  <a:pt x="1637" y="6101"/>
                </a:lnTo>
                <a:lnTo>
                  <a:pt x="1638" y="6078"/>
                </a:lnTo>
                <a:lnTo>
                  <a:pt x="1643" y="6057"/>
                </a:lnTo>
                <a:lnTo>
                  <a:pt x="1647" y="6036"/>
                </a:lnTo>
                <a:lnTo>
                  <a:pt x="1653" y="6015"/>
                </a:lnTo>
                <a:lnTo>
                  <a:pt x="1659" y="5994"/>
                </a:lnTo>
                <a:lnTo>
                  <a:pt x="1668" y="5973"/>
                </a:lnTo>
                <a:lnTo>
                  <a:pt x="1676" y="5954"/>
                </a:lnTo>
                <a:lnTo>
                  <a:pt x="1686" y="5934"/>
                </a:lnTo>
                <a:lnTo>
                  <a:pt x="1697" y="5916"/>
                </a:lnTo>
                <a:lnTo>
                  <a:pt x="1709" y="5897"/>
                </a:lnTo>
                <a:lnTo>
                  <a:pt x="1721" y="5879"/>
                </a:lnTo>
                <a:lnTo>
                  <a:pt x="1734" y="5862"/>
                </a:lnTo>
                <a:lnTo>
                  <a:pt x="1749" y="5846"/>
                </a:lnTo>
                <a:lnTo>
                  <a:pt x="1764" y="5829"/>
                </a:lnTo>
                <a:lnTo>
                  <a:pt x="1782" y="5813"/>
                </a:lnTo>
                <a:lnTo>
                  <a:pt x="1802" y="5796"/>
                </a:lnTo>
                <a:lnTo>
                  <a:pt x="1821" y="5781"/>
                </a:lnTo>
                <a:lnTo>
                  <a:pt x="1842" y="5768"/>
                </a:lnTo>
                <a:lnTo>
                  <a:pt x="1818" y="5772"/>
                </a:lnTo>
                <a:lnTo>
                  <a:pt x="1794" y="5775"/>
                </a:lnTo>
                <a:lnTo>
                  <a:pt x="1769" y="5778"/>
                </a:lnTo>
                <a:lnTo>
                  <a:pt x="1743" y="5778"/>
                </a:lnTo>
                <a:lnTo>
                  <a:pt x="1725" y="5778"/>
                </a:lnTo>
                <a:lnTo>
                  <a:pt x="1707" y="5777"/>
                </a:lnTo>
                <a:lnTo>
                  <a:pt x="1689" y="5775"/>
                </a:lnTo>
                <a:lnTo>
                  <a:pt x="1673" y="5772"/>
                </a:lnTo>
                <a:lnTo>
                  <a:pt x="1655" y="5769"/>
                </a:lnTo>
                <a:lnTo>
                  <a:pt x="1638" y="5766"/>
                </a:lnTo>
                <a:lnTo>
                  <a:pt x="1622" y="5762"/>
                </a:lnTo>
                <a:lnTo>
                  <a:pt x="1605" y="5757"/>
                </a:lnTo>
                <a:lnTo>
                  <a:pt x="1589" y="5751"/>
                </a:lnTo>
                <a:lnTo>
                  <a:pt x="1572" y="5745"/>
                </a:lnTo>
                <a:lnTo>
                  <a:pt x="1557" y="5738"/>
                </a:lnTo>
                <a:lnTo>
                  <a:pt x="1542" y="5730"/>
                </a:lnTo>
                <a:lnTo>
                  <a:pt x="1527" y="5723"/>
                </a:lnTo>
                <a:lnTo>
                  <a:pt x="1512" y="5714"/>
                </a:lnTo>
                <a:lnTo>
                  <a:pt x="1497" y="5705"/>
                </a:lnTo>
                <a:lnTo>
                  <a:pt x="1484" y="5694"/>
                </a:lnTo>
                <a:lnTo>
                  <a:pt x="1457" y="5675"/>
                </a:lnTo>
                <a:lnTo>
                  <a:pt x="1445" y="5663"/>
                </a:lnTo>
                <a:lnTo>
                  <a:pt x="1433" y="5652"/>
                </a:lnTo>
                <a:lnTo>
                  <a:pt x="1409" y="5627"/>
                </a:lnTo>
                <a:lnTo>
                  <a:pt x="1398" y="5615"/>
                </a:lnTo>
                <a:lnTo>
                  <a:pt x="1388" y="5601"/>
                </a:lnTo>
                <a:lnTo>
                  <a:pt x="1368" y="5573"/>
                </a:lnTo>
                <a:lnTo>
                  <a:pt x="1359" y="5559"/>
                </a:lnTo>
                <a:lnTo>
                  <a:pt x="1352" y="5544"/>
                </a:lnTo>
                <a:lnTo>
                  <a:pt x="1344" y="5529"/>
                </a:lnTo>
                <a:lnTo>
                  <a:pt x="1337" y="5514"/>
                </a:lnTo>
                <a:lnTo>
                  <a:pt x="1329" y="5498"/>
                </a:lnTo>
                <a:lnTo>
                  <a:pt x="1323" y="5481"/>
                </a:lnTo>
                <a:close/>
                <a:moveTo>
                  <a:pt x="1682" y="4322"/>
                </a:moveTo>
                <a:lnTo>
                  <a:pt x="1662" y="4346"/>
                </a:lnTo>
                <a:lnTo>
                  <a:pt x="1644" y="4368"/>
                </a:lnTo>
                <a:lnTo>
                  <a:pt x="1626" y="4392"/>
                </a:lnTo>
                <a:lnTo>
                  <a:pt x="1608" y="4416"/>
                </a:lnTo>
                <a:lnTo>
                  <a:pt x="1590" y="4440"/>
                </a:lnTo>
                <a:lnTo>
                  <a:pt x="1574" y="4466"/>
                </a:lnTo>
                <a:lnTo>
                  <a:pt x="1542" y="4515"/>
                </a:lnTo>
                <a:lnTo>
                  <a:pt x="1527" y="4541"/>
                </a:lnTo>
                <a:lnTo>
                  <a:pt x="1512" y="4568"/>
                </a:lnTo>
                <a:lnTo>
                  <a:pt x="1499" y="4593"/>
                </a:lnTo>
                <a:lnTo>
                  <a:pt x="1485" y="4619"/>
                </a:lnTo>
                <a:lnTo>
                  <a:pt x="1472" y="4646"/>
                </a:lnTo>
                <a:lnTo>
                  <a:pt x="1460" y="4673"/>
                </a:lnTo>
                <a:lnTo>
                  <a:pt x="1436" y="4727"/>
                </a:lnTo>
                <a:lnTo>
                  <a:pt x="1415" y="4781"/>
                </a:lnTo>
                <a:lnTo>
                  <a:pt x="1404" y="4809"/>
                </a:lnTo>
                <a:lnTo>
                  <a:pt x="1395" y="4838"/>
                </a:lnTo>
                <a:lnTo>
                  <a:pt x="1386" y="4865"/>
                </a:lnTo>
                <a:lnTo>
                  <a:pt x="1377" y="4893"/>
                </a:lnTo>
                <a:lnTo>
                  <a:pt x="1362" y="4952"/>
                </a:lnTo>
                <a:lnTo>
                  <a:pt x="1355" y="4980"/>
                </a:lnTo>
                <a:lnTo>
                  <a:pt x="1349" y="5009"/>
                </a:lnTo>
                <a:lnTo>
                  <a:pt x="1343" y="5039"/>
                </a:lnTo>
                <a:lnTo>
                  <a:pt x="1338" y="5067"/>
                </a:lnTo>
                <a:lnTo>
                  <a:pt x="1334" y="5097"/>
                </a:lnTo>
                <a:lnTo>
                  <a:pt x="1329" y="5127"/>
                </a:lnTo>
                <a:lnTo>
                  <a:pt x="1326" y="5156"/>
                </a:lnTo>
                <a:lnTo>
                  <a:pt x="1323" y="5186"/>
                </a:lnTo>
                <a:lnTo>
                  <a:pt x="1329" y="5169"/>
                </a:lnTo>
                <a:lnTo>
                  <a:pt x="1335" y="5154"/>
                </a:lnTo>
                <a:lnTo>
                  <a:pt x="1343" y="5139"/>
                </a:lnTo>
                <a:lnTo>
                  <a:pt x="1350" y="5123"/>
                </a:lnTo>
                <a:lnTo>
                  <a:pt x="1359" y="5109"/>
                </a:lnTo>
                <a:lnTo>
                  <a:pt x="1368" y="5094"/>
                </a:lnTo>
                <a:lnTo>
                  <a:pt x="1377" y="5079"/>
                </a:lnTo>
                <a:lnTo>
                  <a:pt x="1386" y="5066"/>
                </a:lnTo>
                <a:lnTo>
                  <a:pt x="1397" y="5052"/>
                </a:lnTo>
                <a:lnTo>
                  <a:pt x="1409" y="5040"/>
                </a:lnTo>
                <a:lnTo>
                  <a:pt x="1419" y="5027"/>
                </a:lnTo>
                <a:lnTo>
                  <a:pt x="1431" y="5015"/>
                </a:lnTo>
                <a:lnTo>
                  <a:pt x="1443" y="5004"/>
                </a:lnTo>
                <a:lnTo>
                  <a:pt x="1457" y="4992"/>
                </a:lnTo>
                <a:lnTo>
                  <a:pt x="1484" y="4971"/>
                </a:lnTo>
                <a:lnTo>
                  <a:pt x="1497" y="4962"/>
                </a:lnTo>
                <a:lnTo>
                  <a:pt x="1511" y="4953"/>
                </a:lnTo>
                <a:lnTo>
                  <a:pt x="1526" y="4944"/>
                </a:lnTo>
                <a:lnTo>
                  <a:pt x="1541" y="4937"/>
                </a:lnTo>
                <a:lnTo>
                  <a:pt x="1556" y="4929"/>
                </a:lnTo>
                <a:lnTo>
                  <a:pt x="1572" y="4922"/>
                </a:lnTo>
                <a:lnTo>
                  <a:pt x="1589" y="4916"/>
                </a:lnTo>
                <a:lnTo>
                  <a:pt x="1604" y="4910"/>
                </a:lnTo>
                <a:lnTo>
                  <a:pt x="1620" y="4904"/>
                </a:lnTo>
                <a:lnTo>
                  <a:pt x="1638" y="4899"/>
                </a:lnTo>
                <a:lnTo>
                  <a:pt x="1655" y="4896"/>
                </a:lnTo>
                <a:lnTo>
                  <a:pt x="1673" y="4893"/>
                </a:lnTo>
                <a:lnTo>
                  <a:pt x="1689" y="4890"/>
                </a:lnTo>
                <a:lnTo>
                  <a:pt x="1707" y="4889"/>
                </a:lnTo>
                <a:lnTo>
                  <a:pt x="1725" y="4887"/>
                </a:lnTo>
                <a:lnTo>
                  <a:pt x="1743" y="4887"/>
                </a:lnTo>
                <a:lnTo>
                  <a:pt x="1769" y="4889"/>
                </a:lnTo>
                <a:lnTo>
                  <a:pt x="1793" y="4890"/>
                </a:lnTo>
                <a:lnTo>
                  <a:pt x="1818" y="4893"/>
                </a:lnTo>
                <a:lnTo>
                  <a:pt x="1842" y="4898"/>
                </a:lnTo>
                <a:lnTo>
                  <a:pt x="1821" y="4884"/>
                </a:lnTo>
                <a:lnTo>
                  <a:pt x="1802" y="4869"/>
                </a:lnTo>
                <a:lnTo>
                  <a:pt x="1782" y="4854"/>
                </a:lnTo>
                <a:lnTo>
                  <a:pt x="1764" y="4836"/>
                </a:lnTo>
                <a:lnTo>
                  <a:pt x="1752" y="4823"/>
                </a:lnTo>
                <a:lnTo>
                  <a:pt x="1740" y="4809"/>
                </a:lnTo>
                <a:lnTo>
                  <a:pt x="1728" y="4796"/>
                </a:lnTo>
                <a:lnTo>
                  <a:pt x="1718" y="4781"/>
                </a:lnTo>
                <a:lnTo>
                  <a:pt x="1707" y="4767"/>
                </a:lnTo>
                <a:lnTo>
                  <a:pt x="1698" y="4752"/>
                </a:lnTo>
                <a:lnTo>
                  <a:pt x="1689" y="4737"/>
                </a:lnTo>
                <a:lnTo>
                  <a:pt x="1682" y="4721"/>
                </a:lnTo>
                <a:lnTo>
                  <a:pt x="1674" y="4706"/>
                </a:lnTo>
                <a:lnTo>
                  <a:pt x="1667" y="4689"/>
                </a:lnTo>
                <a:lnTo>
                  <a:pt x="1661" y="4673"/>
                </a:lnTo>
                <a:lnTo>
                  <a:pt x="1655" y="4656"/>
                </a:lnTo>
                <a:lnTo>
                  <a:pt x="1650" y="4640"/>
                </a:lnTo>
                <a:lnTo>
                  <a:pt x="1646" y="4623"/>
                </a:lnTo>
                <a:lnTo>
                  <a:pt x="1643" y="4607"/>
                </a:lnTo>
                <a:lnTo>
                  <a:pt x="1640" y="4590"/>
                </a:lnTo>
                <a:lnTo>
                  <a:pt x="1637" y="4572"/>
                </a:lnTo>
                <a:lnTo>
                  <a:pt x="1635" y="4556"/>
                </a:lnTo>
                <a:lnTo>
                  <a:pt x="1634" y="4521"/>
                </a:lnTo>
                <a:lnTo>
                  <a:pt x="1635" y="4505"/>
                </a:lnTo>
                <a:lnTo>
                  <a:pt x="1635" y="4487"/>
                </a:lnTo>
                <a:lnTo>
                  <a:pt x="1637" y="4470"/>
                </a:lnTo>
                <a:lnTo>
                  <a:pt x="1640" y="4454"/>
                </a:lnTo>
                <a:lnTo>
                  <a:pt x="1643" y="4436"/>
                </a:lnTo>
                <a:lnTo>
                  <a:pt x="1646" y="4419"/>
                </a:lnTo>
                <a:lnTo>
                  <a:pt x="1655" y="4386"/>
                </a:lnTo>
                <a:lnTo>
                  <a:pt x="1661" y="4370"/>
                </a:lnTo>
                <a:lnTo>
                  <a:pt x="1667" y="4353"/>
                </a:lnTo>
                <a:lnTo>
                  <a:pt x="1674" y="4338"/>
                </a:lnTo>
                <a:lnTo>
                  <a:pt x="1682" y="4322"/>
                </a:lnTo>
                <a:close/>
                <a:moveTo>
                  <a:pt x="3761" y="5333"/>
                </a:moveTo>
                <a:lnTo>
                  <a:pt x="3761" y="5348"/>
                </a:lnTo>
                <a:lnTo>
                  <a:pt x="3762" y="5361"/>
                </a:lnTo>
                <a:lnTo>
                  <a:pt x="3764" y="5375"/>
                </a:lnTo>
                <a:lnTo>
                  <a:pt x="3767" y="5388"/>
                </a:lnTo>
                <a:lnTo>
                  <a:pt x="3770" y="5402"/>
                </a:lnTo>
                <a:lnTo>
                  <a:pt x="3773" y="5415"/>
                </a:lnTo>
                <a:lnTo>
                  <a:pt x="3777" y="5429"/>
                </a:lnTo>
                <a:lnTo>
                  <a:pt x="3782" y="5441"/>
                </a:lnTo>
                <a:lnTo>
                  <a:pt x="3788" y="5453"/>
                </a:lnTo>
                <a:lnTo>
                  <a:pt x="3794" y="5465"/>
                </a:lnTo>
                <a:lnTo>
                  <a:pt x="3801" y="5477"/>
                </a:lnTo>
                <a:lnTo>
                  <a:pt x="3809" y="5489"/>
                </a:lnTo>
                <a:lnTo>
                  <a:pt x="3816" y="5499"/>
                </a:lnTo>
                <a:lnTo>
                  <a:pt x="3824" y="5510"/>
                </a:lnTo>
                <a:lnTo>
                  <a:pt x="3833" y="5520"/>
                </a:lnTo>
                <a:lnTo>
                  <a:pt x="3842" y="5529"/>
                </a:lnTo>
                <a:lnTo>
                  <a:pt x="3852" y="5538"/>
                </a:lnTo>
                <a:lnTo>
                  <a:pt x="3861" y="5547"/>
                </a:lnTo>
                <a:lnTo>
                  <a:pt x="3872" y="5556"/>
                </a:lnTo>
                <a:lnTo>
                  <a:pt x="3884" y="5564"/>
                </a:lnTo>
                <a:lnTo>
                  <a:pt x="3894" y="5571"/>
                </a:lnTo>
                <a:lnTo>
                  <a:pt x="3906" y="5577"/>
                </a:lnTo>
                <a:lnTo>
                  <a:pt x="3918" y="5583"/>
                </a:lnTo>
                <a:lnTo>
                  <a:pt x="3930" y="5589"/>
                </a:lnTo>
                <a:lnTo>
                  <a:pt x="3944" y="5594"/>
                </a:lnTo>
                <a:lnTo>
                  <a:pt x="3956" y="5598"/>
                </a:lnTo>
                <a:lnTo>
                  <a:pt x="3969" y="5603"/>
                </a:lnTo>
                <a:lnTo>
                  <a:pt x="3983" y="5606"/>
                </a:lnTo>
                <a:lnTo>
                  <a:pt x="3996" y="5607"/>
                </a:lnTo>
                <a:lnTo>
                  <a:pt x="4010" y="5610"/>
                </a:lnTo>
                <a:lnTo>
                  <a:pt x="4025" y="5610"/>
                </a:lnTo>
                <a:lnTo>
                  <a:pt x="4038" y="5612"/>
                </a:lnTo>
                <a:lnTo>
                  <a:pt x="4053" y="5610"/>
                </a:lnTo>
                <a:lnTo>
                  <a:pt x="4067" y="5610"/>
                </a:lnTo>
                <a:lnTo>
                  <a:pt x="4082" y="5607"/>
                </a:lnTo>
                <a:lnTo>
                  <a:pt x="4095" y="5606"/>
                </a:lnTo>
                <a:lnTo>
                  <a:pt x="4109" y="5603"/>
                </a:lnTo>
                <a:lnTo>
                  <a:pt x="4121" y="5598"/>
                </a:lnTo>
                <a:lnTo>
                  <a:pt x="4134" y="5594"/>
                </a:lnTo>
                <a:lnTo>
                  <a:pt x="4146" y="5589"/>
                </a:lnTo>
                <a:lnTo>
                  <a:pt x="4160" y="5583"/>
                </a:lnTo>
                <a:lnTo>
                  <a:pt x="4172" y="5577"/>
                </a:lnTo>
                <a:lnTo>
                  <a:pt x="4182" y="5571"/>
                </a:lnTo>
                <a:lnTo>
                  <a:pt x="4194" y="5564"/>
                </a:lnTo>
                <a:lnTo>
                  <a:pt x="4205" y="5556"/>
                </a:lnTo>
                <a:lnTo>
                  <a:pt x="4215" y="5547"/>
                </a:lnTo>
                <a:lnTo>
                  <a:pt x="4226" y="5538"/>
                </a:lnTo>
                <a:lnTo>
                  <a:pt x="4235" y="5529"/>
                </a:lnTo>
                <a:lnTo>
                  <a:pt x="4245" y="5520"/>
                </a:lnTo>
                <a:lnTo>
                  <a:pt x="4253" y="5510"/>
                </a:lnTo>
                <a:lnTo>
                  <a:pt x="4262" y="5499"/>
                </a:lnTo>
                <a:lnTo>
                  <a:pt x="4269" y="5489"/>
                </a:lnTo>
                <a:lnTo>
                  <a:pt x="4277" y="5477"/>
                </a:lnTo>
                <a:lnTo>
                  <a:pt x="4283" y="5465"/>
                </a:lnTo>
                <a:lnTo>
                  <a:pt x="4289" y="5453"/>
                </a:lnTo>
                <a:lnTo>
                  <a:pt x="4295" y="5441"/>
                </a:lnTo>
                <a:lnTo>
                  <a:pt x="4301" y="5429"/>
                </a:lnTo>
                <a:lnTo>
                  <a:pt x="4304" y="5415"/>
                </a:lnTo>
                <a:lnTo>
                  <a:pt x="4308" y="5402"/>
                </a:lnTo>
                <a:lnTo>
                  <a:pt x="4311" y="5388"/>
                </a:lnTo>
                <a:lnTo>
                  <a:pt x="4314" y="5375"/>
                </a:lnTo>
                <a:lnTo>
                  <a:pt x="4316" y="5361"/>
                </a:lnTo>
                <a:lnTo>
                  <a:pt x="4317" y="5348"/>
                </a:lnTo>
                <a:lnTo>
                  <a:pt x="4317" y="5333"/>
                </a:lnTo>
                <a:lnTo>
                  <a:pt x="4317" y="5319"/>
                </a:lnTo>
                <a:lnTo>
                  <a:pt x="4316" y="5304"/>
                </a:lnTo>
                <a:lnTo>
                  <a:pt x="4314" y="5291"/>
                </a:lnTo>
                <a:lnTo>
                  <a:pt x="4311" y="5277"/>
                </a:lnTo>
                <a:lnTo>
                  <a:pt x="4308" y="5264"/>
                </a:lnTo>
                <a:lnTo>
                  <a:pt x="4304" y="5250"/>
                </a:lnTo>
                <a:lnTo>
                  <a:pt x="4301" y="5237"/>
                </a:lnTo>
                <a:lnTo>
                  <a:pt x="4295" y="5225"/>
                </a:lnTo>
                <a:lnTo>
                  <a:pt x="4289" y="5213"/>
                </a:lnTo>
                <a:lnTo>
                  <a:pt x="4283" y="5201"/>
                </a:lnTo>
                <a:lnTo>
                  <a:pt x="4277" y="5189"/>
                </a:lnTo>
                <a:lnTo>
                  <a:pt x="4269" y="5177"/>
                </a:lnTo>
                <a:lnTo>
                  <a:pt x="4262" y="5166"/>
                </a:lnTo>
                <a:lnTo>
                  <a:pt x="4253" y="5156"/>
                </a:lnTo>
                <a:lnTo>
                  <a:pt x="4245" y="5145"/>
                </a:lnTo>
                <a:lnTo>
                  <a:pt x="4235" y="5136"/>
                </a:lnTo>
                <a:lnTo>
                  <a:pt x="4226" y="5127"/>
                </a:lnTo>
                <a:lnTo>
                  <a:pt x="4215" y="5118"/>
                </a:lnTo>
                <a:lnTo>
                  <a:pt x="4205" y="5111"/>
                </a:lnTo>
                <a:lnTo>
                  <a:pt x="4194" y="5102"/>
                </a:lnTo>
                <a:lnTo>
                  <a:pt x="4182" y="5096"/>
                </a:lnTo>
                <a:lnTo>
                  <a:pt x="4172" y="5088"/>
                </a:lnTo>
                <a:lnTo>
                  <a:pt x="4160" y="5082"/>
                </a:lnTo>
                <a:lnTo>
                  <a:pt x="4146" y="5076"/>
                </a:lnTo>
                <a:lnTo>
                  <a:pt x="4134" y="5072"/>
                </a:lnTo>
                <a:lnTo>
                  <a:pt x="4121" y="5067"/>
                </a:lnTo>
                <a:lnTo>
                  <a:pt x="4109" y="5064"/>
                </a:lnTo>
                <a:lnTo>
                  <a:pt x="4095" y="5060"/>
                </a:lnTo>
                <a:lnTo>
                  <a:pt x="4080" y="5058"/>
                </a:lnTo>
                <a:lnTo>
                  <a:pt x="4067" y="5057"/>
                </a:lnTo>
                <a:lnTo>
                  <a:pt x="4053" y="5055"/>
                </a:lnTo>
                <a:lnTo>
                  <a:pt x="4038" y="5055"/>
                </a:lnTo>
                <a:lnTo>
                  <a:pt x="4025" y="5055"/>
                </a:lnTo>
                <a:lnTo>
                  <a:pt x="4010" y="5057"/>
                </a:lnTo>
                <a:lnTo>
                  <a:pt x="3996" y="5058"/>
                </a:lnTo>
                <a:lnTo>
                  <a:pt x="3983" y="5060"/>
                </a:lnTo>
                <a:lnTo>
                  <a:pt x="3969" y="5064"/>
                </a:lnTo>
                <a:lnTo>
                  <a:pt x="3956" y="5067"/>
                </a:lnTo>
                <a:lnTo>
                  <a:pt x="3944" y="5072"/>
                </a:lnTo>
                <a:lnTo>
                  <a:pt x="3930" y="5076"/>
                </a:lnTo>
                <a:lnTo>
                  <a:pt x="3918" y="5082"/>
                </a:lnTo>
                <a:lnTo>
                  <a:pt x="3906" y="5088"/>
                </a:lnTo>
                <a:lnTo>
                  <a:pt x="3894" y="5096"/>
                </a:lnTo>
                <a:lnTo>
                  <a:pt x="3884" y="5102"/>
                </a:lnTo>
                <a:lnTo>
                  <a:pt x="3872" y="5111"/>
                </a:lnTo>
                <a:lnTo>
                  <a:pt x="3861" y="5118"/>
                </a:lnTo>
                <a:lnTo>
                  <a:pt x="3852" y="5127"/>
                </a:lnTo>
                <a:lnTo>
                  <a:pt x="3842" y="5136"/>
                </a:lnTo>
                <a:lnTo>
                  <a:pt x="3833" y="5145"/>
                </a:lnTo>
                <a:lnTo>
                  <a:pt x="3824" y="5156"/>
                </a:lnTo>
                <a:lnTo>
                  <a:pt x="3816" y="5166"/>
                </a:lnTo>
                <a:lnTo>
                  <a:pt x="3809" y="5177"/>
                </a:lnTo>
                <a:lnTo>
                  <a:pt x="3801" y="5189"/>
                </a:lnTo>
                <a:lnTo>
                  <a:pt x="3794" y="5201"/>
                </a:lnTo>
                <a:lnTo>
                  <a:pt x="3788" y="5213"/>
                </a:lnTo>
                <a:lnTo>
                  <a:pt x="3782" y="5225"/>
                </a:lnTo>
                <a:lnTo>
                  <a:pt x="3777" y="5237"/>
                </a:lnTo>
                <a:lnTo>
                  <a:pt x="3773" y="5250"/>
                </a:lnTo>
                <a:lnTo>
                  <a:pt x="3770" y="5264"/>
                </a:lnTo>
                <a:lnTo>
                  <a:pt x="3767" y="5277"/>
                </a:lnTo>
                <a:lnTo>
                  <a:pt x="3764" y="5291"/>
                </a:lnTo>
                <a:lnTo>
                  <a:pt x="3762" y="5304"/>
                </a:lnTo>
                <a:lnTo>
                  <a:pt x="3761" y="5319"/>
                </a:lnTo>
                <a:lnTo>
                  <a:pt x="3761" y="5333"/>
                </a:lnTo>
                <a:close/>
                <a:moveTo>
                  <a:pt x="3702" y="5699"/>
                </a:moveTo>
                <a:lnTo>
                  <a:pt x="3728" y="5699"/>
                </a:lnTo>
                <a:lnTo>
                  <a:pt x="3753" y="5702"/>
                </a:lnTo>
                <a:lnTo>
                  <a:pt x="3777" y="5705"/>
                </a:lnTo>
                <a:lnTo>
                  <a:pt x="3801" y="5709"/>
                </a:lnTo>
                <a:lnTo>
                  <a:pt x="3782" y="5697"/>
                </a:lnTo>
                <a:lnTo>
                  <a:pt x="3764" y="5682"/>
                </a:lnTo>
                <a:lnTo>
                  <a:pt x="3746" y="5667"/>
                </a:lnTo>
                <a:lnTo>
                  <a:pt x="3728" y="5652"/>
                </a:lnTo>
                <a:lnTo>
                  <a:pt x="3711" y="5636"/>
                </a:lnTo>
                <a:lnTo>
                  <a:pt x="3696" y="5618"/>
                </a:lnTo>
                <a:lnTo>
                  <a:pt x="3683" y="5600"/>
                </a:lnTo>
                <a:lnTo>
                  <a:pt x="3669" y="5580"/>
                </a:lnTo>
                <a:lnTo>
                  <a:pt x="3662" y="5571"/>
                </a:lnTo>
                <a:lnTo>
                  <a:pt x="3656" y="5561"/>
                </a:lnTo>
                <a:lnTo>
                  <a:pt x="3645" y="5540"/>
                </a:lnTo>
                <a:lnTo>
                  <a:pt x="3635" y="5519"/>
                </a:lnTo>
                <a:lnTo>
                  <a:pt x="3624" y="5498"/>
                </a:lnTo>
                <a:lnTo>
                  <a:pt x="3617" y="5475"/>
                </a:lnTo>
                <a:lnTo>
                  <a:pt x="3609" y="5453"/>
                </a:lnTo>
                <a:lnTo>
                  <a:pt x="3603" y="5429"/>
                </a:lnTo>
                <a:lnTo>
                  <a:pt x="3599" y="5405"/>
                </a:lnTo>
                <a:lnTo>
                  <a:pt x="3596" y="5432"/>
                </a:lnTo>
                <a:lnTo>
                  <a:pt x="3591" y="5459"/>
                </a:lnTo>
                <a:lnTo>
                  <a:pt x="3587" y="5486"/>
                </a:lnTo>
                <a:lnTo>
                  <a:pt x="3579" y="5511"/>
                </a:lnTo>
                <a:lnTo>
                  <a:pt x="3573" y="5537"/>
                </a:lnTo>
                <a:lnTo>
                  <a:pt x="3564" y="5561"/>
                </a:lnTo>
                <a:lnTo>
                  <a:pt x="3555" y="5586"/>
                </a:lnTo>
                <a:lnTo>
                  <a:pt x="3546" y="5610"/>
                </a:lnTo>
                <a:lnTo>
                  <a:pt x="3534" y="5634"/>
                </a:lnTo>
                <a:lnTo>
                  <a:pt x="3524" y="5657"/>
                </a:lnTo>
                <a:lnTo>
                  <a:pt x="3512" y="5681"/>
                </a:lnTo>
                <a:lnTo>
                  <a:pt x="3498" y="5702"/>
                </a:lnTo>
                <a:lnTo>
                  <a:pt x="3483" y="5724"/>
                </a:lnTo>
                <a:lnTo>
                  <a:pt x="3470" y="5745"/>
                </a:lnTo>
                <a:lnTo>
                  <a:pt x="3453" y="5766"/>
                </a:lnTo>
                <a:lnTo>
                  <a:pt x="3438" y="5786"/>
                </a:lnTo>
                <a:lnTo>
                  <a:pt x="3452" y="5775"/>
                </a:lnTo>
                <a:lnTo>
                  <a:pt x="3467" y="5766"/>
                </a:lnTo>
                <a:lnTo>
                  <a:pt x="3482" y="5757"/>
                </a:lnTo>
                <a:lnTo>
                  <a:pt x="3498" y="5748"/>
                </a:lnTo>
                <a:lnTo>
                  <a:pt x="3513" y="5741"/>
                </a:lnTo>
                <a:lnTo>
                  <a:pt x="3530" y="5733"/>
                </a:lnTo>
                <a:lnTo>
                  <a:pt x="3546" y="5727"/>
                </a:lnTo>
                <a:lnTo>
                  <a:pt x="3563" y="5721"/>
                </a:lnTo>
                <a:lnTo>
                  <a:pt x="3579" y="5715"/>
                </a:lnTo>
                <a:lnTo>
                  <a:pt x="3596" y="5711"/>
                </a:lnTo>
                <a:lnTo>
                  <a:pt x="3614" y="5708"/>
                </a:lnTo>
                <a:lnTo>
                  <a:pt x="3632" y="5705"/>
                </a:lnTo>
                <a:lnTo>
                  <a:pt x="3648" y="5702"/>
                </a:lnTo>
                <a:lnTo>
                  <a:pt x="3666" y="5700"/>
                </a:lnTo>
                <a:lnTo>
                  <a:pt x="3684" y="5699"/>
                </a:lnTo>
                <a:lnTo>
                  <a:pt x="3702" y="5699"/>
                </a:lnTo>
                <a:close/>
                <a:moveTo>
                  <a:pt x="3899" y="6341"/>
                </a:moveTo>
                <a:lnTo>
                  <a:pt x="3909" y="6330"/>
                </a:lnTo>
                <a:lnTo>
                  <a:pt x="3918" y="6320"/>
                </a:lnTo>
                <a:lnTo>
                  <a:pt x="3927" y="6309"/>
                </a:lnTo>
                <a:lnTo>
                  <a:pt x="3935" y="6297"/>
                </a:lnTo>
                <a:lnTo>
                  <a:pt x="3942" y="6285"/>
                </a:lnTo>
                <a:lnTo>
                  <a:pt x="3948" y="6273"/>
                </a:lnTo>
                <a:lnTo>
                  <a:pt x="3954" y="6261"/>
                </a:lnTo>
                <a:lnTo>
                  <a:pt x="3960" y="6249"/>
                </a:lnTo>
                <a:lnTo>
                  <a:pt x="3965" y="6236"/>
                </a:lnTo>
                <a:lnTo>
                  <a:pt x="3969" y="6224"/>
                </a:lnTo>
                <a:lnTo>
                  <a:pt x="3972" y="6210"/>
                </a:lnTo>
                <a:lnTo>
                  <a:pt x="3975" y="6198"/>
                </a:lnTo>
                <a:lnTo>
                  <a:pt x="3978" y="6185"/>
                </a:lnTo>
                <a:lnTo>
                  <a:pt x="3980" y="6171"/>
                </a:lnTo>
                <a:lnTo>
                  <a:pt x="3981" y="6144"/>
                </a:lnTo>
                <a:lnTo>
                  <a:pt x="3980" y="6117"/>
                </a:lnTo>
                <a:lnTo>
                  <a:pt x="3978" y="6104"/>
                </a:lnTo>
                <a:lnTo>
                  <a:pt x="3975" y="6092"/>
                </a:lnTo>
                <a:lnTo>
                  <a:pt x="3972" y="6078"/>
                </a:lnTo>
                <a:lnTo>
                  <a:pt x="3969" y="6065"/>
                </a:lnTo>
                <a:lnTo>
                  <a:pt x="3965" y="6053"/>
                </a:lnTo>
                <a:lnTo>
                  <a:pt x="3960" y="6039"/>
                </a:lnTo>
                <a:lnTo>
                  <a:pt x="3948" y="6015"/>
                </a:lnTo>
                <a:lnTo>
                  <a:pt x="3942" y="6003"/>
                </a:lnTo>
                <a:lnTo>
                  <a:pt x="3935" y="5991"/>
                </a:lnTo>
                <a:lnTo>
                  <a:pt x="3927" y="5979"/>
                </a:lnTo>
                <a:lnTo>
                  <a:pt x="3918" y="5969"/>
                </a:lnTo>
                <a:lnTo>
                  <a:pt x="3909" y="5958"/>
                </a:lnTo>
                <a:lnTo>
                  <a:pt x="3899" y="5948"/>
                </a:lnTo>
                <a:lnTo>
                  <a:pt x="3890" y="5939"/>
                </a:lnTo>
                <a:lnTo>
                  <a:pt x="3879" y="5930"/>
                </a:lnTo>
                <a:lnTo>
                  <a:pt x="3867" y="5921"/>
                </a:lnTo>
                <a:lnTo>
                  <a:pt x="3857" y="5913"/>
                </a:lnTo>
                <a:lnTo>
                  <a:pt x="3845" y="5906"/>
                </a:lnTo>
                <a:lnTo>
                  <a:pt x="3833" y="5898"/>
                </a:lnTo>
                <a:lnTo>
                  <a:pt x="3821" y="5892"/>
                </a:lnTo>
                <a:lnTo>
                  <a:pt x="3809" y="5888"/>
                </a:lnTo>
                <a:lnTo>
                  <a:pt x="3797" y="5882"/>
                </a:lnTo>
                <a:lnTo>
                  <a:pt x="3783" y="5879"/>
                </a:lnTo>
                <a:lnTo>
                  <a:pt x="3758" y="5871"/>
                </a:lnTo>
                <a:lnTo>
                  <a:pt x="3744" y="5870"/>
                </a:lnTo>
                <a:lnTo>
                  <a:pt x="3731" y="5867"/>
                </a:lnTo>
                <a:lnTo>
                  <a:pt x="3716" y="5867"/>
                </a:lnTo>
                <a:lnTo>
                  <a:pt x="3702" y="5867"/>
                </a:lnTo>
                <a:lnTo>
                  <a:pt x="3689" y="5867"/>
                </a:lnTo>
                <a:lnTo>
                  <a:pt x="3675" y="5867"/>
                </a:lnTo>
                <a:lnTo>
                  <a:pt x="3662" y="5870"/>
                </a:lnTo>
                <a:lnTo>
                  <a:pt x="3648" y="5871"/>
                </a:lnTo>
                <a:lnTo>
                  <a:pt x="3635" y="5874"/>
                </a:lnTo>
                <a:lnTo>
                  <a:pt x="3621" y="5879"/>
                </a:lnTo>
                <a:lnTo>
                  <a:pt x="3609" y="5882"/>
                </a:lnTo>
                <a:lnTo>
                  <a:pt x="3596" y="5888"/>
                </a:lnTo>
                <a:lnTo>
                  <a:pt x="3584" y="5892"/>
                </a:lnTo>
                <a:lnTo>
                  <a:pt x="3572" y="5898"/>
                </a:lnTo>
                <a:lnTo>
                  <a:pt x="3560" y="5906"/>
                </a:lnTo>
                <a:lnTo>
                  <a:pt x="3548" y="5913"/>
                </a:lnTo>
                <a:lnTo>
                  <a:pt x="3537" y="5921"/>
                </a:lnTo>
                <a:lnTo>
                  <a:pt x="3527" y="5930"/>
                </a:lnTo>
                <a:lnTo>
                  <a:pt x="3516" y="5939"/>
                </a:lnTo>
                <a:lnTo>
                  <a:pt x="3506" y="5948"/>
                </a:lnTo>
                <a:lnTo>
                  <a:pt x="3497" y="5958"/>
                </a:lnTo>
                <a:lnTo>
                  <a:pt x="3488" y="5969"/>
                </a:lnTo>
                <a:lnTo>
                  <a:pt x="3479" y="5979"/>
                </a:lnTo>
                <a:lnTo>
                  <a:pt x="3471" y="5990"/>
                </a:lnTo>
                <a:lnTo>
                  <a:pt x="3464" y="6002"/>
                </a:lnTo>
                <a:lnTo>
                  <a:pt x="3456" y="6014"/>
                </a:lnTo>
                <a:lnTo>
                  <a:pt x="3450" y="6026"/>
                </a:lnTo>
                <a:lnTo>
                  <a:pt x="3446" y="6038"/>
                </a:lnTo>
                <a:lnTo>
                  <a:pt x="3440" y="6050"/>
                </a:lnTo>
                <a:lnTo>
                  <a:pt x="3437" y="6063"/>
                </a:lnTo>
                <a:lnTo>
                  <a:pt x="3432" y="6077"/>
                </a:lnTo>
                <a:lnTo>
                  <a:pt x="3429" y="6090"/>
                </a:lnTo>
                <a:lnTo>
                  <a:pt x="3428" y="6104"/>
                </a:lnTo>
                <a:lnTo>
                  <a:pt x="3426" y="6117"/>
                </a:lnTo>
                <a:lnTo>
                  <a:pt x="3425" y="6131"/>
                </a:lnTo>
                <a:lnTo>
                  <a:pt x="3425" y="6144"/>
                </a:lnTo>
                <a:lnTo>
                  <a:pt x="3425" y="6158"/>
                </a:lnTo>
                <a:lnTo>
                  <a:pt x="3426" y="6171"/>
                </a:lnTo>
                <a:lnTo>
                  <a:pt x="3428" y="6186"/>
                </a:lnTo>
                <a:lnTo>
                  <a:pt x="3429" y="6198"/>
                </a:lnTo>
                <a:lnTo>
                  <a:pt x="3432" y="6212"/>
                </a:lnTo>
                <a:lnTo>
                  <a:pt x="3437" y="6225"/>
                </a:lnTo>
                <a:lnTo>
                  <a:pt x="3440" y="6239"/>
                </a:lnTo>
                <a:lnTo>
                  <a:pt x="3446" y="6251"/>
                </a:lnTo>
                <a:lnTo>
                  <a:pt x="3450" y="6263"/>
                </a:lnTo>
                <a:lnTo>
                  <a:pt x="3456" y="6275"/>
                </a:lnTo>
                <a:lnTo>
                  <a:pt x="3464" y="6287"/>
                </a:lnTo>
                <a:lnTo>
                  <a:pt x="3471" y="6299"/>
                </a:lnTo>
                <a:lnTo>
                  <a:pt x="3479" y="6309"/>
                </a:lnTo>
                <a:lnTo>
                  <a:pt x="3488" y="6320"/>
                </a:lnTo>
                <a:lnTo>
                  <a:pt x="3497" y="6330"/>
                </a:lnTo>
                <a:lnTo>
                  <a:pt x="3506" y="6341"/>
                </a:lnTo>
                <a:lnTo>
                  <a:pt x="3516" y="6351"/>
                </a:lnTo>
                <a:lnTo>
                  <a:pt x="3527" y="6360"/>
                </a:lnTo>
                <a:lnTo>
                  <a:pt x="3537" y="6368"/>
                </a:lnTo>
                <a:lnTo>
                  <a:pt x="3548" y="6375"/>
                </a:lnTo>
                <a:lnTo>
                  <a:pt x="3560" y="6383"/>
                </a:lnTo>
                <a:lnTo>
                  <a:pt x="3572" y="6390"/>
                </a:lnTo>
                <a:lnTo>
                  <a:pt x="3584" y="6396"/>
                </a:lnTo>
                <a:lnTo>
                  <a:pt x="3596" y="6402"/>
                </a:lnTo>
                <a:lnTo>
                  <a:pt x="3609" y="6407"/>
                </a:lnTo>
                <a:lnTo>
                  <a:pt x="3621" y="6411"/>
                </a:lnTo>
                <a:lnTo>
                  <a:pt x="3635" y="6414"/>
                </a:lnTo>
                <a:lnTo>
                  <a:pt x="3648" y="6417"/>
                </a:lnTo>
                <a:lnTo>
                  <a:pt x="3662" y="6420"/>
                </a:lnTo>
                <a:lnTo>
                  <a:pt x="3675" y="6422"/>
                </a:lnTo>
                <a:lnTo>
                  <a:pt x="3689" y="6422"/>
                </a:lnTo>
                <a:lnTo>
                  <a:pt x="3702" y="6423"/>
                </a:lnTo>
                <a:lnTo>
                  <a:pt x="3716" y="6422"/>
                </a:lnTo>
                <a:lnTo>
                  <a:pt x="3731" y="6422"/>
                </a:lnTo>
                <a:lnTo>
                  <a:pt x="3744" y="6420"/>
                </a:lnTo>
                <a:lnTo>
                  <a:pt x="3758" y="6417"/>
                </a:lnTo>
                <a:lnTo>
                  <a:pt x="3770" y="6414"/>
                </a:lnTo>
                <a:lnTo>
                  <a:pt x="3783" y="6411"/>
                </a:lnTo>
                <a:lnTo>
                  <a:pt x="3797" y="6407"/>
                </a:lnTo>
                <a:lnTo>
                  <a:pt x="3809" y="6402"/>
                </a:lnTo>
                <a:lnTo>
                  <a:pt x="3821" y="6396"/>
                </a:lnTo>
                <a:lnTo>
                  <a:pt x="3833" y="6390"/>
                </a:lnTo>
                <a:lnTo>
                  <a:pt x="3845" y="6383"/>
                </a:lnTo>
                <a:lnTo>
                  <a:pt x="3857" y="6375"/>
                </a:lnTo>
                <a:lnTo>
                  <a:pt x="3867" y="6368"/>
                </a:lnTo>
                <a:lnTo>
                  <a:pt x="3879" y="6360"/>
                </a:lnTo>
                <a:lnTo>
                  <a:pt x="3890" y="6351"/>
                </a:lnTo>
                <a:lnTo>
                  <a:pt x="3899" y="6341"/>
                </a:lnTo>
                <a:close/>
                <a:moveTo>
                  <a:pt x="3336" y="6480"/>
                </a:moveTo>
                <a:lnTo>
                  <a:pt x="3336" y="6498"/>
                </a:lnTo>
                <a:lnTo>
                  <a:pt x="3335" y="6516"/>
                </a:lnTo>
                <a:lnTo>
                  <a:pt x="3333" y="6533"/>
                </a:lnTo>
                <a:lnTo>
                  <a:pt x="3332" y="6551"/>
                </a:lnTo>
                <a:lnTo>
                  <a:pt x="3324" y="6584"/>
                </a:lnTo>
                <a:lnTo>
                  <a:pt x="3320" y="6600"/>
                </a:lnTo>
                <a:lnTo>
                  <a:pt x="3315" y="6617"/>
                </a:lnTo>
                <a:lnTo>
                  <a:pt x="3309" y="6632"/>
                </a:lnTo>
                <a:lnTo>
                  <a:pt x="3303" y="6648"/>
                </a:lnTo>
                <a:lnTo>
                  <a:pt x="3297" y="6663"/>
                </a:lnTo>
                <a:lnTo>
                  <a:pt x="3290" y="6678"/>
                </a:lnTo>
                <a:lnTo>
                  <a:pt x="3282" y="6693"/>
                </a:lnTo>
                <a:lnTo>
                  <a:pt x="3275" y="6708"/>
                </a:lnTo>
                <a:lnTo>
                  <a:pt x="3266" y="6722"/>
                </a:lnTo>
                <a:lnTo>
                  <a:pt x="3257" y="6735"/>
                </a:lnTo>
                <a:lnTo>
                  <a:pt x="3236" y="6762"/>
                </a:lnTo>
                <a:lnTo>
                  <a:pt x="3225" y="6774"/>
                </a:lnTo>
                <a:lnTo>
                  <a:pt x="3215" y="6786"/>
                </a:lnTo>
                <a:lnTo>
                  <a:pt x="3203" y="6798"/>
                </a:lnTo>
                <a:lnTo>
                  <a:pt x="3191" y="6810"/>
                </a:lnTo>
                <a:lnTo>
                  <a:pt x="3179" y="6821"/>
                </a:lnTo>
                <a:lnTo>
                  <a:pt x="3165" y="6831"/>
                </a:lnTo>
                <a:lnTo>
                  <a:pt x="3138" y="6851"/>
                </a:lnTo>
                <a:lnTo>
                  <a:pt x="3110" y="6869"/>
                </a:lnTo>
                <a:lnTo>
                  <a:pt x="3096" y="6876"/>
                </a:lnTo>
                <a:lnTo>
                  <a:pt x="3081" y="6884"/>
                </a:lnTo>
                <a:lnTo>
                  <a:pt x="3066" y="6890"/>
                </a:lnTo>
                <a:lnTo>
                  <a:pt x="3050" y="6897"/>
                </a:lnTo>
                <a:lnTo>
                  <a:pt x="3108" y="6890"/>
                </a:lnTo>
                <a:lnTo>
                  <a:pt x="3137" y="6885"/>
                </a:lnTo>
                <a:lnTo>
                  <a:pt x="3165" y="6881"/>
                </a:lnTo>
                <a:lnTo>
                  <a:pt x="3192" y="6876"/>
                </a:lnTo>
                <a:lnTo>
                  <a:pt x="3221" y="6870"/>
                </a:lnTo>
                <a:lnTo>
                  <a:pt x="3276" y="6857"/>
                </a:lnTo>
                <a:lnTo>
                  <a:pt x="3305" y="6849"/>
                </a:lnTo>
                <a:lnTo>
                  <a:pt x="3332" y="6842"/>
                </a:lnTo>
                <a:lnTo>
                  <a:pt x="3387" y="6825"/>
                </a:lnTo>
                <a:lnTo>
                  <a:pt x="3441" y="6806"/>
                </a:lnTo>
                <a:lnTo>
                  <a:pt x="3467" y="6797"/>
                </a:lnTo>
                <a:lnTo>
                  <a:pt x="3494" y="6786"/>
                </a:lnTo>
                <a:lnTo>
                  <a:pt x="3521" y="6774"/>
                </a:lnTo>
                <a:lnTo>
                  <a:pt x="3546" y="6762"/>
                </a:lnTo>
                <a:lnTo>
                  <a:pt x="3572" y="6750"/>
                </a:lnTo>
                <a:lnTo>
                  <a:pt x="3597" y="6738"/>
                </a:lnTo>
                <a:lnTo>
                  <a:pt x="3623" y="6725"/>
                </a:lnTo>
                <a:lnTo>
                  <a:pt x="3648" y="6711"/>
                </a:lnTo>
                <a:lnTo>
                  <a:pt x="3698" y="6683"/>
                </a:lnTo>
                <a:lnTo>
                  <a:pt x="3722" y="6668"/>
                </a:lnTo>
                <a:lnTo>
                  <a:pt x="3747" y="6653"/>
                </a:lnTo>
                <a:lnTo>
                  <a:pt x="3771" y="6636"/>
                </a:lnTo>
                <a:lnTo>
                  <a:pt x="3794" y="6620"/>
                </a:lnTo>
                <a:lnTo>
                  <a:pt x="3818" y="6603"/>
                </a:lnTo>
                <a:lnTo>
                  <a:pt x="3840" y="6587"/>
                </a:lnTo>
                <a:lnTo>
                  <a:pt x="3864" y="6569"/>
                </a:lnTo>
                <a:lnTo>
                  <a:pt x="3887" y="6551"/>
                </a:lnTo>
                <a:lnTo>
                  <a:pt x="3876" y="6555"/>
                </a:lnTo>
                <a:lnTo>
                  <a:pt x="3864" y="6560"/>
                </a:lnTo>
                <a:lnTo>
                  <a:pt x="3854" y="6564"/>
                </a:lnTo>
                <a:lnTo>
                  <a:pt x="3843" y="6567"/>
                </a:lnTo>
                <a:lnTo>
                  <a:pt x="3821" y="6575"/>
                </a:lnTo>
                <a:lnTo>
                  <a:pt x="3797" y="6579"/>
                </a:lnTo>
                <a:lnTo>
                  <a:pt x="3774" y="6584"/>
                </a:lnTo>
                <a:lnTo>
                  <a:pt x="3750" y="6587"/>
                </a:lnTo>
                <a:lnTo>
                  <a:pt x="3726" y="6590"/>
                </a:lnTo>
                <a:lnTo>
                  <a:pt x="3702" y="6590"/>
                </a:lnTo>
                <a:lnTo>
                  <a:pt x="3680" y="6590"/>
                </a:lnTo>
                <a:lnTo>
                  <a:pt x="3659" y="6588"/>
                </a:lnTo>
                <a:lnTo>
                  <a:pt x="3636" y="6585"/>
                </a:lnTo>
                <a:lnTo>
                  <a:pt x="3615" y="6581"/>
                </a:lnTo>
                <a:lnTo>
                  <a:pt x="3594" y="6576"/>
                </a:lnTo>
                <a:lnTo>
                  <a:pt x="3573" y="6570"/>
                </a:lnTo>
                <a:lnTo>
                  <a:pt x="3552" y="6564"/>
                </a:lnTo>
                <a:lnTo>
                  <a:pt x="3531" y="6557"/>
                </a:lnTo>
                <a:lnTo>
                  <a:pt x="3512" y="6548"/>
                </a:lnTo>
                <a:lnTo>
                  <a:pt x="3492" y="6537"/>
                </a:lnTo>
                <a:lnTo>
                  <a:pt x="3474" y="6527"/>
                </a:lnTo>
                <a:lnTo>
                  <a:pt x="3455" y="6515"/>
                </a:lnTo>
                <a:lnTo>
                  <a:pt x="3437" y="6503"/>
                </a:lnTo>
                <a:lnTo>
                  <a:pt x="3420" y="6489"/>
                </a:lnTo>
                <a:lnTo>
                  <a:pt x="3404" y="6474"/>
                </a:lnTo>
                <a:lnTo>
                  <a:pt x="3387" y="6459"/>
                </a:lnTo>
                <a:lnTo>
                  <a:pt x="3371" y="6441"/>
                </a:lnTo>
                <a:lnTo>
                  <a:pt x="3354" y="6422"/>
                </a:lnTo>
                <a:lnTo>
                  <a:pt x="3339" y="6402"/>
                </a:lnTo>
                <a:lnTo>
                  <a:pt x="3326" y="6381"/>
                </a:lnTo>
                <a:lnTo>
                  <a:pt x="3330" y="6405"/>
                </a:lnTo>
                <a:lnTo>
                  <a:pt x="3333" y="6431"/>
                </a:lnTo>
                <a:lnTo>
                  <a:pt x="3336" y="6455"/>
                </a:lnTo>
                <a:lnTo>
                  <a:pt x="3336" y="6480"/>
                </a:lnTo>
                <a:close/>
                <a:moveTo>
                  <a:pt x="2079" y="6590"/>
                </a:moveTo>
                <a:lnTo>
                  <a:pt x="2055" y="6590"/>
                </a:lnTo>
                <a:lnTo>
                  <a:pt x="2031" y="6587"/>
                </a:lnTo>
                <a:lnTo>
                  <a:pt x="2009" y="6584"/>
                </a:lnTo>
                <a:lnTo>
                  <a:pt x="1985" y="6579"/>
                </a:lnTo>
                <a:lnTo>
                  <a:pt x="1962" y="6575"/>
                </a:lnTo>
                <a:lnTo>
                  <a:pt x="1940" y="6567"/>
                </a:lnTo>
                <a:lnTo>
                  <a:pt x="1917" y="6560"/>
                </a:lnTo>
                <a:lnTo>
                  <a:pt x="1896" y="6551"/>
                </a:lnTo>
                <a:lnTo>
                  <a:pt x="1919" y="6569"/>
                </a:lnTo>
                <a:lnTo>
                  <a:pt x="1941" y="6587"/>
                </a:lnTo>
                <a:lnTo>
                  <a:pt x="1988" y="6620"/>
                </a:lnTo>
                <a:lnTo>
                  <a:pt x="2036" y="6653"/>
                </a:lnTo>
                <a:lnTo>
                  <a:pt x="2060" y="6668"/>
                </a:lnTo>
                <a:lnTo>
                  <a:pt x="2084" y="6683"/>
                </a:lnTo>
                <a:lnTo>
                  <a:pt x="2133" y="6711"/>
                </a:lnTo>
                <a:lnTo>
                  <a:pt x="2184" y="6738"/>
                </a:lnTo>
                <a:lnTo>
                  <a:pt x="2210" y="6750"/>
                </a:lnTo>
                <a:lnTo>
                  <a:pt x="2235" y="6762"/>
                </a:lnTo>
                <a:lnTo>
                  <a:pt x="2288" y="6785"/>
                </a:lnTo>
                <a:lnTo>
                  <a:pt x="2342" y="6806"/>
                </a:lnTo>
                <a:lnTo>
                  <a:pt x="2367" y="6816"/>
                </a:lnTo>
                <a:lnTo>
                  <a:pt x="2394" y="6825"/>
                </a:lnTo>
                <a:lnTo>
                  <a:pt x="2450" y="6842"/>
                </a:lnTo>
                <a:lnTo>
                  <a:pt x="2505" y="6857"/>
                </a:lnTo>
                <a:lnTo>
                  <a:pt x="2532" y="6864"/>
                </a:lnTo>
                <a:lnTo>
                  <a:pt x="2561" y="6870"/>
                </a:lnTo>
                <a:lnTo>
                  <a:pt x="2589" y="6876"/>
                </a:lnTo>
                <a:lnTo>
                  <a:pt x="2616" y="6881"/>
                </a:lnTo>
                <a:lnTo>
                  <a:pt x="2645" y="6885"/>
                </a:lnTo>
                <a:lnTo>
                  <a:pt x="2673" y="6890"/>
                </a:lnTo>
                <a:lnTo>
                  <a:pt x="2732" y="6897"/>
                </a:lnTo>
                <a:lnTo>
                  <a:pt x="2709" y="6888"/>
                </a:lnTo>
                <a:lnTo>
                  <a:pt x="2688" y="6878"/>
                </a:lnTo>
                <a:lnTo>
                  <a:pt x="2669" y="6867"/>
                </a:lnTo>
                <a:lnTo>
                  <a:pt x="2649" y="6855"/>
                </a:lnTo>
                <a:lnTo>
                  <a:pt x="2630" y="6842"/>
                </a:lnTo>
                <a:lnTo>
                  <a:pt x="2610" y="6827"/>
                </a:lnTo>
                <a:lnTo>
                  <a:pt x="2592" y="6812"/>
                </a:lnTo>
                <a:lnTo>
                  <a:pt x="2576" y="6795"/>
                </a:lnTo>
                <a:lnTo>
                  <a:pt x="2561" y="6779"/>
                </a:lnTo>
                <a:lnTo>
                  <a:pt x="2553" y="6771"/>
                </a:lnTo>
                <a:lnTo>
                  <a:pt x="2546" y="6762"/>
                </a:lnTo>
                <a:lnTo>
                  <a:pt x="2532" y="6746"/>
                </a:lnTo>
                <a:lnTo>
                  <a:pt x="2520" y="6728"/>
                </a:lnTo>
                <a:lnTo>
                  <a:pt x="2508" y="6708"/>
                </a:lnTo>
                <a:lnTo>
                  <a:pt x="2498" y="6690"/>
                </a:lnTo>
                <a:lnTo>
                  <a:pt x="2487" y="6671"/>
                </a:lnTo>
                <a:lnTo>
                  <a:pt x="2480" y="6651"/>
                </a:lnTo>
                <a:lnTo>
                  <a:pt x="2471" y="6630"/>
                </a:lnTo>
                <a:lnTo>
                  <a:pt x="2465" y="6611"/>
                </a:lnTo>
                <a:lnTo>
                  <a:pt x="2462" y="6600"/>
                </a:lnTo>
                <a:lnTo>
                  <a:pt x="2459" y="6590"/>
                </a:lnTo>
                <a:lnTo>
                  <a:pt x="2454" y="6567"/>
                </a:lnTo>
                <a:lnTo>
                  <a:pt x="2450" y="6546"/>
                </a:lnTo>
                <a:lnTo>
                  <a:pt x="2448" y="6525"/>
                </a:lnTo>
                <a:lnTo>
                  <a:pt x="2447" y="6503"/>
                </a:lnTo>
                <a:lnTo>
                  <a:pt x="2445" y="6480"/>
                </a:lnTo>
                <a:lnTo>
                  <a:pt x="2447" y="6455"/>
                </a:lnTo>
                <a:lnTo>
                  <a:pt x="2448" y="6431"/>
                </a:lnTo>
                <a:lnTo>
                  <a:pt x="2453" y="6407"/>
                </a:lnTo>
                <a:lnTo>
                  <a:pt x="2457" y="6383"/>
                </a:lnTo>
                <a:lnTo>
                  <a:pt x="2450" y="6392"/>
                </a:lnTo>
                <a:lnTo>
                  <a:pt x="2442" y="6402"/>
                </a:lnTo>
                <a:lnTo>
                  <a:pt x="2429" y="6422"/>
                </a:lnTo>
                <a:lnTo>
                  <a:pt x="2412" y="6441"/>
                </a:lnTo>
                <a:lnTo>
                  <a:pt x="2394" y="6459"/>
                </a:lnTo>
                <a:lnTo>
                  <a:pt x="2379" y="6474"/>
                </a:lnTo>
                <a:lnTo>
                  <a:pt x="2361" y="6489"/>
                </a:lnTo>
                <a:lnTo>
                  <a:pt x="2345" y="6503"/>
                </a:lnTo>
                <a:lnTo>
                  <a:pt x="2327" y="6515"/>
                </a:lnTo>
                <a:lnTo>
                  <a:pt x="2309" y="6527"/>
                </a:lnTo>
                <a:lnTo>
                  <a:pt x="2289" y="6537"/>
                </a:lnTo>
                <a:lnTo>
                  <a:pt x="2270" y="6548"/>
                </a:lnTo>
                <a:lnTo>
                  <a:pt x="2250" y="6557"/>
                </a:lnTo>
                <a:lnTo>
                  <a:pt x="2229" y="6564"/>
                </a:lnTo>
                <a:lnTo>
                  <a:pt x="2220" y="6567"/>
                </a:lnTo>
                <a:lnTo>
                  <a:pt x="2210" y="6570"/>
                </a:lnTo>
                <a:lnTo>
                  <a:pt x="2199" y="6573"/>
                </a:lnTo>
                <a:lnTo>
                  <a:pt x="2189" y="6576"/>
                </a:lnTo>
                <a:lnTo>
                  <a:pt x="2168" y="6581"/>
                </a:lnTo>
                <a:lnTo>
                  <a:pt x="2145" y="6585"/>
                </a:lnTo>
                <a:lnTo>
                  <a:pt x="2124" y="6588"/>
                </a:lnTo>
                <a:lnTo>
                  <a:pt x="2102" y="6590"/>
                </a:lnTo>
                <a:lnTo>
                  <a:pt x="2079" y="6590"/>
                </a:lnTo>
                <a:close/>
                <a:moveTo>
                  <a:pt x="2079" y="5867"/>
                </a:moveTo>
                <a:lnTo>
                  <a:pt x="2066" y="5867"/>
                </a:lnTo>
                <a:lnTo>
                  <a:pt x="2052" y="5867"/>
                </a:lnTo>
                <a:lnTo>
                  <a:pt x="2039" y="5870"/>
                </a:lnTo>
                <a:lnTo>
                  <a:pt x="2025" y="5871"/>
                </a:lnTo>
                <a:lnTo>
                  <a:pt x="2012" y="5874"/>
                </a:lnTo>
                <a:lnTo>
                  <a:pt x="1998" y="5879"/>
                </a:lnTo>
                <a:lnTo>
                  <a:pt x="1986" y="5882"/>
                </a:lnTo>
                <a:lnTo>
                  <a:pt x="1973" y="5888"/>
                </a:lnTo>
                <a:lnTo>
                  <a:pt x="1961" y="5892"/>
                </a:lnTo>
                <a:lnTo>
                  <a:pt x="1949" y="5898"/>
                </a:lnTo>
                <a:lnTo>
                  <a:pt x="1937" y="5906"/>
                </a:lnTo>
                <a:lnTo>
                  <a:pt x="1925" y="5913"/>
                </a:lnTo>
                <a:lnTo>
                  <a:pt x="1914" y="5921"/>
                </a:lnTo>
                <a:lnTo>
                  <a:pt x="1904" y="5930"/>
                </a:lnTo>
                <a:lnTo>
                  <a:pt x="1893" y="5939"/>
                </a:lnTo>
                <a:lnTo>
                  <a:pt x="1883" y="5948"/>
                </a:lnTo>
                <a:lnTo>
                  <a:pt x="1874" y="5958"/>
                </a:lnTo>
                <a:lnTo>
                  <a:pt x="1865" y="5969"/>
                </a:lnTo>
                <a:lnTo>
                  <a:pt x="1856" y="5979"/>
                </a:lnTo>
                <a:lnTo>
                  <a:pt x="1848" y="5990"/>
                </a:lnTo>
                <a:lnTo>
                  <a:pt x="1841" y="6002"/>
                </a:lnTo>
                <a:lnTo>
                  <a:pt x="1833" y="6014"/>
                </a:lnTo>
                <a:lnTo>
                  <a:pt x="1827" y="6026"/>
                </a:lnTo>
                <a:lnTo>
                  <a:pt x="1823" y="6038"/>
                </a:lnTo>
                <a:lnTo>
                  <a:pt x="1818" y="6051"/>
                </a:lnTo>
                <a:lnTo>
                  <a:pt x="1814" y="6063"/>
                </a:lnTo>
                <a:lnTo>
                  <a:pt x="1809" y="6077"/>
                </a:lnTo>
                <a:lnTo>
                  <a:pt x="1806" y="6090"/>
                </a:lnTo>
                <a:lnTo>
                  <a:pt x="1805" y="6104"/>
                </a:lnTo>
                <a:lnTo>
                  <a:pt x="1803" y="6117"/>
                </a:lnTo>
                <a:lnTo>
                  <a:pt x="1802" y="6131"/>
                </a:lnTo>
                <a:lnTo>
                  <a:pt x="1802" y="6144"/>
                </a:lnTo>
                <a:lnTo>
                  <a:pt x="1802" y="6158"/>
                </a:lnTo>
                <a:lnTo>
                  <a:pt x="1803" y="6173"/>
                </a:lnTo>
                <a:lnTo>
                  <a:pt x="1805" y="6186"/>
                </a:lnTo>
                <a:lnTo>
                  <a:pt x="1806" y="6200"/>
                </a:lnTo>
                <a:lnTo>
                  <a:pt x="1809" y="6212"/>
                </a:lnTo>
                <a:lnTo>
                  <a:pt x="1814" y="6225"/>
                </a:lnTo>
                <a:lnTo>
                  <a:pt x="1818" y="6239"/>
                </a:lnTo>
                <a:lnTo>
                  <a:pt x="1823" y="6251"/>
                </a:lnTo>
                <a:lnTo>
                  <a:pt x="1827" y="6263"/>
                </a:lnTo>
                <a:lnTo>
                  <a:pt x="1835" y="6275"/>
                </a:lnTo>
                <a:lnTo>
                  <a:pt x="1841" y="6287"/>
                </a:lnTo>
                <a:lnTo>
                  <a:pt x="1848" y="6299"/>
                </a:lnTo>
                <a:lnTo>
                  <a:pt x="1856" y="6309"/>
                </a:lnTo>
                <a:lnTo>
                  <a:pt x="1865" y="6321"/>
                </a:lnTo>
                <a:lnTo>
                  <a:pt x="1874" y="6330"/>
                </a:lnTo>
                <a:lnTo>
                  <a:pt x="1883" y="6341"/>
                </a:lnTo>
                <a:lnTo>
                  <a:pt x="1893" y="6351"/>
                </a:lnTo>
                <a:lnTo>
                  <a:pt x="1904" y="6360"/>
                </a:lnTo>
                <a:lnTo>
                  <a:pt x="1914" y="6368"/>
                </a:lnTo>
                <a:lnTo>
                  <a:pt x="1925" y="6375"/>
                </a:lnTo>
                <a:lnTo>
                  <a:pt x="1937" y="6383"/>
                </a:lnTo>
                <a:lnTo>
                  <a:pt x="1949" y="6390"/>
                </a:lnTo>
                <a:lnTo>
                  <a:pt x="1961" y="6396"/>
                </a:lnTo>
                <a:lnTo>
                  <a:pt x="1973" y="6401"/>
                </a:lnTo>
                <a:lnTo>
                  <a:pt x="1986" y="6407"/>
                </a:lnTo>
                <a:lnTo>
                  <a:pt x="1998" y="6411"/>
                </a:lnTo>
                <a:lnTo>
                  <a:pt x="2012" y="6414"/>
                </a:lnTo>
                <a:lnTo>
                  <a:pt x="2025" y="6417"/>
                </a:lnTo>
                <a:lnTo>
                  <a:pt x="2039" y="6420"/>
                </a:lnTo>
                <a:lnTo>
                  <a:pt x="2052" y="6422"/>
                </a:lnTo>
                <a:lnTo>
                  <a:pt x="2066" y="6422"/>
                </a:lnTo>
                <a:lnTo>
                  <a:pt x="2079" y="6423"/>
                </a:lnTo>
                <a:lnTo>
                  <a:pt x="2093" y="6422"/>
                </a:lnTo>
                <a:lnTo>
                  <a:pt x="2108" y="6422"/>
                </a:lnTo>
                <a:lnTo>
                  <a:pt x="2121" y="6420"/>
                </a:lnTo>
                <a:lnTo>
                  <a:pt x="2135" y="6417"/>
                </a:lnTo>
                <a:lnTo>
                  <a:pt x="2148" y="6414"/>
                </a:lnTo>
                <a:lnTo>
                  <a:pt x="2160" y="6411"/>
                </a:lnTo>
                <a:lnTo>
                  <a:pt x="2174" y="6407"/>
                </a:lnTo>
                <a:lnTo>
                  <a:pt x="2186" y="6401"/>
                </a:lnTo>
                <a:lnTo>
                  <a:pt x="2199" y="6396"/>
                </a:lnTo>
                <a:lnTo>
                  <a:pt x="2211" y="6390"/>
                </a:lnTo>
                <a:lnTo>
                  <a:pt x="2222" y="6383"/>
                </a:lnTo>
                <a:lnTo>
                  <a:pt x="2234" y="6375"/>
                </a:lnTo>
                <a:lnTo>
                  <a:pt x="2246" y="6368"/>
                </a:lnTo>
                <a:lnTo>
                  <a:pt x="2256" y="6360"/>
                </a:lnTo>
                <a:lnTo>
                  <a:pt x="2267" y="6351"/>
                </a:lnTo>
                <a:lnTo>
                  <a:pt x="2277" y="6341"/>
                </a:lnTo>
                <a:lnTo>
                  <a:pt x="2286" y="6330"/>
                </a:lnTo>
                <a:lnTo>
                  <a:pt x="2295" y="6320"/>
                </a:lnTo>
                <a:lnTo>
                  <a:pt x="2304" y="6309"/>
                </a:lnTo>
                <a:lnTo>
                  <a:pt x="2312" y="6299"/>
                </a:lnTo>
                <a:lnTo>
                  <a:pt x="2319" y="6287"/>
                </a:lnTo>
                <a:lnTo>
                  <a:pt x="2325" y="6275"/>
                </a:lnTo>
                <a:lnTo>
                  <a:pt x="2331" y="6263"/>
                </a:lnTo>
                <a:lnTo>
                  <a:pt x="2337" y="6251"/>
                </a:lnTo>
                <a:lnTo>
                  <a:pt x="2342" y="6239"/>
                </a:lnTo>
                <a:lnTo>
                  <a:pt x="2346" y="6225"/>
                </a:lnTo>
                <a:lnTo>
                  <a:pt x="2349" y="6212"/>
                </a:lnTo>
                <a:lnTo>
                  <a:pt x="2352" y="6198"/>
                </a:lnTo>
                <a:lnTo>
                  <a:pt x="2355" y="6186"/>
                </a:lnTo>
                <a:lnTo>
                  <a:pt x="2357" y="6171"/>
                </a:lnTo>
                <a:lnTo>
                  <a:pt x="2358" y="6158"/>
                </a:lnTo>
                <a:lnTo>
                  <a:pt x="2358" y="6144"/>
                </a:lnTo>
                <a:lnTo>
                  <a:pt x="2358" y="6131"/>
                </a:lnTo>
                <a:lnTo>
                  <a:pt x="2357" y="6117"/>
                </a:lnTo>
                <a:lnTo>
                  <a:pt x="2355" y="6104"/>
                </a:lnTo>
                <a:lnTo>
                  <a:pt x="2352" y="6090"/>
                </a:lnTo>
                <a:lnTo>
                  <a:pt x="2349" y="6077"/>
                </a:lnTo>
                <a:lnTo>
                  <a:pt x="2346" y="6063"/>
                </a:lnTo>
                <a:lnTo>
                  <a:pt x="2342" y="6050"/>
                </a:lnTo>
                <a:lnTo>
                  <a:pt x="2337" y="6038"/>
                </a:lnTo>
                <a:lnTo>
                  <a:pt x="2331" y="6026"/>
                </a:lnTo>
                <a:lnTo>
                  <a:pt x="2325" y="6014"/>
                </a:lnTo>
                <a:lnTo>
                  <a:pt x="2319" y="6002"/>
                </a:lnTo>
                <a:lnTo>
                  <a:pt x="2312" y="5990"/>
                </a:lnTo>
                <a:lnTo>
                  <a:pt x="2304" y="5979"/>
                </a:lnTo>
                <a:lnTo>
                  <a:pt x="2295" y="5969"/>
                </a:lnTo>
                <a:lnTo>
                  <a:pt x="2286" y="5958"/>
                </a:lnTo>
                <a:lnTo>
                  <a:pt x="2277" y="5948"/>
                </a:lnTo>
                <a:lnTo>
                  <a:pt x="2267" y="5939"/>
                </a:lnTo>
                <a:lnTo>
                  <a:pt x="2256" y="5930"/>
                </a:lnTo>
                <a:lnTo>
                  <a:pt x="2246" y="5921"/>
                </a:lnTo>
                <a:lnTo>
                  <a:pt x="2234" y="5913"/>
                </a:lnTo>
                <a:lnTo>
                  <a:pt x="2223" y="5906"/>
                </a:lnTo>
                <a:lnTo>
                  <a:pt x="2211" y="5898"/>
                </a:lnTo>
                <a:lnTo>
                  <a:pt x="2199" y="5892"/>
                </a:lnTo>
                <a:lnTo>
                  <a:pt x="2186" y="5888"/>
                </a:lnTo>
                <a:lnTo>
                  <a:pt x="2174" y="5882"/>
                </a:lnTo>
                <a:lnTo>
                  <a:pt x="2160" y="5879"/>
                </a:lnTo>
                <a:lnTo>
                  <a:pt x="2135" y="5871"/>
                </a:lnTo>
                <a:lnTo>
                  <a:pt x="2121" y="5870"/>
                </a:lnTo>
                <a:lnTo>
                  <a:pt x="2108" y="5867"/>
                </a:lnTo>
                <a:lnTo>
                  <a:pt x="2094" y="5867"/>
                </a:lnTo>
                <a:lnTo>
                  <a:pt x="2079" y="5867"/>
                </a:lnTo>
                <a:close/>
                <a:moveTo>
                  <a:pt x="2183" y="5406"/>
                </a:moveTo>
                <a:lnTo>
                  <a:pt x="2178" y="5429"/>
                </a:lnTo>
                <a:lnTo>
                  <a:pt x="2172" y="5453"/>
                </a:lnTo>
                <a:lnTo>
                  <a:pt x="2166" y="5475"/>
                </a:lnTo>
                <a:lnTo>
                  <a:pt x="2157" y="5498"/>
                </a:lnTo>
                <a:lnTo>
                  <a:pt x="2148" y="5519"/>
                </a:lnTo>
                <a:lnTo>
                  <a:pt x="2138" y="5540"/>
                </a:lnTo>
                <a:lnTo>
                  <a:pt x="2126" y="5561"/>
                </a:lnTo>
                <a:lnTo>
                  <a:pt x="2114" y="5580"/>
                </a:lnTo>
                <a:lnTo>
                  <a:pt x="2100" y="5600"/>
                </a:lnTo>
                <a:lnTo>
                  <a:pt x="2093" y="5609"/>
                </a:lnTo>
                <a:lnTo>
                  <a:pt x="2085" y="5618"/>
                </a:lnTo>
                <a:lnTo>
                  <a:pt x="2070" y="5636"/>
                </a:lnTo>
                <a:lnTo>
                  <a:pt x="2054" y="5652"/>
                </a:lnTo>
                <a:lnTo>
                  <a:pt x="2037" y="5667"/>
                </a:lnTo>
                <a:lnTo>
                  <a:pt x="2019" y="5682"/>
                </a:lnTo>
                <a:lnTo>
                  <a:pt x="2000" y="5697"/>
                </a:lnTo>
                <a:lnTo>
                  <a:pt x="1980" y="5709"/>
                </a:lnTo>
                <a:lnTo>
                  <a:pt x="2006" y="5705"/>
                </a:lnTo>
                <a:lnTo>
                  <a:pt x="2030" y="5702"/>
                </a:lnTo>
                <a:lnTo>
                  <a:pt x="2055" y="5699"/>
                </a:lnTo>
                <a:lnTo>
                  <a:pt x="2079" y="5699"/>
                </a:lnTo>
                <a:lnTo>
                  <a:pt x="2097" y="5699"/>
                </a:lnTo>
                <a:lnTo>
                  <a:pt x="2115" y="5700"/>
                </a:lnTo>
                <a:lnTo>
                  <a:pt x="2133" y="5702"/>
                </a:lnTo>
                <a:lnTo>
                  <a:pt x="2151" y="5705"/>
                </a:lnTo>
                <a:lnTo>
                  <a:pt x="2169" y="5708"/>
                </a:lnTo>
                <a:lnTo>
                  <a:pt x="2186" y="5711"/>
                </a:lnTo>
                <a:lnTo>
                  <a:pt x="2202" y="5715"/>
                </a:lnTo>
                <a:lnTo>
                  <a:pt x="2220" y="5721"/>
                </a:lnTo>
                <a:lnTo>
                  <a:pt x="2237" y="5727"/>
                </a:lnTo>
                <a:lnTo>
                  <a:pt x="2253" y="5733"/>
                </a:lnTo>
                <a:lnTo>
                  <a:pt x="2268" y="5741"/>
                </a:lnTo>
                <a:lnTo>
                  <a:pt x="2285" y="5748"/>
                </a:lnTo>
                <a:lnTo>
                  <a:pt x="2300" y="5757"/>
                </a:lnTo>
                <a:lnTo>
                  <a:pt x="2315" y="5766"/>
                </a:lnTo>
                <a:lnTo>
                  <a:pt x="2330" y="5775"/>
                </a:lnTo>
                <a:lnTo>
                  <a:pt x="2345" y="5786"/>
                </a:lnTo>
                <a:lnTo>
                  <a:pt x="2328" y="5766"/>
                </a:lnTo>
                <a:lnTo>
                  <a:pt x="2313" y="5745"/>
                </a:lnTo>
                <a:lnTo>
                  <a:pt x="2298" y="5724"/>
                </a:lnTo>
                <a:lnTo>
                  <a:pt x="2285" y="5702"/>
                </a:lnTo>
                <a:lnTo>
                  <a:pt x="2271" y="5679"/>
                </a:lnTo>
                <a:lnTo>
                  <a:pt x="2259" y="5657"/>
                </a:lnTo>
                <a:lnTo>
                  <a:pt x="2247" y="5634"/>
                </a:lnTo>
                <a:lnTo>
                  <a:pt x="2237" y="5610"/>
                </a:lnTo>
                <a:lnTo>
                  <a:pt x="2226" y="5586"/>
                </a:lnTo>
                <a:lnTo>
                  <a:pt x="2217" y="5561"/>
                </a:lnTo>
                <a:lnTo>
                  <a:pt x="2210" y="5537"/>
                </a:lnTo>
                <a:lnTo>
                  <a:pt x="2202" y="5511"/>
                </a:lnTo>
                <a:lnTo>
                  <a:pt x="2196" y="5486"/>
                </a:lnTo>
                <a:lnTo>
                  <a:pt x="2190" y="5459"/>
                </a:lnTo>
                <a:lnTo>
                  <a:pt x="2187" y="5432"/>
                </a:lnTo>
                <a:lnTo>
                  <a:pt x="2183" y="5406"/>
                </a:lnTo>
                <a:close/>
                <a:moveTo>
                  <a:pt x="2022" y="5333"/>
                </a:moveTo>
                <a:lnTo>
                  <a:pt x="2021" y="5319"/>
                </a:lnTo>
                <a:lnTo>
                  <a:pt x="2021" y="5304"/>
                </a:lnTo>
                <a:lnTo>
                  <a:pt x="2019" y="5291"/>
                </a:lnTo>
                <a:lnTo>
                  <a:pt x="2016" y="5277"/>
                </a:lnTo>
                <a:lnTo>
                  <a:pt x="2013" y="5264"/>
                </a:lnTo>
                <a:lnTo>
                  <a:pt x="2009" y="5250"/>
                </a:lnTo>
                <a:lnTo>
                  <a:pt x="2004" y="5237"/>
                </a:lnTo>
                <a:lnTo>
                  <a:pt x="2000" y="5225"/>
                </a:lnTo>
                <a:lnTo>
                  <a:pt x="1994" y="5213"/>
                </a:lnTo>
                <a:lnTo>
                  <a:pt x="1988" y="5201"/>
                </a:lnTo>
                <a:lnTo>
                  <a:pt x="1982" y="5189"/>
                </a:lnTo>
                <a:lnTo>
                  <a:pt x="1974" y="5177"/>
                </a:lnTo>
                <a:lnTo>
                  <a:pt x="1967" y="5166"/>
                </a:lnTo>
                <a:lnTo>
                  <a:pt x="1958" y="5156"/>
                </a:lnTo>
                <a:lnTo>
                  <a:pt x="1949" y="5145"/>
                </a:lnTo>
                <a:lnTo>
                  <a:pt x="1940" y="5136"/>
                </a:lnTo>
                <a:lnTo>
                  <a:pt x="1931" y="5127"/>
                </a:lnTo>
                <a:lnTo>
                  <a:pt x="1920" y="5118"/>
                </a:lnTo>
                <a:lnTo>
                  <a:pt x="1910" y="5111"/>
                </a:lnTo>
                <a:lnTo>
                  <a:pt x="1899" y="5102"/>
                </a:lnTo>
                <a:lnTo>
                  <a:pt x="1887" y="5096"/>
                </a:lnTo>
                <a:lnTo>
                  <a:pt x="1877" y="5088"/>
                </a:lnTo>
                <a:lnTo>
                  <a:pt x="1865" y="5082"/>
                </a:lnTo>
                <a:lnTo>
                  <a:pt x="1851" y="5076"/>
                </a:lnTo>
                <a:lnTo>
                  <a:pt x="1839" y="5072"/>
                </a:lnTo>
                <a:lnTo>
                  <a:pt x="1826" y="5067"/>
                </a:lnTo>
                <a:lnTo>
                  <a:pt x="1812" y="5064"/>
                </a:lnTo>
                <a:lnTo>
                  <a:pt x="1800" y="5060"/>
                </a:lnTo>
                <a:lnTo>
                  <a:pt x="1785" y="5058"/>
                </a:lnTo>
                <a:lnTo>
                  <a:pt x="1772" y="5057"/>
                </a:lnTo>
                <a:lnTo>
                  <a:pt x="1758" y="5055"/>
                </a:lnTo>
                <a:lnTo>
                  <a:pt x="1743" y="5055"/>
                </a:lnTo>
                <a:lnTo>
                  <a:pt x="1730" y="5055"/>
                </a:lnTo>
                <a:lnTo>
                  <a:pt x="1715" y="5057"/>
                </a:lnTo>
                <a:lnTo>
                  <a:pt x="1701" y="5058"/>
                </a:lnTo>
                <a:lnTo>
                  <a:pt x="1688" y="5060"/>
                </a:lnTo>
                <a:lnTo>
                  <a:pt x="1674" y="5064"/>
                </a:lnTo>
                <a:lnTo>
                  <a:pt x="1661" y="5067"/>
                </a:lnTo>
                <a:lnTo>
                  <a:pt x="1647" y="5072"/>
                </a:lnTo>
                <a:lnTo>
                  <a:pt x="1635" y="5076"/>
                </a:lnTo>
                <a:lnTo>
                  <a:pt x="1623" y="5082"/>
                </a:lnTo>
                <a:lnTo>
                  <a:pt x="1611" y="5088"/>
                </a:lnTo>
                <a:lnTo>
                  <a:pt x="1599" y="5096"/>
                </a:lnTo>
                <a:lnTo>
                  <a:pt x="1589" y="5102"/>
                </a:lnTo>
                <a:lnTo>
                  <a:pt x="1577" y="5111"/>
                </a:lnTo>
                <a:lnTo>
                  <a:pt x="1566" y="5118"/>
                </a:lnTo>
                <a:lnTo>
                  <a:pt x="1557" y="5127"/>
                </a:lnTo>
                <a:lnTo>
                  <a:pt x="1547" y="5136"/>
                </a:lnTo>
                <a:lnTo>
                  <a:pt x="1538" y="5145"/>
                </a:lnTo>
                <a:lnTo>
                  <a:pt x="1529" y="5156"/>
                </a:lnTo>
                <a:lnTo>
                  <a:pt x="1521" y="5166"/>
                </a:lnTo>
                <a:lnTo>
                  <a:pt x="1512" y="5177"/>
                </a:lnTo>
                <a:lnTo>
                  <a:pt x="1506" y="5189"/>
                </a:lnTo>
                <a:lnTo>
                  <a:pt x="1499" y="5201"/>
                </a:lnTo>
                <a:lnTo>
                  <a:pt x="1493" y="5213"/>
                </a:lnTo>
                <a:lnTo>
                  <a:pt x="1487" y="5225"/>
                </a:lnTo>
                <a:lnTo>
                  <a:pt x="1482" y="5237"/>
                </a:lnTo>
                <a:lnTo>
                  <a:pt x="1478" y="5250"/>
                </a:lnTo>
                <a:lnTo>
                  <a:pt x="1475" y="5264"/>
                </a:lnTo>
                <a:lnTo>
                  <a:pt x="1472" y="5277"/>
                </a:lnTo>
                <a:lnTo>
                  <a:pt x="1469" y="5291"/>
                </a:lnTo>
                <a:lnTo>
                  <a:pt x="1467" y="5304"/>
                </a:lnTo>
                <a:lnTo>
                  <a:pt x="1466" y="5319"/>
                </a:lnTo>
                <a:lnTo>
                  <a:pt x="1466" y="5333"/>
                </a:lnTo>
                <a:lnTo>
                  <a:pt x="1466" y="5348"/>
                </a:lnTo>
                <a:lnTo>
                  <a:pt x="1467" y="5361"/>
                </a:lnTo>
                <a:lnTo>
                  <a:pt x="1469" y="5375"/>
                </a:lnTo>
                <a:lnTo>
                  <a:pt x="1472" y="5388"/>
                </a:lnTo>
                <a:lnTo>
                  <a:pt x="1475" y="5402"/>
                </a:lnTo>
                <a:lnTo>
                  <a:pt x="1478" y="5415"/>
                </a:lnTo>
                <a:lnTo>
                  <a:pt x="1482" y="5429"/>
                </a:lnTo>
                <a:lnTo>
                  <a:pt x="1487" y="5441"/>
                </a:lnTo>
                <a:lnTo>
                  <a:pt x="1493" y="5453"/>
                </a:lnTo>
                <a:lnTo>
                  <a:pt x="1499" y="5465"/>
                </a:lnTo>
                <a:lnTo>
                  <a:pt x="1506" y="5477"/>
                </a:lnTo>
                <a:lnTo>
                  <a:pt x="1512" y="5489"/>
                </a:lnTo>
                <a:lnTo>
                  <a:pt x="1521" y="5499"/>
                </a:lnTo>
                <a:lnTo>
                  <a:pt x="1529" y="5510"/>
                </a:lnTo>
                <a:lnTo>
                  <a:pt x="1538" y="5520"/>
                </a:lnTo>
                <a:lnTo>
                  <a:pt x="1547" y="5529"/>
                </a:lnTo>
                <a:lnTo>
                  <a:pt x="1557" y="5538"/>
                </a:lnTo>
                <a:lnTo>
                  <a:pt x="1566" y="5547"/>
                </a:lnTo>
                <a:lnTo>
                  <a:pt x="1577" y="5556"/>
                </a:lnTo>
                <a:lnTo>
                  <a:pt x="1589" y="5564"/>
                </a:lnTo>
                <a:lnTo>
                  <a:pt x="1599" y="5571"/>
                </a:lnTo>
                <a:lnTo>
                  <a:pt x="1611" y="5577"/>
                </a:lnTo>
                <a:lnTo>
                  <a:pt x="1623" y="5583"/>
                </a:lnTo>
                <a:lnTo>
                  <a:pt x="1635" y="5589"/>
                </a:lnTo>
                <a:lnTo>
                  <a:pt x="1647" y="5594"/>
                </a:lnTo>
                <a:lnTo>
                  <a:pt x="1661" y="5598"/>
                </a:lnTo>
                <a:lnTo>
                  <a:pt x="1674" y="5603"/>
                </a:lnTo>
                <a:lnTo>
                  <a:pt x="1688" y="5606"/>
                </a:lnTo>
                <a:lnTo>
                  <a:pt x="1701" y="5607"/>
                </a:lnTo>
                <a:lnTo>
                  <a:pt x="1715" y="5610"/>
                </a:lnTo>
                <a:lnTo>
                  <a:pt x="1730" y="5610"/>
                </a:lnTo>
                <a:lnTo>
                  <a:pt x="1743" y="5612"/>
                </a:lnTo>
                <a:lnTo>
                  <a:pt x="1758" y="5610"/>
                </a:lnTo>
                <a:lnTo>
                  <a:pt x="1772" y="5610"/>
                </a:lnTo>
                <a:lnTo>
                  <a:pt x="1785" y="5607"/>
                </a:lnTo>
                <a:lnTo>
                  <a:pt x="1800" y="5606"/>
                </a:lnTo>
                <a:lnTo>
                  <a:pt x="1812" y="5603"/>
                </a:lnTo>
                <a:lnTo>
                  <a:pt x="1826" y="5598"/>
                </a:lnTo>
                <a:lnTo>
                  <a:pt x="1839" y="5594"/>
                </a:lnTo>
                <a:lnTo>
                  <a:pt x="1851" y="5589"/>
                </a:lnTo>
                <a:lnTo>
                  <a:pt x="1865" y="5583"/>
                </a:lnTo>
                <a:lnTo>
                  <a:pt x="1877" y="5577"/>
                </a:lnTo>
                <a:lnTo>
                  <a:pt x="1887" y="5571"/>
                </a:lnTo>
                <a:lnTo>
                  <a:pt x="1899" y="5564"/>
                </a:lnTo>
                <a:lnTo>
                  <a:pt x="1910" y="5556"/>
                </a:lnTo>
                <a:lnTo>
                  <a:pt x="1920" y="5547"/>
                </a:lnTo>
                <a:lnTo>
                  <a:pt x="1931" y="5538"/>
                </a:lnTo>
                <a:lnTo>
                  <a:pt x="1940" y="5529"/>
                </a:lnTo>
                <a:lnTo>
                  <a:pt x="1949" y="5520"/>
                </a:lnTo>
                <a:lnTo>
                  <a:pt x="1958" y="5510"/>
                </a:lnTo>
                <a:lnTo>
                  <a:pt x="1967" y="5499"/>
                </a:lnTo>
                <a:lnTo>
                  <a:pt x="1974" y="5489"/>
                </a:lnTo>
                <a:lnTo>
                  <a:pt x="1982" y="5477"/>
                </a:lnTo>
                <a:lnTo>
                  <a:pt x="1988" y="5465"/>
                </a:lnTo>
                <a:lnTo>
                  <a:pt x="1994" y="5453"/>
                </a:lnTo>
                <a:lnTo>
                  <a:pt x="2000" y="5441"/>
                </a:lnTo>
                <a:lnTo>
                  <a:pt x="2004" y="5429"/>
                </a:lnTo>
                <a:lnTo>
                  <a:pt x="2009" y="5415"/>
                </a:lnTo>
                <a:lnTo>
                  <a:pt x="2013" y="5402"/>
                </a:lnTo>
                <a:lnTo>
                  <a:pt x="2016" y="5388"/>
                </a:lnTo>
                <a:lnTo>
                  <a:pt x="2019" y="5375"/>
                </a:lnTo>
                <a:lnTo>
                  <a:pt x="2021" y="5361"/>
                </a:lnTo>
                <a:lnTo>
                  <a:pt x="2021" y="5348"/>
                </a:lnTo>
                <a:lnTo>
                  <a:pt x="2022" y="5333"/>
                </a:lnTo>
                <a:close/>
                <a:moveTo>
                  <a:pt x="2079" y="4967"/>
                </a:moveTo>
                <a:lnTo>
                  <a:pt x="2055" y="4967"/>
                </a:lnTo>
                <a:lnTo>
                  <a:pt x="2030" y="4964"/>
                </a:lnTo>
                <a:lnTo>
                  <a:pt x="2006" y="4961"/>
                </a:lnTo>
                <a:lnTo>
                  <a:pt x="1982" y="4956"/>
                </a:lnTo>
                <a:lnTo>
                  <a:pt x="2000" y="4968"/>
                </a:lnTo>
                <a:lnTo>
                  <a:pt x="2019" y="4983"/>
                </a:lnTo>
                <a:lnTo>
                  <a:pt x="2037" y="4998"/>
                </a:lnTo>
                <a:lnTo>
                  <a:pt x="2045" y="5006"/>
                </a:lnTo>
                <a:lnTo>
                  <a:pt x="2054" y="5013"/>
                </a:lnTo>
                <a:lnTo>
                  <a:pt x="2070" y="5030"/>
                </a:lnTo>
                <a:lnTo>
                  <a:pt x="2085" y="5048"/>
                </a:lnTo>
                <a:lnTo>
                  <a:pt x="2100" y="5066"/>
                </a:lnTo>
                <a:lnTo>
                  <a:pt x="2114" y="5084"/>
                </a:lnTo>
                <a:lnTo>
                  <a:pt x="2126" y="5103"/>
                </a:lnTo>
                <a:lnTo>
                  <a:pt x="2138" y="5124"/>
                </a:lnTo>
                <a:lnTo>
                  <a:pt x="2148" y="5145"/>
                </a:lnTo>
                <a:lnTo>
                  <a:pt x="2157" y="5166"/>
                </a:lnTo>
                <a:lnTo>
                  <a:pt x="2165" y="5189"/>
                </a:lnTo>
                <a:lnTo>
                  <a:pt x="2172" y="5211"/>
                </a:lnTo>
                <a:lnTo>
                  <a:pt x="2178" y="5234"/>
                </a:lnTo>
                <a:lnTo>
                  <a:pt x="2183" y="5258"/>
                </a:lnTo>
                <a:lnTo>
                  <a:pt x="2186" y="5232"/>
                </a:lnTo>
                <a:lnTo>
                  <a:pt x="2190" y="5207"/>
                </a:lnTo>
                <a:lnTo>
                  <a:pt x="2195" y="5181"/>
                </a:lnTo>
                <a:lnTo>
                  <a:pt x="2201" y="5156"/>
                </a:lnTo>
                <a:lnTo>
                  <a:pt x="2207" y="5132"/>
                </a:lnTo>
                <a:lnTo>
                  <a:pt x="2214" y="5108"/>
                </a:lnTo>
                <a:lnTo>
                  <a:pt x="2223" y="5084"/>
                </a:lnTo>
                <a:lnTo>
                  <a:pt x="2232" y="5060"/>
                </a:lnTo>
                <a:lnTo>
                  <a:pt x="2243" y="5037"/>
                </a:lnTo>
                <a:lnTo>
                  <a:pt x="2253" y="5015"/>
                </a:lnTo>
                <a:lnTo>
                  <a:pt x="2265" y="4992"/>
                </a:lnTo>
                <a:lnTo>
                  <a:pt x="2277" y="4970"/>
                </a:lnTo>
                <a:lnTo>
                  <a:pt x="2289" y="4949"/>
                </a:lnTo>
                <a:lnTo>
                  <a:pt x="2303" y="4928"/>
                </a:lnTo>
                <a:lnTo>
                  <a:pt x="2318" y="4908"/>
                </a:lnTo>
                <a:lnTo>
                  <a:pt x="2333" y="4889"/>
                </a:lnTo>
                <a:lnTo>
                  <a:pt x="2319" y="4898"/>
                </a:lnTo>
                <a:lnTo>
                  <a:pt x="2304" y="4907"/>
                </a:lnTo>
                <a:lnTo>
                  <a:pt x="2289" y="4914"/>
                </a:lnTo>
                <a:lnTo>
                  <a:pt x="2276" y="4922"/>
                </a:lnTo>
                <a:lnTo>
                  <a:pt x="2259" y="4929"/>
                </a:lnTo>
                <a:lnTo>
                  <a:pt x="2244" y="4935"/>
                </a:lnTo>
                <a:lnTo>
                  <a:pt x="2213" y="4947"/>
                </a:lnTo>
                <a:lnTo>
                  <a:pt x="2196" y="4952"/>
                </a:lnTo>
                <a:lnTo>
                  <a:pt x="2181" y="4956"/>
                </a:lnTo>
                <a:lnTo>
                  <a:pt x="2165" y="4959"/>
                </a:lnTo>
                <a:lnTo>
                  <a:pt x="2148" y="4962"/>
                </a:lnTo>
                <a:lnTo>
                  <a:pt x="2130" y="4964"/>
                </a:lnTo>
                <a:lnTo>
                  <a:pt x="2114" y="4965"/>
                </a:lnTo>
                <a:lnTo>
                  <a:pt x="2079" y="4967"/>
                </a:lnTo>
                <a:close/>
                <a:moveTo>
                  <a:pt x="1883" y="4325"/>
                </a:moveTo>
                <a:lnTo>
                  <a:pt x="1874" y="4335"/>
                </a:lnTo>
                <a:lnTo>
                  <a:pt x="1863" y="4346"/>
                </a:lnTo>
                <a:lnTo>
                  <a:pt x="1856" y="4356"/>
                </a:lnTo>
                <a:lnTo>
                  <a:pt x="1847" y="4368"/>
                </a:lnTo>
                <a:lnTo>
                  <a:pt x="1841" y="4380"/>
                </a:lnTo>
                <a:lnTo>
                  <a:pt x="1833" y="4392"/>
                </a:lnTo>
                <a:lnTo>
                  <a:pt x="1821" y="4416"/>
                </a:lnTo>
                <a:lnTo>
                  <a:pt x="1817" y="4430"/>
                </a:lnTo>
                <a:lnTo>
                  <a:pt x="1812" y="4442"/>
                </a:lnTo>
                <a:lnTo>
                  <a:pt x="1809" y="4455"/>
                </a:lnTo>
                <a:lnTo>
                  <a:pt x="1806" y="4469"/>
                </a:lnTo>
                <a:lnTo>
                  <a:pt x="1805" y="4481"/>
                </a:lnTo>
                <a:lnTo>
                  <a:pt x="1803" y="4494"/>
                </a:lnTo>
                <a:lnTo>
                  <a:pt x="1802" y="4521"/>
                </a:lnTo>
                <a:lnTo>
                  <a:pt x="1802" y="4535"/>
                </a:lnTo>
                <a:lnTo>
                  <a:pt x="1803" y="4548"/>
                </a:lnTo>
                <a:lnTo>
                  <a:pt x="1805" y="4562"/>
                </a:lnTo>
                <a:lnTo>
                  <a:pt x="1806" y="4575"/>
                </a:lnTo>
                <a:lnTo>
                  <a:pt x="1809" y="4587"/>
                </a:lnTo>
                <a:lnTo>
                  <a:pt x="1812" y="4601"/>
                </a:lnTo>
                <a:lnTo>
                  <a:pt x="1817" y="4614"/>
                </a:lnTo>
                <a:lnTo>
                  <a:pt x="1821" y="4626"/>
                </a:lnTo>
                <a:lnTo>
                  <a:pt x="1827" y="4638"/>
                </a:lnTo>
                <a:lnTo>
                  <a:pt x="1833" y="4650"/>
                </a:lnTo>
                <a:lnTo>
                  <a:pt x="1841" y="4662"/>
                </a:lnTo>
                <a:lnTo>
                  <a:pt x="1847" y="4674"/>
                </a:lnTo>
                <a:lnTo>
                  <a:pt x="1856" y="4686"/>
                </a:lnTo>
                <a:lnTo>
                  <a:pt x="1863" y="4697"/>
                </a:lnTo>
                <a:lnTo>
                  <a:pt x="1874" y="4707"/>
                </a:lnTo>
                <a:lnTo>
                  <a:pt x="1883" y="4718"/>
                </a:lnTo>
                <a:lnTo>
                  <a:pt x="1893" y="4728"/>
                </a:lnTo>
                <a:lnTo>
                  <a:pt x="1904" y="4737"/>
                </a:lnTo>
                <a:lnTo>
                  <a:pt x="1914" y="4745"/>
                </a:lnTo>
                <a:lnTo>
                  <a:pt x="1925" y="4754"/>
                </a:lnTo>
                <a:lnTo>
                  <a:pt x="1937" y="4760"/>
                </a:lnTo>
                <a:lnTo>
                  <a:pt x="1949" y="4767"/>
                </a:lnTo>
                <a:lnTo>
                  <a:pt x="1961" y="4773"/>
                </a:lnTo>
                <a:lnTo>
                  <a:pt x="1973" y="4779"/>
                </a:lnTo>
                <a:lnTo>
                  <a:pt x="1986" y="4784"/>
                </a:lnTo>
                <a:lnTo>
                  <a:pt x="1998" y="4788"/>
                </a:lnTo>
                <a:lnTo>
                  <a:pt x="2025" y="4794"/>
                </a:lnTo>
                <a:lnTo>
                  <a:pt x="2039" y="4797"/>
                </a:lnTo>
                <a:lnTo>
                  <a:pt x="2052" y="4799"/>
                </a:lnTo>
                <a:lnTo>
                  <a:pt x="2066" y="4799"/>
                </a:lnTo>
                <a:lnTo>
                  <a:pt x="2079" y="4800"/>
                </a:lnTo>
                <a:lnTo>
                  <a:pt x="2094" y="4799"/>
                </a:lnTo>
                <a:lnTo>
                  <a:pt x="2108" y="4799"/>
                </a:lnTo>
                <a:lnTo>
                  <a:pt x="2121" y="4797"/>
                </a:lnTo>
                <a:lnTo>
                  <a:pt x="2135" y="4794"/>
                </a:lnTo>
                <a:lnTo>
                  <a:pt x="2148" y="4791"/>
                </a:lnTo>
                <a:lnTo>
                  <a:pt x="2160" y="4788"/>
                </a:lnTo>
                <a:lnTo>
                  <a:pt x="2174" y="4784"/>
                </a:lnTo>
                <a:lnTo>
                  <a:pt x="2186" y="4779"/>
                </a:lnTo>
                <a:lnTo>
                  <a:pt x="2199" y="4773"/>
                </a:lnTo>
                <a:lnTo>
                  <a:pt x="2211" y="4767"/>
                </a:lnTo>
                <a:lnTo>
                  <a:pt x="2223" y="4760"/>
                </a:lnTo>
                <a:lnTo>
                  <a:pt x="2234" y="4754"/>
                </a:lnTo>
                <a:lnTo>
                  <a:pt x="2246" y="4745"/>
                </a:lnTo>
                <a:lnTo>
                  <a:pt x="2256" y="4737"/>
                </a:lnTo>
                <a:lnTo>
                  <a:pt x="2267" y="4728"/>
                </a:lnTo>
                <a:lnTo>
                  <a:pt x="2277" y="4718"/>
                </a:lnTo>
                <a:lnTo>
                  <a:pt x="2286" y="4709"/>
                </a:lnTo>
                <a:lnTo>
                  <a:pt x="2295" y="4698"/>
                </a:lnTo>
                <a:lnTo>
                  <a:pt x="2304" y="4686"/>
                </a:lnTo>
                <a:lnTo>
                  <a:pt x="2312" y="4676"/>
                </a:lnTo>
                <a:lnTo>
                  <a:pt x="2319" y="4664"/>
                </a:lnTo>
                <a:lnTo>
                  <a:pt x="2325" y="4652"/>
                </a:lnTo>
                <a:lnTo>
                  <a:pt x="2331" y="4640"/>
                </a:lnTo>
                <a:lnTo>
                  <a:pt x="2337" y="4628"/>
                </a:lnTo>
                <a:lnTo>
                  <a:pt x="2342" y="4616"/>
                </a:lnTo>
                <a:lnTo>
                  <a:pt x="2346" y="4602"/>
                </a:lnTo>
                <a:lnTo>
                  <a:pt x="2352" y="4577"/>
                </a:lnTo>
                <a:lnTo>
                  <a:pt x="2355" y="4563"/>
                </a:lnTo>
                <a:lnTo>
                  <a:pt x="2357" y="4550"/>
                </a:lnTo>
                <a:lnTo>
                  <a:pt x="2358" y="4535"/>
                </a:lnTo>
                <a:lnTo>
                  <a:pt x="2358" y="4521"/>
                </a:lnTo>
                <a:lnTo>
                  <a:pt x="2358" y="4508"/>
                </a:lnTo>
                <a:lnTo>
                  <a:pt x="2357" y="4494"/>
                </a:lnTo>
                <a:lnTo>
                  <a:pt x="2355" y="4481"/>
                </a:lnTo>
                <a:lnTo>
                  <a:pt x="2352" y="4467"/>
                </a:lnTo>
                <a:lnTo>
                  <a:pt x="2349" y="4454"/>
                </a:lnTo>
                <a:lnTo>
                  <a:pt x="2346" y="4440"/>
                </a:lnTo>
                <a:lnTo>
                  <a:pt x="2342" y="4428"/>
                </a:lnTo>
                <a:lnTo>
                  <a:pt x="2337" y="4415"/>
                </a:lnTo>
                <a:lnTo>
                  <a:pt x="2331" y="4403"/>
                </a:lnTo>
                <a:lnTo>
                  <a:pt x="2325" y="4391"/>
                </a:lnTo>
                <a:lnTo>
                  <a:pt x="2319" y="4379"/>
                </a:lnTo>
                <a:lnTo>
                  <a:pt x="2312" y="4367"/>
                </a:lnTo>
                <a:lnTo>
                  <a:pt x="2304" y="4356"/>
                </a:lnTo>
                <a:lnTo>
                  <a:pt x="2295" y="4346"/>
                </a:lnTo>
                <a:lnTo>
                  <a:pt x="2286" y="4335"/>
                </a:lnTo>
                <a:lnTo>
                  <a:pt x="2276" y="4325"/>
                </a:lnTo>
                <a:lnTo>
                  <a:pt x="2267" y="4316"/>
                </a:lnTo>
                <a:lnTo>
                  <a:pt x="2256" y="4307"/>
                </a:lnTo>
                <a:lnTo>
                  <a:pt x="2246" y="4298"/>
                </a:lnTo>
                <a:lnTo>
                  <a:pt x="2234" y="4290"/>
                </a:lnTo>
                <a:lnTo>
                  <a:pt x="2222" y="4283"/>
                </a:lnTo>
                <a:lnTo>
                  <a:pt x="2211" y="4275"/>
                </a:lnTo>
                <a:lnTo>
                  <a:pt x="2199" y="4269"/>
                </a:lnTo>
                <a:lnTo>
                  <a:pt x="2186" y="4265"/>
                </a:lnTo>
                <a:lnTo>
                  <a:pt x="2174" y="4259"/>
                </a:lnTo>
                <a:lnTo>
                  <a:pt x="2160" y="4256"/>
                </a:lnTo>
                <a:lnTo>
                  <a:pt x="2135" y="4248"/>
                </a:lnTo>
                <a:lnTo>
                  <a:pt x="2121" y="4247"/>
                </a:lnTo>
                <a:lnTo>
                  <a:pt x="2108" y="4244"/>
                </a:lnTo>
                <a:lnTo>
                  <a:pt x="2093" y="4244"/>
                </a:lnTo>
                <a:lnTo>
                  <a:pt x="2079" y="4244"/>
                </a:lnTo>
                <a:lnTo>
                  <a:pt x="2066" y="4244"/>
                </a:lnTo>
                <a:lnTo>
                  <a:pt x="2052" y="4244"/>
                </a:lnTo>
                <a:lnTo>
                  <a:pt x="2039" y="4247"/>
                </a:lnTo>
                <a:lnTo>
                  <a:pt x="2025" y="4248"/>
                </a:lnTo>
                <a:lnTo>
                  <a:pt x="2012" y="4251"/>
                </a:lnTo>
                <a:lnTo>
                  <a:pt x="1998" y="4256"/>
                </a:lnTo>
                <a:lnTo>
                  <a:pt x="1986" y="4259"/>
                </a:lnTo>
                <a:lnTo>
                  <a:pt x="1973" y="4265"/>
                </a:lnTo>
                <a:lnTo>
                  <a:pt x="1961" y="4269"/>
                </a:lnTo>
                <a:lnTo>
                  <a:pt x="1949" y="4275"/>
                </a:lnTo>
                <a:lnTo>
                  <a:pt x="1937" y="4283"/>
                </a:lnTo>
                <a:lnTo>
                  <a:pt x="1925" y="4290"/>
                </a:lnTo>
                <a:lnTo>
                  <a:pt x="1914" y="4298"/>
                </a:lnTo>
                <a:lnTo>
                  <a:pt x="1904" y="4307"/>
                </a:lnTo>
                <a:lnTo>
                  <a:pt x="1893" y="4316"/>
                </a:lnTo>
                <a:lnTo>
                  <a:pt x="1883" y="4325"/>
                </a:lnTo>
                <a:close/>
                <a:moveTo>
                  <a:pt x="2445" y="4185"/>
                </a:moveTo>
                <a:lnTo>
                  <a:pt x="2447" y="4167"/>
                </a:lnTo>
                <a:lnTo>
                  <a:pt x="2447" y="4149"/>
                </a:lnTo>
                <a:lnTo>
                  <a:pt x="2451" y="4113"/>
                </a:lnTo>
                <a:lnTo>
                  <a:pt x="2454" y="4095"/>
                </a:lnTo>
                <a:lnTo>
                  <a:pt x="2459" y="4077"/>
                </a:lnTo>
                <a:lnTo>
                  <a:pt x="2463" y="4061"/>
                </a:lnTo>
                <a:lnTo>
                  <a:pt x="2469" y="4044"/>
                </a:lnTo>
                <a:lnTo>
                  <a:pt x="2475" y="4028"/>
                </a:lnTo>
                <a:lnTo>
                  <a:pt x="2481" y="4011"/>
                </a:lnTo>
                <a:lnTo>
                  <a:pt x="2489" y="3995"/>
                </a:lnTo>
                <a:lnTo>
                  <a:pt x="2496" y="3980"/>
                </a:lnTo>
                <a:lnTo>
                  <a:pt x="2505" y="3963"/>
                </a:lnTo>
                <a:lnTo>
                  <a:pt x="2514" y="3950"/>
                </a:lnTo>
                <a:lnTo>
                  <a:pt x="2523" y="3935"/>
                </a:lnTo>
                <a:lnTo>
                  <a:pt x="2534" y="3921"/>
                </a:lnTo>
                <a:lnTo>
                  <a:pt x="2544" y="3906"/>
                </a:lnTo>
                <a:lnTo>
                  <a:pt x="2549" y="3900"/>
                </a:lnTo>
                <a:lnTo>
                  <a:pt x="2555" y="3894"/>
                </a:lnTo>
                <a:lnTo>
                  <a:pt x="2567" y="3881"/>
                </a:lnTo>
                <a:lnTo>
                  <a:pt x="2579" y="3869"/>
                </a:lnTo>
                <a:lnTo>
                  <a:pt x="2591" y="3857"/>
                </a:lnTo>
                <a:lnTo>
                  <a:pt x="2604" y="3845"/>
                </a:lnTo>
                <a:lnTo>
                  <a:pt x="2618" y="3834"/>
                </a:lnTo>
                <a:lnTo>
                  <a:pt x="2631" y="3824"/>
                </a:lnTo>
                <a:lnTo>
                  <a:pt x="2645" y="3813"/>
                </a:lnTo>
                <a:lnTo>
                  <a:pt x="2660" y="3804"/>
                </a:lnTo>
                <a:lnTo>
                  <a:pt x="2675" y="3795"/>
                </a:lnTo>
                <a:lnTo>
                  <a:pt x="2690" y="3788"/>
                </a:lnTo>
                <a:lnTo>
                  <a:pt x="2706" y="3780"/>
                </a:lnTo>
                <a:lnTo>
                  <a:pt x="2723" y="3773"/>
                </a:lnTo>
                <a:lnTo>
                  <a:pt x="2738" y="3767"/>
                </a:lnTo>
                <a:lnTo>
                  <a:pt x="2756" y="3761"/>
                </a:lnTo>
                <a:lnTo>
                  <a:pt x="2724" y="3764"/>
                </a:lnTo>
                <a:lnTo>
                  <a:pt x="2694" y="3767"/>
                </a:lnTo>
                <a:lnTo>
                  <a:pt x="2664" y="3771"/>
                </a:lnTo>
                <a:lnTo>
                  <a:pt x="2634" y="3776"/>
                </a:lnTo>
                <a:lnTo>
                  <a:pt x="2604" y="3782"/>
                </a:lnTo>
                <a:lnTo>
                  <a:pt x="2576" y="3786"/>
                </a:lnTo>
                <a:lnTo>
                  <a:pt x="2546" y="3794"/>
                </a:lnTo>
                <a:lnTo>
                  <a:pt x="2517" y="3800"/>
                </a:lnTo>
                <a:lnTo>
                  <a:pt x="2487" y="3807"/>
                </a:lnTo>
                <a:lnTo>
                  <a:pt x="2459" y="3815"/>
                </a:lnTo>
                <a:lnTo>
                  <a:pt x="2430" y="3824"/>
                </a:lnTo>
                <a:lnTo>
                  <a:pt x="2402" y="3833"/>
                </a:lnTo>
                <a:lnTo>
                  <a:pt x="2373" y="3842"/>
                </a:lnTo>
                <a:lnTo>
                  <a:pt x="2345" y="3852"/>
                </a:lnTo>
                <a:lnTo>
                  <a:pt x="2316" y="3863"/>
                </a:lnTo>
                <a:lnTo>
                  <a:pt x="2289" y="3875"/>
                </a:lnTo>
                <a:lnTo>
                  <a:pt x="2262" y="3885"/>
                </a:lnTo>
                <a:lnTo>
                  <a:pt x="2234" y="3897"/>
                </a:lnTo>
                <a:lnTo>
                  <a:pt x="2180" y="3924"/>
                </a:lnTo>
                <a:lnTo>
                  <a:pt x="2154" y="3938"/>
                </a:lnTo>
                <a:lnTo>
                  <a:pt x="2127" y="3953"/>
                </a:lnTo>
                <a:lnTo>
                  <a:pt x="2076" y="3983"/>
                </a:lnTo>
                <a:lnTo>
                  <a:pt x="2051" y="3998"/>
                </a:lnTo>
                <a:lnTo>
                  <a:pt x="2025" y="4014"/>
                </a:lnTo>
                <a:lnTo>
                  <a:pt x="2000" y="4031"/>
                </a:lnTo>
                <a:lnTo>
                  <a:pt x="1976" y="4049"/>
                </a:lnTo>
                <a:lnTo>
                  <a:pt x="1950" y="4067"/>
                </a:lnTo>
                <a:lnTo>
                  <a:pt x="1926" y="4085"/>
                </a:lnTo>
                <a:lnTo>
                  <a:pt x="1902" y="4104"/>
                </a:lnTo>
                <a:lnTo>
                  <a:pt x="1880" y="4124"/>
                </a:lnTo>
                <a:lnTo>
                  <a:pt x="1902" y="4112"/>
                </a:lnTo>
                <a:lnTo>
                  <a:pt x="1914" y="4107"/>
                </a:lnTo>
                <a:lnTo>
                  <a:pt x="1926" y="4103"/>
                </a:lnTo>
                <a:lnTo>
                  <a:pt x="1952" y="4095"/>
                </a:lnTo>
                <a:lnTo>
                  <a:pt x="1976" y="4088"/>
                </a:lnTo>
                <a:lnTo>
                  <a:pt x="2001" y="4083"/>
                </a:lnTo>
                <a:lnTo>
                  <a:pt x="2027" y="4079"/>
                </a:lnTo>
                <a:lnTo>
                  <a:pt x="2040" y="4077"/>
                </a:lnTo>
                <a:lnTo>
                  <a:pt x="2054" y="4077"/>
                </a:lnTo>
                <a:lnTo>
                  <a:pt x="2079" y="4076"/>
                </a:lnTo>
                <a:lnTo>
                  <a:pt x="2102" y="4076"/>
                </a:lnTo>
                <a:lnTo>
                  <a:pt x="2124" y="4077"/>
                </a:lnTo>
                <a:lnTo>
                  <a:pt x="2145" y="4080"/>
                </a:lnTo>
                <a:lnTo>
                  <a:pt x="2168" y="4085"/>
                </a:lnTo>
                <a:lnTo>
                  <a:pt x="2189" y="4089"/>
                </a:lnTo>
                <a:lnTo>
                  <a:pt x="2210" y="4095"/>
                </a:lnTo>
                <a:lnTo>
                  <a:pt x="2229" y="4101"/>
                </a:lnTo>
                <a:lnTo>
                  <a:pt x="2250" y="4110"/>
                </a:lnTo>
                <a:lnTo>
                  <a:pt x="2270" y="4118"/>
                </a:lnTo>
                <a:lnTo>
                  <a:pt x="2289" y="4128"/>
                </a:lnTo>
                <a:lnTo>
                  <a:pt x="2309" y="4139"/>
                </a:lnTo>
                <a:lnTo>
                  <a:pt x="2327" y="4151"/>
                </a:lnTo>
                <a:lnTo>
                  <a:pt x="2345" y="4163"/>
                </a:lnTo>
                <a:lnTo>
                  <a:pt x="2361" y="4176"/>
                </a:lnTo>
                <a:lnTo>
                  <a:pt x="2379" y="4191"/>
                </a:lnTo>
                <a:lnTo>
                  <a:pt x="2394" y="4206"/>
                </a:lnTo>
                <a:lnTo>
                  <a:pt x="2412" y="4224"/>
                </a:lnTo>
                <a:lnTo>
                  <a:pt x="2429" y="4244"/>
                </a:lnTo>
                <a:lnTo>
                  <a:pt x="2442" y="4263"/>
                </a:lnTo>
                <a:lnTo>
                  <a:pt x="2457" y="4284"/>
                </a:lnTo>
                <a:lnTo>
                  <a:pt x="2453" y="4260"/>
                </a:lnTo>
                <a:lnTo>
                  <a:pt x="2450" y="4248"/>
                </a:lnTo>
                <a:lnTo>
                  <a:pt x="2448" y="4235"/>
                </a:lnTo>
                <a:lnTo>
                  <a:pt x="2447" y="4211"/>
                </a:lnTo>
                <a:lnTo>
                  <a:pt x="2445" y="4185"/>
                </a:lnTo>
                <a:close/>
                <a:moveTo>
                  <a:pt x="3702" y="4076"/>
                </a:moveTo>
                <a:lnTo>
                  <a:pt x="3729" y="4077"/>
                </a:lnTo>
                <a:lnTo>
                  <a:pt x="3755" y="4079"/>
                </a:lnTo>
                <a:lnTo>
                  <a:pt x="3782" y="4083"/>
                </a:lnTo>
                <a:lnTo>
                  <a:pt x="3807" y="4088"/>
                </a:lnTo>
                <a:lnTo>
                  <a:pt x="3831" y="4095"/>
                </a:lnTo>
                <a:lnTo>
                  <a:pt x="3857" y="4103"/>
                </a:lnTo>
                <a:lnTo>
                  <a:pt x="3869" y="4107"/>
                </a:lnTo>
                <a:lnTo>
                  <a:pt x="3881" y="4113"/>
                </a:lnTo>
                <a:lnTo>
                  <a:pt x="3903" y="4124"/>
                </a:lnTo>
                <a:lnTo>
                  <a:pt x="3881" y="4104"/>
                </a:lnTo>
                <a:lnTo>
                  <a:pt x="3857" y="4085"/>
                </a:lnTo>
                <a:lnTo>
                  <a:pt x="3807" y="4049"/>
                </a:lnTo>
                <a:lnTo>
                  <a:pt x="3783" y="4032"/>
                </a:lnTo>
                <a:lnTo>
                  <a:pt x="3758" y="4014"/>
                </a:lnTo>
                <a:lnTo>
                  <a:pt x="3732" y="3999"/>
                </a:lnTo>
                <a:lnTo>
                  <a:pt x="3707" y="3983"/>
                </a:lnTo>
                <a:lnTo>
                  <a:pt x="3656" y="3953"/>
                </a:lnTo>
                <a:lnTo>
                  <a:pt x="3602" y="3924"/>
                </a:lnTo>
                <a:lnTo>
                  <a:pt x="3548" y="3899"/>
                </a:lnTo>
                <a:lnTo>
                  <a:pt x="3521" y="3885"/>
                </a:lnTo>
                <a:lnTo>
                  <a:pt x="3494" y="3875"/>
                </a:lnTo>
                <a:lnTo>
                  <a:pt x="3465" y="3863"/>
                </a:lnTo>
                <a:lnTo>
                  <a:pt x="3438" y="3852"/>
                </a:lnTo>
                <a:lnTo>
                  <a:pt x="3410" y="3842"/>
                </a:lnTo>
                <a:lnTo>
                  <a:pt x="3381" y="3833"/>
                </a:lnTo>
                <a:lnTo>
                  <a:pt x="3353" y="3824"/>
                </a:lnTo>
                <a:lnTo>
                  <a:pt x="3324" y="3815"/>
                </a:lnTo>
                <a:lnTo>
                  <a:pt x="3294" y="3807"/>
                </a:lnTo>
                <a:lnTo>
                  <a:pt x="3266" y="3800"/>
                </a:lnTo>
                <a:lnTo>
                  <a:pt x="3236" y="3794"/>
                </a:lnTo>
                <a:lnTo>
                  <a:pt x="3207" y="3786"/>
                </a:lnTo>
                <a:lnTo>
                  <a:pt x="3177" y="3782"/>
                </a:lnTo>
                <a:lnTo>
                  <a:pt x="3147" y="3776"/>
                </a:lnTo>
                <a:lnTo>
                  <a:pt x="3117" y="3771"/>
                </a:lnTo>
                <a:lnTo>
                  <a:pt x="3087" y="3767"/>
                </a:lnTo>
                <a:lnTo>
                  <a:pt x="3057" y="3764"/>
                </a:lnTo>
                <a:lnTo>
                  <a:pt x="3027" y="3761"/>
                </a:lnTo>
                <a:lnTo>
                  <a:pt x="3044" y="3767"/>
                </a:lnTo>
                <a:lnTo>
                  <a:pt x="3060" y="3773"/>
                </a:lnTo>
                <a:lnTo>
                  <a:pt x="3077" y="3780"/>
                </a:lnTo>
                <a:lnTo>
                  <a:pt x="3092" y="3788"/>
                </a:lnTo>
                <a:lnTo>
                  <a:pt x="3107" y="3795"/>
                </a:lnTo>
                <a:lnTo>
                  <a:pt x="3122" y="3804"/>
                </a:lnTo>
                <a:lnTo>
                  <a:pt x="3137" y="3813"/>
                </a:lnTo>
                <a:lnTo>
                  <a:pt x="3152" y="3824"/>
                </a:lnTo>
                <a:lnTo>
                  <a:pt x="3165" y="3834"/>
                </a:lnTo>
                <a:lnTo>
                  <a:pt x="3179" y="3845"/>
                </a:lnTo>
                <a:lnTo>
                  <a:pt x="3204" y="3869"/>
                </a:lnTo>
                <a:lnTo>
                  <a:pt x="3216" y="3881"/>
                </a:lnTo>
                <a:lnTo>
                  <a:pt x="3227" y="3894"/>
                </a:lnTo>
                <a:lnTo>
                  <a:pt x="3239" y="3906"/>
                </a:lnTo>
                <a:lnTo>
                  <a:pt x="3249" y="3921"/>
                </a:lnTo>
                <a:lnTo>
                  <a:pt x="3260" y="3935"/>
                </a:lnTo>
                <a:lnTo>
                  <a:pt x="3269" y="3950"/>
                </a:lnTo>
                <a:lnTo>
                  <a:pt x="3278" y="3963"/>
                </a:lnTo>
                <a:lnTo>
                  <a:pt x="3285" y="3980"/>
                </a:lnTo>
                <a:lnTo>
                  <a:pt x="3294" y="3995"/>
                </a:lnTo>
                <a:lnTo>
                  <a:pt x="3300" y="4011"/>
                </a:lnTo>
                <a:lnTo>
                  <a:pt x="3308" y="4028"/>
                </a:lnTo>
                <a:lnTo>
                  <a:pt x="3314" y="4044"/>
                </a:lnTo>
                <a:lnTo>
                  <a:pt x="3318" y="4061"/>
                </a:lnTo>
                <a:lnTo>
                  <a:pt x="3321" y="4068"/>
                </a:lnTo>
                <a:lnTo>
                  <a:pt x="3323" y="4077"/>
                </a:lnTo>
                <a:lnTo>
                  <a:pt x="3327" y="4095"/>
                </a:lnTo>
                <a:lnTo>
                  <a:pt x="3330" y="4113"/>
                </a:lnTo>
                <a:lnTo>
                  <a:pt x="3335" y="4149"/>
                </a:lnTo>
                <a:lnTo>
                  <a:pt x="3336" y="4167"/>
                </a:lnTo>
                <a:lnTo>
                  <a:pt x="3336" y="4185"/>
                </a:lnTo>
                <a:lnTo>
                  <a:pt x="3336" y="4211"/>
                </a:lnTo>
                <a:lnTo>
                  <a:pt x="3333" y="4236"/>
                </a:lnTo>
                <a:lnTo>
                  <a:pt x="3330" y="4260"/>
                </a:lnTo>
                <a:lnTo>
                  <a:pt x="3326" y="4284"/>
                </a:lnTo>
                <a:lnTo>
                  <a:pt x="3339" y="4263"/>
                </a:lnTo>
                <a:lnTo>
                  <a:pt x="3354" y="4244"/>
                </a:lnTo>
                <a:lnTo>
                  <a:pt x="3371" y="4224"/>
                </a:lnTo>
                <a:lnTo>
                  <a:pt x="3387" y="4206"/>
                </a:lnTo>
                <a:lnTo>
                  <a:pt x="3404" y="4191"/>
                </a:lnTo>
                <a:lnTo>
                  <a:pt x="3420" y="4176"/>
                </a:lnTo>
                <a:lnTo>
                  <a:pt x="3438" y="4163"/>
                </a:lnTo>
                <a:lnTo>
                  <a:pt x="3456" y="4151"/>
                </a:lnTo>
                <a:lnTo>
                  <a:pt x="3474" y="4139"/>
                </a:lnTo>
                <a:lnTo>
                  <a:pt x="3492" y="4128"/>
                </a:lnTo>
                <a:lnTo>
                  <a:pt x="3512" y="4118"/>
                </a:lnTo>
                <a:lnTo>
                  <a:pt x="3533" y="4110"/>
                </a:lnTo>
                <a:lnTo>
                  <a:pt x="3552" y="4101"/>
                </a:lnTo>
                <a:lnTo>
                  <a:pt x="3563" y="4098"/>
                </a:lnTo>
                <a:lnTo>
                  <a:pt x="3573" y="4095"/>
                </a:lnTo>
                <a:lnTo>
                  <a:pt x="3584" y="4092"/>
                </a:lnTo>
                <a:lnTo>
                  <a:pt x="3594" y="4089"/>
                </a:lnTo>
                <a:lnTo>
                  <a:pt x="3615" y="4085"/>
                </a:lnTo>
                <a:lnTo>
                  <a:pt x="3636" y="4080"/>
                </a:lnTo>
                <a:lnTo>
                  <a:pt x="3659" y="4079"/>
                </a:lnTo>
                <a:lnTo>
                  <a:pt x="3680" y="4076"/>
                </a:lnTo>
                <a:lnTo>
                  <a:pt x="3702" y="4076"/>
                </a:lnTo>
                <a:close/>
                <a:moveTo>
                  <a:pt x="3702" y="4800"/>
                </a:moveTo>
                <a:lnTo>
                  <a:pt x="3716" y="4799"/>
                </a:lnTo>
                <a:lnTo>
                  <a:pt x="3731" y="4799"/>
                </a:lnTo>
                <a:lnTo>
                  <a:pt x="3744" y="4797"/>
                </a:lnTo>
                <a:lnTo>
                  <a:pt x="3758" y="4794"/>
                </a:lnTo>
                <a:lnTo>
                  <a:pt x="3770" y="4791"/>
                </a:lnTo>
                <a:lnTo>
                  <a:pt x="3783" y="4788"/>
                </a:lnTo>
                <a:lnTo>
                  <a:pt x="3797" y="4784"/>
                </a:lnTo>
                <a:lnTo>
                  <a:pt x="3809" y="4779"/>
                </a:lnTo>
                <a:lnTo>
                  <a:pt x="3821" y="4773"/>
                </a:lnTo>
                <a:lnTo>
                  <a:pt x="3833" y="4767"/>
                </a:lnTo>
                <a:lnTo>
                  <a:pt x="3845" y="4760"/>
                </a:lnTo>
                <a:lnTo>
                  <a:pt x="3857" y="4754"/>
                </a:lnTo>
                <a:lnTo>
                  <a:pt x="3867" y="4745"/>
                </a:lnTo>
                <a:lnTo>
                  <a:pt x="3879" y="4737"/>
                </a:lnTo>
                <a:lnTo>
                  <a:pt x="3890" y="4728"/>
                </a:lnTo>
                <a:lnTo>
                  <a:pt x="3899" y="4718"/>
                </a:lnTo>
                <a:lnTo>
                  <a:pt x="3909" y="4709"/>
                </a:lnTo>
                <a:lnTo>
                  <a:pt x="3918" y="4698"/>
                </a:lnTo>
                <a:lnTo>
                  <a:pt x="3926" y="4686"/>
                </a:lnTo>
                <a:lnTo>
                  <a:pt x="3935" y="4676"/>
                </a:lnTo>
                <a:lnTo>
                  <a:pt x="3942" y="4664"/>
                </a:lnTo>
                <a:lnTo>
                  <a:pt x="3948" y="4652"/>
                </a:lnTo>
                <a:lnTo>
                  <a:pt x="3954" y="4640"/>
                </a:lnTo>
                <a:lnTo>
                  <a:pt x="3960" y="4628"/>
                </a:lnTo>
                <a:lnTo>
                  <a:pt x="3965" y="4616"/>
                </a:lnTo>
                <a:lnTo>
                  <a:pt x="3969" y="4602"/>
                </a:lnTo>
                <a:lnTo>
                  <a:pt x="3972" y="4590"/>
                </a:lnTo>
                <a:lnTo>
                  <a:pt x="3975" y="4577"/>
                </a:lnTo>
                <a:lnTo>
                  <a:pt x="3978" y="4563"/>
                </a:lnTo>
                <a:lnTo>
                  <a:pt x="3980" y="4550"/>
                </a:lnTo>
                <a:lnTo>
                  <a:pt x="3981" y="4535"/>
                </a:lnTo>
                <a:lnTo>
                  <a:pt x="3981" y="4521"/>
                </a:lnTo>
                <a:lnTo>
                  <a:pt x="3981" y="4508"/>
                </a:lnTo>
                <a:lnTo>
                  <a:pt x="3980" y="4494"/>
                </a:lnTo>
                <a:lnTo>
                  <a:pt x="3978" y="4481"/>
                </a:lnTo>
                <a:lnTo>
                  <a:pt x="3975" y="4467"/>
                </a:lnTo>
                <a:lnTo>
                  <a:pt x="3972" y="4454"/>
                </a:lnTo>
                <a:lnTo>
                  <a:pt x="3969" y="4440"/>
                </a:lnTo>
                <a:lnTo>
                  <a:pt x="3965" y="4428"/>
                </a:lnTo>
                <a:lnTo>
                  <a:pt x="3960" y="4415"/>
                </a:lnTo>
                <a:lnTo>
                  <a:pt x="3954" y="4403"/>
                </a:lnTo>
                <a:lnTo>
                  <a:pt x="3948" y="4391"/>
                </a:lnTo>
                <a:lnTo>
                  <a:pt x="3942" y="4379"/>
                </a:lnTo>
                <a:lnTo>
                  <a:pt x="3935" y="4367"/>
                </a:lnTo>
                <a:lnTo>
                  <a:pt x="3926" y="4356"/>
                </a:lnTo>
                <a:lnTo>
                  <a:pt x="3918" y="4346"/>
                </a:lnTo>
                <a:lnTo>
                  <a:pt x="3909" y="4335"/>
                </a:lnTo>
                <a:lnTo>
                  <a:pt x="3899" y="4325"/>
                </a:lnTo>
                <a:lnTo>
                  <a:pt x="3890" y="4316"/>
                </a:lnTo>
                <a:lnTo>
                  <a:pt x="3879" y="4307"/>
                </a:lnTo>
                <a:lnTo>
                  <a:pt x="3867" y="4298"/>
                </a:lnTo>
                <a:lnTo>
                  <a:pt x="3857" y="4290"/>
                </a:lnTo>
                <a:lnTo>
                  <a:pt x="3845" y="4283"/>
                </a:lnTo>
                <a:lnTo>
                  <a:pt x="3833" y="4275"/>
                </a:lnTo>
                <a:lnTo>
                  <a:pt x="3821" y="4269"/>
                </a:lnTo>
                <a:lnTo>
                  <a:pt x="3809" y="4265"/>
                </a:lnTo>
                <a:lnTo>
                  <a:pt x="3797" y="4259"/>
                </a:lnTo>
                <a:lnTo>
                  <a:pt x="3783" y="4256"/>
                </a:lnTo>
                <a:lnTo>
                  <a:pt x="3770" y="4251"/>
                </a:lnTo>
                <a:lnTo>
                  <a:pt x="3758" y="4248"/>
                </a:lnTo>
                <a:lnTo>
                  <a:pt x="3744" y="4247"/>
                </a:lnTo>
                <a:lnTo>
                  <a:pt x="3731" y="4245"/>
                </a:lnTo>
                <a:lnTo>
                  <a:pt x="3716" y="4244"/>
                </a:lnTo>
                <a:lnTo>
                  <a:pt x="3702" y="4244"/>
                </a:lnTo>
                <a:lnTo>
                  <a:pt x="3689" y="4244"/>
                </a:lnTo>
                <a:lnTo>
                  <a:pt x="3675" y="4245"/>
                </a:lnTo>
                <a:lnTo>
                  <a:pt x="3662" y="4247"/>
                </a:lnTo>
                <a:lnTo>
                  <a:pt x="3648" y="4248"/>
                </a:lnTo>
                <a:lnTo>
                  <a:pt x="3635" y="4251"/>
                </a:lnTo>
                <a:lnTo>
                  <a:pt x="3621" y="4256"/>
                </a:lnTo>
                <a:lnTo>
                  <a:pt x="3609" y="4259"/>
                </a:lnTo>
                <a:lnTo>
                  <a:pt x="3596" y="4265"/>
                </a:lnTo>
                <a:lnTo>
                  <a:pt x="3584" y="4269"/>
                </a:lnTo>
                <a:lnTo>
                  <a:pt x="3572" y="4275"/>
                </a:lnTo>
                <a:lnTo>
                  <a:pt x="3560" y="4283"/>
                </a:lnTo>
                <a:lnTo>
                  <a:pt x="3548" y="4290"/>
                </a:lnTo>
                <a:lnTo>
                  <a:pt x="3537" y="4298"/>
                </a:lnTo>
                <a:lnTo>
                  <a:pt x="3527" y="4307"/>
                </a:lnTo>
                <a:lnTo>
                  <a:pt x="3516" y="4316"/>
                </a:lnTo>
                <a:lnTo>
                  <a:pt x="3506" y="4325"/>
                </a:lnTo>
                <a:lnTo>
                  <a:pt x="3497" y="4335"/>
                </a:lnTo>
                <a:lnTo>
                  <a:pt x="3488" y="4346"/>
                </a:lnTo>
                <a:lnTo>
                  <a:pt x="3479" y="4356"/>
                </a:lnTo>
                <a:lnTo>
                  <a:pt x="3471" y="4367"/>
                </a:lnTo>
                <a:lnTo>
                  <a:pt x="3464" y="4379"/>
                </a:lnTo>
                <a:lnTo>
                  <a:pt x="3456" y="4391"/>
                </a:lnTo>
                <a:lnTo>
                  <a:pt x="3450" y="4403"/>
                </a:lnTo>
                <a:lnTo>
                  <a:pt x="3446" y="4415"/>
                </a:lnTo>
                <a:lnTo>
                  <a:pt x="3440" y="4428"/>
                </a:lnTo>
                <a:lnTo>
                  <a:pt x="3437" y="4440"/>
                </a:lnTo>
                <a:lnTo>
                  <a:pt x="3432" y="4454"/>
                </a:lnTo>
                <a:lnTo>
                  <a:pt x="3429" y="4467"/>
                </a:lnTo>
                <a:lnTo>
                  <a:pt x="3428" y="4481"/>
                </a:lnTo>
                <a:lnTo>
                  <a:pt x="3426" y="4494"/>
                </a:lnTo>
                <a:lnTo>
                  <a:pt x="3425" y="4508"/>
                </a:lnTo>
                <a:lnTo>
                  <a:pt x="3425" y="4521"/>
                </a:lnTo>
                <a:lnTo>
                  <a:pt x="3425" y="4535"/>
                </a:lnTo>
                <a:lnTo>
                  <a:pt x="3426" y="4550"/>
                </a:lnTo>
                <a:lnTo>
                  <a:pt x="3428" y="4563"/>
                </a:lnTo>
                <a:lnTo>
                  <a:pt x="3429" y="4577"/>
                </a:lnTo>
                <a:lnTo>
                  <a:pt x="3432" y="4590"/>
                </a:lnTo>
                <a:lnTo>
                  <a:pt x="3437" y="4602"/>
                </a:lnTo>
                <a:lnTo>
                  <a:pt x="3440" y="4616"/>
                </a:lnTo>
                <a:lnTo>
                  <a:pt x="3446" y="4628"/>
                </a:lnTo>
                <a:lnTo>
                  <a:pt x="3450" y="4640"/>
                </a:lnTo>
                <a:lnTo>
                  <a:pt x="3456" y="4653"/>
                </a:lnTo>
                <a:lnTo>
                  <a:pt x="3464" y="4664"/>
                </a:lnTo>
                <a:lnTo>
                  <a:pt x="3471" y="4676"/>
                </a:lnTo>
                <a:lnTo>
                  <a:pt x="3479" y="4686"/>
                </a:lnTo>
                <a:lnTo>
                  <a:pt x="3488" y="4698"/>
                </a:lnTo>
                <a:lnTo>
                  <a:pt x="3497" y="4709"/>
                </a:lnTo>
                <a:lnTo>
                  <a:pt x="3506" y="4718"/>
                </a:lnTo>
                <a:lnTo>
                  <a:pt x="3516" y="4728"/>
                </a:lnTo>
                <a:lnTo>
                  <a:pt x="3527" y="4737"/>
                </a:lnTo>
                <a:lnTo>
                  <a:pt x="3537" y="4745"/>
                </a:lnTo>
                <a:lnTo>
                  <a:pt x="3548" y="4754"/>
                </a:lnTo>
                <a:lnTo>
                  <a:pt x="3560" y="4760"/>
                </a:lnTo>
                <a:lnTo>
                  <a:pt x="3572" y="4767"/>
                </a:lnTo>
                <a:lnTo>
                  <a:pt x="3584" y="4773"/>
                </a:lnTo>
                <a:lnTo>
                  <a:pt x="3596" y="4779"/>
                </a:lnTo>
                <a:lnTo>
                  <a:pt x="3609" y="4784"/>
                </a:lnTo>
                <a:lnTo>
                  <a:pt x="3621" y="4788"/>
                </a:lnTo>
                <a:lnTo>
                  <a:pt x="3635" y="4791"/>
                </a:lnTo>
                <a:lnTo>
                  <a:pt x="3648" y="4794"/>
                </a:lnTo>
                <a:lnTo>
                  <a:pt x="3662" y="4797"/>
                </a:lnTo>
                <a:lnTo>
                  <a:pt x="3675" y="4799"/>
                </a:lnTo>
                <a:lnTo>
                  <a:pt x="3689" y="4799"/>
                </a:lnTo>
                <a:lnTo>
                  <a:pt x="3702" y="4800"/>
                </a:lnTo>
                <a:close/>
                <a:moveTo>
                  <a:pt x="2807" y="4623"/>
                </a:moveTo>
                <a:lnTo>
                  <a:pt x="2784" y="4619"/>
                </a:lnTo>
                <a:lnTo>
                  <a:pt x="2762" y="4611"/>
                </a:lnTo>
                <a:lnTo>
                  <a:pt x="2741" y="4605"/>
                </a:lnTo>
                <a:lnTo>
                  <a:pt x="2718" y="4596"/>
                </a:lnTo>
                <a:lnTo>
                  <a:pt x="2697" y="4587"/>
                </a:lnTo>
                <a:lnTo>
                  <a:pt x="2678" y="4577"/>
                </a:lnTo>
                <a:lnTo>
                  <a:pt x="2658" y="4565"/>
                </a:lnTo>
                <a:lnTo>
                  <a:pt x="2639" y="4553"/>
                </a:lnTo>
                <a:lnTo>
                  <a:pt x="2630" y="4545"/>
                </a:lnTo>
                <a:lnTo>
                  <a:pt x="2621" y="4539"/>
                </a:lnTo>
                <a:lnTo>
                  <a:pt x="2603" y="4524"/>
                </a:lnTo>
                <a:lnTo>
                  <a:pt x="2586" y="4509"/>
                </a:lnTo>
                <a:lnTo>
                  <a:pt x="2570" y="4494"/>
                </a:lnTo>
                <a:lnTo>
                  <a:pt x="2555" y="4478"/>
                </a:lnTo>
                <a:lnTo>
                  <a:pt x="2541" y="4460"/>
                </a:lnTo>
                <a:lnTo>
                  <a:pt x="2528" y="4442"/>
                </a:lnTo>
                <a:lnTo>
                  <a:pt x="2514" y="4422"/>
                </a:lnTo>
                <a:lnTo>
                  <a:pt x="2519" y="4448"/>
                </a:lnTo>
                <a:lnTo>
                  <a:pt x="2523" y="4472"/>
                </a:lnTo>
                <a:lnTo>
                  <a:pt x="2525" y="4496"/>
                </a:lnTo>
                <a:lnTo>
                  <a:pt x="2526" y="4521"/>
                </a:lnTo>
                <a:lnTo>
                  <a:pt x="2525" y="4556"/>
                </a:lnTo>
                <a:lnTo>
                  <a:pt x="2523" y="4572"/>
                </a:lnTo>
                <a:lnTo>
                  <a:pt x="2520" y="4589"/>
                </a:lnTo>
                <a:lnTo>
                  <a:pt x="2517" y="4605"/>
                </a:lnTo>
                <a:lnTo>
                  <a:pt x="2514" y="4622"/>
                </a:lnTo>
                <a:lnTo>
                  <a:pt x="2510" y="4638"/>
                </a:lnTo>
                <a:lnTo>
                  <a:pt x="2505" y="4653"/>
                </a:lnTo>
                <a:lnTo>
                  <a:pt x="2495" y="4685"/>
                </a:lnTo>
                <a:lnTo>
                  <a:pt x="2481" y="4716"/>
                </a:lnTo>
                <a:lnTo>
                  <a:pt x="2474" y="4730"/>
                </a:lnTo>
                <a:lnTo>
                  <a:pt x="2465" y="4745"/>
                </a:lnTo>
                <a:lnTo>
                  <a:pt x="2457" y="4760"/>
                </a:lnTo>
                <a:lnTo>
                  <a:pt x="2448" y="4773"/>
                </a:lnTo>
                <a:lnTo>
                  <a:pt x="2466" y="4758"/>
                </a:lnTo>
                <a:lnTo>
                  <a:pt x="2486" y="4745"/>
                </a:lnTo>
                <a:lnTo>
                  <a:pt x="2507" y="4731"/>
                </a:lnTo>
                <a:lnTo>
                  <a:pt x="2528" y="4718"/>
                </a:lnTo>
                <a:lnTo>
                  <a:pt x="2549" y="4706"/>
                </a:lnTo>
                <a:lnTo>
                  <a:pt x="2559" y="4700"/>
                </a:lnTo>
                <a:lnTo>
                  <a:pt x="2570" y="4694"/>
                </a:lnTo>
                <a:lnTo>
                  <a:pt x="2592" y="4683"/>
                </a:lnTo>
                <a:lnTo>
                  <a:pt x="2615" y="4674"/>
                </a:lnTo>
                <a:lnTo>
                  <a:pt x="2625" y="4670"/>
                </a:lnTo>
                <a:lnTo>
                  <a:pt x="2637" y="4665"/>
                </a:lnTo>
                <a:lnTo>
                  <a:pt x="2661" y="4656"/>
                </a:lnTo>
                <a:lnTo>
                  <a:pt x="2684" y="4649"/>
                </a:lnTo>
                <a:lnTo>
                  <a:pt x="2708" y="4641"/>
                </a:lnTo>
                <a:lnTo>
                  <a:pt x="2732" y="4635"/>
                </a:lnTo>
                <a:lnTo>
                  <a:pt x="2757" y="4631"/>
                </a:lnTo>
                <a:lnTo>
                  <a:pt x="2781" y="4626"/>
                </a:lnTo>
                <a:lnTo>
                  <a:pt x="2807" y="4623"/>
                </a:lnTo>
                <a:close/>
                <a:moveTo>
                  <a:pt x="3267" y="4422"/>
                </a:moveTo>
                <a:lnTo>
                  <a:pt x="3255" y="4442"/>
                </a:lnTo>
                <a:lnTo>
                  <a:pt x="3242" y="4460"/>
                </a:lnTo>
                <a:lnTo>
                  <a:pt x="3227" y="4478"/>
                </a:lnTo>
                <a:lnTo>
                  <a:pt x="3212" y="4494"/>
                </a:lnTo>
                <a:lnTo>
                  <a:pt x="3204" y="4502"/>
                </a:lnTo>
                <a:lnTo>
                  <a:pt x="3197" y="4509"/>
                </a:lnTo>
                <a:lnTo>
                  <a:pt x="3179" y="4524"/>
                </a:lnTo>
                <a:lnTo>
                  <a:pt x="3162" y="4539"/>
                </a:lnTo>
                <a:lnTo>
                  <a:pt x="3143" y="4553"/>
                </a:lnTo>
                <a:lnTo>
                  <a:pt x="3125" y="4565"/>
                </a:lnTo>
                <a:lnTo>
                  <a:pt x="3105" y="4577"/>
                </a:lnTo>
                <a:lnTo>
                  <a:pt x="3084" y="4587"/>
                </a:lnTo>
                <a:lnTo>
                  <a:pt x="3063" y="4596"/>
                </a:lnTo>
                <a:lnTo>
                  <a:pt x="3042" y="4605"/>
                </a:lnTo>
                <a:lnTo>
                  <a:pt x="3020" y="4611"/>
                </a:lnTo>
                <a:lnTo>
                  <a:pt x="2999" y="4619"/>
                </a:lnTo>
                <a:lnTo>
                  <a:pt x="2975" y="4623"/>
                </a:lnTo>
                <a:lnTo>
                  <a:pt x="3000" y="4626"/>
                </a:lnTo>
                <a:lnTo>
                  <a:pt x="3026" y="4631"/>
                </a:lnTo>
                <a:lnTo>
                  <a:pt x="3050" y="4635"/>
                </a:lnTo>
                <a:lnTo>
                  <a:pt x="3074" y="4641"/>
                </a:lnTo>
                <a:lnTo>
                  <a:pt x="3098" y="4649"/>
                </a:lnTo>
                <a:lnTo>
                  <a:pt x="3122" y="4656"/>
                </a:lnTo>
                <a:lnTo>
                  <a:pt x="3144" y="4665"/>
                </a:lnTo>
                <a:lnTo>
                  <a:pt x="3168" y="4674"/>
                </a:lnTo>
                <a:lnTo>
                  <a:pt x="3191" y="4683"/>
                </a:lnTo>
                <a:lnTo>
                  <a:pt x="3212" y="4695"/>
                </a:lnTo>
                <a:lnTo>
                  <a:pt x="3234" y="4706"/>
                </a:lnTo>
                <a:lnTo>
                  <a:pt x="3255" y="4718"/>
                </a:lnTo>
                <a:lnTo>
                  <a:pt x="3276" y="4731"/>
                </a:lnTo>
                <a:lnTo>
                  <a:pt x="3296" y="4745"/>
                </a:lnTo>
                <a:lnTo>
                  <a:pt x="3315" y="4758"/>
                </a:lnTo>
                <a:lnTo>
                  <a:pt x="3335" y="4773"/>
                </a:lnTo>
                <a:lnTo>
                  <a:pt x="3317" y="4745"/>
                </a:lnTo>
                <a:lnTo>
                  <a:pt x="3302" y="4716"/>
                </a:lnTo>
                <a:lnTo>
                  <a:pt x="3288" y="4685"/>
                </a:lnTo>
                <a:lnTo>
                  <a:pt x="3282" y="4670"/>
                </a:lnTo>
                <a:lnTo>
                  <a:pt x="3276" y="4655"/>
                </a:lnTo>
                <a:lnTo>
                  <a:pt x="3275" y="4646"/>
                </a:lnTo>
                <a:lnTo>
                  <a:pt x="3272" y="4638"/>
                </a:lnTo>
                <a:lnTo>
                  <a:pt x="3269" y="4622"/>
                </a:lnTo>
                <a:lnTo>
                  <a:pt x="3264" y="4605"/>
                </a:lnTo>
                <a:lnTo>
                  <a:pt x="3261" y="4589"/>
                </a:lnTo>
                <a:lnTo>
                  <a:pt x="3260" y="4572"/>
                </a:lnTo>
                <a:lnTo>
                  <a:pt x="3258" y="4556"/>
                </a:lnTo>
                <a:lnTo>
                  <a:pt x="3257" y="4539"/>
                </a:lnTo>
                <a:lnTo>
                  <a:pt x="3257" y="4521"/>
                </a:lnTo>
                <a:lnTo>
                  <a:pt x="3258" y="4496"/>
                </a:lnTo>
                <a:lnTo>
                  <a:pt x="3260" y="4472"/>
                </a:lnTo>
                <a:lnTo>
                  <a:pt x="3263" y="4446"/>
                </a:lnTo>
                <a:lnTo>
                  <a:pt x="3267" y="4422"/>
                </a:lnTo>
                <a:close/>
                <a:moveTo>
                  <a:pt x="2891" y="4464"/>
                </a:moveTo>
                <a:lnTo>
                  <a:pt x="2906" y="4463"/>
                </a:lnTo>
                <a:lnTo>
                  <a:pt x="2919" y="4463"/>
                </a:lnTo>
                <a:lnTo>
                  <a:pt x="2933" y="4460"/>
                </a:lnTo>
                <a:lnTo>
                  <a:pt x="2948" y="4458"/>
                </a:lnTo>
                <a:lnTo>
                  <a:pt x="2961" y="4455"/>
                </a:lnTo>
                <a:lnTo>
                  <a:pt x="2973" y="4451"/>
                </a:lnTo>
                <a:lnTo>
                  <a:pt x="2987" y="4446"/>
                </a:lnTo>
                <a:lnTo>
                  <a:pt x="2999" y="4442"/>
                </a:lnTo>
                <a:lnTo>
                  <a:pt x="3012" y="4436"/>
                </a:lnTo>
                <a:lnTo>
                  <a:pt x="3024" y="4430"/>
                </a:lnTo>
                <a:lnTo>
                  <a:pt x="3035" y="4424"/>
                </a:lnTo>
                <a:lnTo>
                  <a:pt x="3047" y="4416"/>
                </a:lnTo>
                <a:lnTo>
                  <a:pt x="3057" y="4409"/>
                </a:lnTo>
                <a:lnTo>
                  <a:pt x="3068" y="4400"/>
                </a:lnTo>
                <a:lnTo>
                  <a:pt x="3078" y="4391"/>
                </a:lnTo>
                <a:lnTo>
                  <a:pt x="3087" y="4382"/>
                </a:lnTo>
                <a:lnTo>
                  <a:pt x="3096" y="4373"/>
                </a:lnTo>
                <a:lnTo>
                  <a:pt x="3105" y="4362"/>
                </a:lnTo>
                <a:lnTo>
                  <a:pt x="3114" y="4352"/>
                </a:lnTo>
                <a:lnTo>
                  <a:pt x="3122" y="4341"/>
                </a:lnTo>
                <a:lnTo>
                  <a:pt x="3129" y="4329"/>
                </a:lnTo>
                <a:lnTo>
                  <a:pt x="3135" y="4317"/>
                </a:lnTo>
                <a:lnTo>
                  <a:pt x="3141" y="4305"/>
                </a:lnTo>
                <a:lnTo>
                  <a:pt x="3147" y="4293"/>
                </a:lnTo>
                <a:lnTo>
                  <a:pt x="3152" y="4281"/>
                </a:lnTo>
                <a:lnTo>
                  <a:pt x="3156" y="4268"/>
                </a:lnTo>
                <a:lnTo>
                  <a:pt x="3161" y="4254"/>
                </a:lnTo>
                <a:lnTo>
                  <a:pt x="3164" y="4241"/>
                </a:lnTo>
                <a:lnTo>
                  <a:pt x="3165" y="4227"/>
                </a:lnTo>
                <a:lnTo>
                  <a:pt x="3168" y="4214"/>
                </a:lnTo>
                <a:lnTo>
                  <a:pt x="3168" y="4200"/>
                </a:lnTo>
                <a:lnTo>
                  <a:pt x="3170" y="4185"/>
                </a:lnTo>
                <a:lnTo>
                  <a:pt x="3168" y="4172"/>
                </a:lnTo>
                <a:lnTo>
                  <a:pt x="3168" y="4157"/>
                </a:lnTo>
                <a:lnTo>
                  <a:pt x="3165" y="4143"/>
                </a:lnTo>
                <a:lnTo>
                  <a:pt x="3164" y="4130"/>
                </a:lnTo>
                <a:lnTo>
                  <a:pt x="3161" y="4116"/>
                </a:lnTo>
                <a:lnTo>
                  <a:pt x="3156" y="4103"/>
                </a:lnTo>
                <a:lnTo>
                  <a:pt x="3152" y="4089"/>
                </a:lnTo>
                <a:lnTo>
                  <a:pt x="3147" y="4077"/>
                </a:lnTo>
                <a:lnTo>
                  <a:pt x="3141" y="4065"/>
                </a:lnTo>
                <a:lnTo>
                  <a:pt x="3135" y="4053"/>
                </a:lnTo>
                <a:lnTo>
                  <a:pt x="3129" y="4041"/>
                </a:lnTo>
                <a:lnTo>
                  <a:pt x="3122" y="4029"/>
                </a:lnTo>
                <a:lnTo>
                  <a:pt x="3114" y="4019"/>
                </a:lnTo>
                <a:lnTo>
                  <a:pt x="3105" y="4008"/>
                </a:lnTo>
                <a:lnTo>
                  <a:pt x="3096" y="3998"/>
                </a:lnTo>
                <a:lnTo>
                  <a:pt x="3087" y="3989"/>
                </a:lnTo>
                <a:lnTo>
                  <a:pt x="3078" y="3980"/>
                </a:lnTo>
                <a:lnTo>
                  <a:pt x="3068" y="3971"/>
                </a:lnTo>
                <a:lnTo>
                  <a:pt x="3057" y="3962"/>
                </a:lnTo>
                <a:lnTo>
                  <a:pt x="3047" y="3954"/>
                </a:lnTo>
                <a:lnTo>
                  <a:pt x="3035" y="3947"/>
                </a:lnTo>
                <a:lnTo>
                  <a:pt x="3024" y="3941"/>
                </a:lnTo>
                <a:lnTo>
                  <a:pt x="3012" y="3935"/>
                </a:lnTo>
                <a:lnTo>
                  <a:pt x="2999" y="3929"/>
                </a:lnTo>
                <a:lnTo>
                  <a:pt x="2987" y="3924"/>
                </a:lnTo>
                <a:lnTo>
                  <a:pt x="2973" y="3920"/>
                </a:lnTo>
                <a:lnTo>
                  <a:pt x="2961" y="3915"/>
                </a:lnTo>
                <a:lnTo>
                  <a:pt x="2948" y="3912"/>
                </a:lnTo>
                <a:lnTo>
                  <a:pt x="2933" y="3911"/>
                </a:lnTo>
                <a:lnTo>
                  <a:pt x="2919" y="3909"/>
                </a:lnTo>
                <a:lnTo>
                  <a:pt x="2906" y="3908"/>
                </a:lnTo>
                <a:lnTo>
                  <a:pt x="2891" y="3908"/>
                </a:lnTo>
                <a:lnTo>
                  <a:pt x="2877" y="3908"/>
                </a:lnTo>
                <a:lnTo>
                  <a:pt x="2862" y="3909"/>
                </a:lnTo>
                <a:lnTo>
                  <a:pt x="2849" y="3911"/>
                </a:lnTo>
                <a:lnTo>
                  <a:pt x="2835" y="3912"/>
                </a:lnTo>
                <a:lnTo>
                  <a:pt x="2822" y="3915"/>
                </a:lnTo>
                <a:lnTo>
                  <a:pt x="2808" y="3920"/>
                </a:lnTo>
                <a:lnTo>
                  <a:pt x="2796" y="3924"/>
                </a:lnTo>
                <a:lnTo>
                  <a:pt x="2783" y="3929"/>
                </a:lnTo>
                <a:lnTo>
                  <a:pt x="2771" y="3935"/>
                </a:lnTo>
                <a:lnTo>
                  <a:pt x="2759" y="3941"/>
                </a:lnTo>
                <a:lnTo>
                  <a:pt x="2747" y="3947"/>
                </a:lnTo>
                <a:lnTo>
                  <a:pt x="2736" y="3954"/>
                </a:lnTo>
                <a:lnTo>
                  <a:pt x="2724" y="3962"/>
                </a:lnTo>
                <a:lnTo>
                  <a:pt x="2714" y="3971"/>
                </a:lnTo>
                <a:lnTo>
                  <a:pt x="2705" y="3980"/>
                </a:lnTo>
                <a:lnTo>
                  <a:pt x="2694" y="3989"/>
                </a:lnTo>
                <a:lnTo>
                  <a:pt x="2685" y="3998"/>
                </a:lnTo>
                <a:lnTo>
                  <a:pt x="2676" y="4008"/>
                </a:lnTo>
                <a:lnTo>
                  <a:pt x="2669" y="4019"/>
                </a:lnTo>
                <a:lnTo>
                  <a:pt x="2661" y="4029"/>
                </a:lnTo>
                <a:lnTo>
                  <a:pt x="2654" y="4041"/>
                </a:lnTo>
                <a:lnTo>
                  <a:pt x="2646" y="4053"/>
                </a:lnTo>
                <a:lnTo>
                  <a:pt x="2640" y="4065"/>
                </a:lnTo>
                <a:lnTo>
                  <a:pt x="2634" y="4077"/>
                </a:lnTo>
                <a:lnTo>
                  <a:pt x="2630" y="4089"/>
                </a:lnTo>
                <a:lnTo>
                  <a:pt x="2625" y="4103"/>
                </a:lnTo>
                <a:lnTo>
                  <a:pt x="2622" y="4116"/>
                </a:lnTo>
                <a:lnTo>
                  <a:pt x="2619" y="4130"/>
                </a:lnTo>
                <a:lnTo>
                  <a:pt x="2616" y="4143"/>
                </a:lnTo>
                <a:lnTo>
                  <a:pt x="2615" y="4157"/>
                </a:lnTo>
                <a:lnTo>
                  <a:pt x="2613" y="4172"/>
                </a:lnTo>
                <a:lnTo>
                  <a:pt x="2613" y="4185"/>
                </a:lnTo>
                <a:lnTo>
                  <a:pt x="2613" y="4200"/>
                </a:lnTo>
                <a:lnTo>
                  <a:pt x="2615" y="4214"/>
                </a:lnTo>
                <a:lnTo>
                  <a:pt x="2616" y="4227"/>
                </a:lnTo>
                <a:lnTo>
                  <a:pt x="2619" y="4241"/>
                </a:lnTo>
                <a:lnTo>
                  <a:pt x="2622" y="4254"/>
                </a:lnTo>
                <a:lnTo>
                  <a:pt x="2625" y="4268"/>
                </a:lnTo>
                <a:lnTo>
                  <a:pt x="2630" y="4281"/>
                </a:lnTo>
                <a:lnTo>
                  <a:pt x="2634" y="4293"/>
                </a:lnTo>
                <a:lnTo>
                  <a:pt x="2640" y="4305"/>
                </a:lnTo>
                <a:lnTo>
                  <a:pt x="2646" y="4317"/>
                </a:lnTo>
                <a:lnTo>
                  <a:pt x="2654" y="4329"/>
                </a:lnTo>
                <a:lnTo>
                  <a:pt x="2661" y="4341"/>
                </a:lnTo>
                <a:lnTo>
                  <a:pt x="2669" y="4352"/>
                </a:lnTo>
                <a:lnTo>
                  <a:pt x="2676" y="4362"/>
                </a:lnTo>
                <a:lnTo>
                  <a:pt x="2685" y="4373"/>
                </a:lnTo>
                <a:lnTo>
                  <a:pt x="2694" y="4382"/>
                </a:lnTo>
                <a:lnTo>
                  <a:pt x="2705" y="4391"/>
                </a:lnTo>
                <a:lnTo>
                  <a:pt x="2714" y="4400"/>
                </a:lnTo>
                <a:lnTo>
                  <a:pt x="2724" y="4409"/>
                </a:lnTo>
                <a:lnTo>
                  <a:pt x="2736" y="4416"/>
                </a:lnTo>
                <a:lnTo>
                  <a:pt x="2747" y="4424"/>
                </a:lnTo>
                <a:lnTo>
                  <a:pt x="2759" y="4430"/>
                </a:lnTo>
                <a:lnTo>
                  <a:pt x="2771" y="4436"/>
                </a:lnTo>
                <a:lnTo>
                  <a:pt x="2783" y="4442"/>
                </a:lnTo>
                <a:lnTo>
                  <a:pt x="2796" y="4446"/>
                </a:lnTo>
                <a:lnTo>
                  <a:pt x="2808" y="4451"/>
                </a:lnTo>
                <a:lnTo>
                  <a:pt x="2822" y="4455"/>
                </a:lnTo>
                <a:lnTo>
                  <a:pt x="2835" y="4458"/>
                </a:lnTo>
                <a:lnTo>
                  <a:pt x="2849" y="4460"/>
                </a:lnTo>
                <a:lnTo>
                  <a:pt x="2862" y="4463"/>
                </a:lnTo>
                <a:lnTo>
                  <a:pt x="2877" y="4463"/>
                </a:lnTo>
                <a:lnTo>
                  <a:pt x="2891" y="4464"/>
                </a:lnTo>
                <a:close/>
                <a:moveTo>
                  <a:pt x="2891" y="5874"/>
                </a:moveTo>
                <a:lnTo>
                  <a:pt x="2919" y="5874"/>
                </a:lnTo>
                <a:lnTo>
                  <a:pt x="2946" y="5871"/>
                </a:lnTo>
                <a:lnTo>
                  <a:pt x="2973" y="5868"/>
                </a:lnTo>
                <a:lnTo>
                  <a:pt x="3000" y="5864"/>
                </a:lnTo>
                <a:lnTo>
                  <a:pt x="3027" y="5858"/>
                </a:lnTo>
                <a:lnTo>
                  <a:pt x="3053" y="5850"/>
                </a:lnTo>
                <a:lnTo>
                  <a:pt x="3078" y="5841"/>
                </a:lnTo>
                <a:lnTo>
                  <a:pt x="3102" y="5832"/>
                </a:lnTo>
                <a:lnTo>
                  <a:pt x="3126" y="5820"/>
                </a:lnTo>
                <a:lnTo>
                  <a:pt x="3150" y="5808"/>
                </a:lnTo>
                <a:lnTo>
                  <a:pt x="3173" y="5795"/>
                </a:lnTo>
                <a:lnTo>
                  <a:pt x="3195" y="5781"/>
                </a:lnTo>
                <a:lnTo>
                  <a:pt x="3216" y="5766"/>
                </a:lnTo>
                <a:lnTo>
                  <a:pt x="3237" y="5750"/>
                </a:lnTo>
                <a:lnTo>
                  <a:pt x="3257" y="5733"/>
                </a:lnTo>
                <a:lnTo>
                  <a:pt x="3276" y="5715"/>
                </a:lnTo>
                <a:lnTo>
                  <a:pt x="3294" y="5696"/>
                </a:lnTo>
                <a:lnTo>
                  <a:pt x="3311" y="5676"/>
                </a:lnTo>
                <a:lnTo>
                  <a:pt x="3327" y="5655"/>
                </a:lnTo>
                <a:lnTo>
                  <a:pt x="3342" y="5634"/>
                </a:lnTo>
                <a:lnTo>
                  <a:pt x="3357" y="5612"/>
                </a:lnTo>
                <a:lnTo>
                  <a:pt x="3369" y="5589"/>
                </a:lnTo>
                <a:lnTo>
                  <a:pt x="3381" y="5565"/>
                </a:lnTo>
                <a:lnTo>
                  <a:pt x="3393" y="5541"/>
                </a:lnTo>
                <a:lnTo>
                  <a:pt x="3402" y="5517"/>
                </a:lnTo>
                <a:lnTo>
                  <a:pt x="3411" y="5492"/>
                </a:lnTo>
                <a:lnTo>
                  <a:pt x="3419" y="5466"/>
                </a:lnTo>
                <a:lnTo>
                  <a:pt x="3425" y="5439"/>
                </a:lnTo>
                <a:lnTo>
                  <a:pt x="3429" y="5412"/>
                </a:lnTo>
                <a:lnTo>
                  <a:pt x="3431" y="5399"/>
                </a:lnTo>
                <a:lnTo>
                  <a:pt x="3432" y="5385"/>
                </a:lnTo>
                <a:lnTo>
                  <a:pt x="3435" y="5358"/>
                </a:lnTo>
                <a:lnTo>
                  <a:pt x="3435" y="5330"/>
                </a:lnTo>
                <a:lnTo>
                  <a:pt x="3435" y="5301"/>
                </a:lnTo>
                <a:lnTo>
                  <a:pt x="3432" y="5274"/>
                </a:lnTo>
                <a:lnTo>
                  <a:pt x="3429" y="5247"/>
                </a:lnTo>
                <a:lnTo>
                  <a:pt x="3425" y="5220"/>
                </a:lnTo>
                <a:lnTo>
                  <a:pt x="3419" y="5193"/>
                </a:lnTo>
                <a:lnTo>
                  <a:pt x="3411" y="5168"/>
                </a:lnTo>
                <a:lnTo>
                  <a:pt x="3402" y="5142"/>
                </a:lnTo>
                <a:lnTo>
                  <a:pt x="3393" y="5118"/>
                </a:lnTo>
                <a:lnTo>
                  <a:pt x="3381" y="5094"/>
                </a:lnTo>
                <a:lnTo>
                  <a:pt x="3369" y="5070"/>
                </a:lnTo>
                <a:lnTo>
                  <a:pt x="3357" y="5048"/>
                </a:lnTo>
                <a:lnTo>
                  <a:pt x="3342" y="5025"/>
                </a:lnTo>
                <a:lnTo>
                  <a:pt x="3327" y="5004"/>
                </a:lnTo>
                <a:lnTo>
                  <a:pt x="3311" y="4983"/>
                </a:lnTo>
                <a:lnTo>
                  <a:pt x="3294" y="4964"/>
                </a:lnTo>
                <a:lnTo>
                  <a:pt x="3276" y="4944"/>
                </a:lnTo>
                <a:lnTo>
                  <a:pt x="3257" y="4926"/>
                </a:lnTo>
                <a:lnTo>
                  <a:pt x="3237" y="4910"/>
                </a:lnTo>
                <a:lnTo>
                  <a:pt x="3216" y="4893"/>
                </a:lnTo>
                <a:lnTo>
                  <a:pt x="3195" y="4878"/>
                </a:lnTo>
                <a:lnTo>
                  <a:pt x="3173" y="4865"/>
                </a:lnTo>
                <a:lnTo>
                  <a:pt x="3150" y="4851"/>
                </a:lnTo>
                <a:lnTo>
                  <a:pt x="3126" y="4839"/>
                </a:lnTo>
                <a:lnTo>
                  <a:pt x="3102" y="4829"/>
                </a:lnTo>
                <a:lnTo>
                  <a:pt x="3078" y="4818"/>
                </a:lnTo>
                <a:lnTo>
                  <a:pt x="3053" y="4809"/>
                </a:lnTo>
                <a:lnTo>
                  <a:pt x="3027" y="4802"/>
                </a:lnTo>
                <a:lnTo>
                  <a:pt x="3000" y="4796"/>
                </a:lnTo>
                <a:lnTo>
                  <a:pt x="2973" y="4791"/>
                </a:lnTo>
                <a:lnTo>
                  <a:pt x="2960" y="4790"/>
                </a:lnTo>
                <a:lnTo>
                  <a:pt x="2946" y="4788"/>
                </a:lnTo>
                <a:lnTo>
                  <a:pt x="2919" y="4785"/>
                </a:lnTo>
                <a:lnTo>
                  <a:pt x="2891" y="4785"/>
                </a:lnTo>
                <a:lnTo>
                  <a:pt x="2864" y="4785"/>
                </a:lnTo>
                <a:lnTo>
                  <a:pt x="2835" y="4788"/>
                </a:lnTo>
                <a:lnTo>
                  <a:pt x="2808" y="4791"/>
                </a:lnTo>
                <a:lnTo>
                  <a:pt x="2781" y="4796"/>
                </a:lnTo>
                <a:lnTo>
                  <a:pt x="2756" y="4802"/>
                </a:lnTo>
                <a:lnTo>
                  <a:pt x="2729" y="4809"/>
                </a:lnTo>
                <a:lnTo>
                  <a:pt x="2705" y="4818"/>
                </a:lnTo>
                <a:lnTo>
                  <a:pt x="2679" y="4829"/>
                </a:lnTo>
                <a:lnTo>
                  <a:pt x="2655" y="4839"/>
                </a:lnTo>
                <a:lnTo>
                  <a:pt x="2631" y="4851"/>
                </a:lnTo>
                <a:lnTo>
                  <a:pt x="2609" y="4865"/>
                </a:lnTo>
                <a:lnTo>
                  <a:pt x="2586" y="4878"/>
                </a:lnTo>
                <a:lnTo>
                  <a:pt x="2565" y="4893"/>
                </a:lnTo>
                <a:lnTo>
                  <a:pt x="2544" y="4910"/>
                </a:lnTo>
                <a:lnTo>
                  <a:pt x="2525" y="4926"/>
                </a:lnTo>
                <a:lnTo>
                  <a:pt x="2507" y="4944"/>
                </a:lnTo>
                <a:lnTo>
                  <a:pt x="2489" y="4964"/>
                </a:lnTo>
                <a:lnTo>
                  <a:pt x="2471" y="4983"/>
                </a:lnTo>
                <a:lnTo>
                  <a:pt x="2454" y="5004"/>
                </a:lnTo>
                <a:lnTo>
                  <a:pt x="2439" y="5025"/>
                </a:lnTo>
                <a:lnTo>
                  <a:pt x="2426" y="5048"/>
                </a:lnTo>
                <a:lnTo>
                  <a:pt x="2412" y="5070"/>
                </a:lnTo>
                <a:lnTo>
                  <a:pt x="2400" y="5094"/>
                </a:lnTo>
                <a:lnTo>
                  <a:pt x="2390" y="5118"/>
                </a:lnTo>
                <a:lnTo>
                  <a:pt x="2379" y="5142"/>
                </a:lnTo>
                <a:lnTo>
                  <a:pt x="2372" y="5168"/>
                </a:lnTo>
                <a:lnTo>
                  <a:pt x="2364" y="5193"/>
                </a:lnTo>
                <a:lnTo>
                  <a:pt x="2358" y="5220"/>
                </a:lnTo>
                <a:lnTo>
                  <a:pt x="2352" y="5247"/>
                </a:lnTo>
                <a:lnTo>
                  <a:pt x="2351" y="5261"/>
                </a:lnTo>
                <a:lnTo>
                  <a:pt x="2349" y="5274"/>
                </a:lnTo>
                <a:lnTo>
                  <a:pt x="2348" y="5301"/>
                </a:lnTo>
                <a:lnTo>
                  <a:pt x="2346" y="5330"/>
                </a:lnTo>
                <a:lnTo>
                  <a:pt x="2348" y="5358"/>
                </a:lnTo>
                <a:lnTo>
                  <a:pt x="2349" y="5385"/>
                </a:lnTo>
                <a:lnTo>
                  <a:pt x="2352" y="5412"/>
                </a:lnTo>
                <a:lnTo>
                  <a:pt x="2358" y="5439"/>
                </a:lnTo>
                <a:lnTo>
                  <a:pt x="2364" y="5466"/>
                </a:lnTo>
                <a:lnTo>
                  <a:pt x="2372" y="5492"/>
                </a:lnTo>
                <a:lnTo>
                  <a:pt x="2379" y="5517"/>
                </a:lnTo>
                <a:lnTo>
                  <a:pt x="2390" y="5541"/>
                </a:lnTo>
                <a:lnTo>
                  <a:pt x="2400" y="5565"/>
                </a:lnTo>
                <a:lnTo>
                  <a:pt x="2412" y="5589"/>
                </a:lnTo>
                <a:lnTo>
                  <a:pt x="2426" y="5612"/>
                </a:lnTo>
                <a:lnTo>
                  <a:pt x="2439" y="5634"/>
                </a:lnTo>
                <a:lnTo>
                  <a:pt x="2454" y="5655"/>
                </a:lnTo>
                <a:lnTo>
                  <a:pt x="2471" y="5676"/>
                </a:lnTo>
                <a:lnTo>
                  <a:pt x="2489" y="5696"/>
                </a:lnTo>
                <a:lnTo>
                  <a:pt x="2507" y="5715"/>
                </a:lnTo>
                <a:lnTo>
                  <a:pt x="2525" y="5733"/>
                </a:lnTo>
                <a:lnTo>
                  <a:pt x="2544" y="5750"/>
                </a:lnTo>
                <a:lnTo>
                  <a:pt x="2565" y="5766"/>
                </a:lnTo>
                <a:lnTo>
                  <a:pt x="2586" y="5781"/>
                </a:lnTo>
                <a:lnTo>
                  <a:pt x="2609" y="5795"/>
                </a:lnTo>
                <a:lnTo>
                  <a:pt x="2631" y="5808"/>
                </a:lnTo>
                <a:lnTo>
                  <a:pt x="2655" y="5820"/>
                </a:lnTo>
                <a:lnTo>
                  <a:pt x="2679" y="5832"/>
                </a:lnTo>
                <a:lnTo>
                  <a:pt x="2705" y="5841"/>
                </a:lnTo>
                <a:lnTo>
                  <a:pt x="2729" y="5850"/>
                </a:lnTo>
                <a:lnTo>
                  <a:pt x="2756" y="5858"/>
                </a:lnTo>
                <a:lnTo>
                  <a:pt x="2781" y="5864"/>
                </a:lnTo>
                <a:lnTo>
                  <a:pt x="2808" y="5868"/>
                </a:lnTo>
                <a:lnTo>
                  <a:pt x="2822" y="5870"/>
                </a:lnTo>
                <a:lnTo>
                  <a:pt x="2835" y="5871"/>
                </a:lnTo>
                <a:lnTo>
                  <a:pt x="2864" y="5874"/>
                </a:lnTo>
                <a:lnTo>
                  <a:pt x="2891" y="5874"/>
                </a:lnTo>
                <a:close/>
                <a:moveTo>
                  <a:pt x="2952" y="6039"/>
                </a:moveTo>
                <a:lnTo>
                  <a:pt x="2976" y="6044"/>
                </a:lnTo>
                <a:lnTo>
                  <a:pt x="3002" y="6048"/>
                </a:lnTo>
                <a:lnTo>
                  <a:pt x="3024" y="6056"/>
                </a:lnTo>
                <a:lnTo>
                  <a:pt x="3048" y="6063"/>
                </a:lnTo>
                <a:lnTo>
                  <a:pt x="3071" y="6072"/>
                </a:lnTo>
                <a:lnTo>
                  <a:pt x="3092" y="6083"/>
                </a:lnTo>
                <a:lnTo>
                  <a:pt x="3114" y="6095"/>
                </a:lnTo>
                <a:lnTo>
                  <a:pt x="3134" y="6107"/>
                </a:lnTo>
                <a:lnTo>
                  <a:pt x="3153" y="6120"/>
                </a:lnTo>
                <a:lnTo>
                  <a:pt x="3173" y="6135"/>
                </a:lnTo>
                <a:lnTo>
                  <a:pt x="3191" y="6152"/>
                </a:lnTo>
                <a:lnTo>
                  <a:pt x="3209" y="6168"/>
                </a:lnTo>
                <a:lnTo>
                  <a:pt x="3225" y="6186"/>
                </a:lnTo>
                <a:lnTo>
                  <a:pt x="3240" y="6204"/>
                </a:lnTo>
                <a:lnTo>
                  <a:pt x="3255" y="6224"/>
                </a:lnTo>
                <a:lnTo>
                  <a:pt x="3267" y="6243"/>
                </a:lnTo>
                <a:lnTo>
                  <a:pt x="3263" y="6219"/>
                </a:lnTo>
                <a:lnTo>
                  <a:pt x="3260" y="6194"/>
                </a:lnTo>
                <a:lnTo>
                  <a:pt x="3258" y="6170"/>
                </a:lnTo>
                <a:lnTo>
                  <a:pt x="3257" y="6144"/>
                </a:lnTo>
                <a:lnTo>
                  <a:pt x="3257" y="6126"/>
                </a:lnTo>
                <a:lnTo>
                  <a:pt x="3258" y="6108"/>
                </a:lnTo>
                <a:lnTo>
                  <a:pt x="3260" y="6090"/>
                </a:lnTo>
                <a:lnTo>
                  <a:pt x="3263" y="6072"/>
                </a:lnTo>
                <a:lnTo>
                  <a:pt x="3266" y="6054"/>
                </a:lnTo>
                <a:lnTo>
                  <a:pt x="3270" y="6038"/>
                </a:lnTo>
                <a:lnTo>
                  <a:pt x="3275" y="6020"/>
                </a:lnTo>
                <a:lnTo>
                  <a:pt x="3279" y="6003"/>
                </a:lnTo>
                <a:lnTo>
                  <a:pt x="3285" y="5987"/>
                </a:lnTo>
                <a:lnTo>
                  <a:pt x="3291" y="5970"/>
                </a:lnTo>
                <a:lnTo>
                  <a:pt x="3299" y="5954"/>
                </a:lnTo>
                <a:lnTo>
                  <a:pt x="3308" y="5939"/>
                </a:lnTo>
                <a:lnTo>
                  <a:pt x="3315" y="5922"/>
                </a:lnTo>
                <a:lnTo>
                  <a:pt x="3324" y="5907"/>
                </a:lnTo>
                <a:lnTo>
                  <a:pt x="3335" y="5892"/>
                </a:lnTo>
                <a:lnTo>
                  <a:pt x="3345" y="5879"/>
                </a:lnTo>
                <a:lnTo>
                  <a:pt x="3324" y="5895"/>
                </a:lnTo>
                <a:lnTo>
                  <a:pt x="3303" y="5910"/>
                </a:lnTo>
                <a:lnTo>
                  <a:pt x="3281" y="5925"/>
                </a:lnTo>
                <a:lnTo>
                  <a:pt x="3258" y="5940"/>
                </a:lnTo>
                <a:lnTo>
                  <a:pt x="3236" y="5952"/>
                </a:lnTo>
                <a:lnTo>
                  <a:pt x="3212" y="5966"/>
                </a:lnTo>
                <a:lnTo>
                  <a:pt x="3188" y="5976"/>
                </a:lnTo>
                <a:lnTo>
                  <a:pt x="3164" y="5988"/>
                </a:lnTo>
                <a:lnTo>
                  <a:pt x="3138" y="5997"/>
                </a:lnTo>
                <a:lnTo>
                  <a:pt x="3113" y="6006"/>
                </a:lnTo>
                <a:lnTo>
                  <a:pt x="3087" y="6014"/>
                </a:lnTo>
                <a:lnTo>
                  <a:pt x="3060" y="6021"/>
                </a:lnTo>
                <a:lnTo>
                  <a:pt x="3035" y="6027"/>
                </a:lnTo>
                <a:lnTo>
                  <a:pt x="3008" y="6032"/>
                </a:lnTo>
                <a:lnTo>
                  <a:pt x="2979" y="6036"/>
                </a:lnTo>
                <a:lnTo>
                  <a:pt x="2952" y="6039"/>
                </a:lnTo>
                <a:close/>
                <a:moveTo>
                  <a:pt x="2514" y="6243"/>
                </a:moveTo>
                <a:lnTo>
                  <a:pt x="2520" y="6233"/>
                </a:lnTo>
                <a:lnTo>
                  <a:pt x="2528" y="6222"/>
                </a:lnTo>
                <a:lnTo>
                  <a:pt x="2543" y="6204"/>
                </a:lnTo>
                <a:lnTo>
                  <a:pt x="2558" y="6185"/>
                </a:lnTo>
                <a:lnTo>
                  <a:pt x="2574" y="6168"/>
                </a:lnTo>
                <a:lnTo>
                  <a:pt x="2591" y="6152"/>
                </a:lnTo>
                <a:lnTo>
                  <a:pt x="2609" y="6135"/>
                </a:lnTo>
                <a:lnTo>
                  <a:pt x="2619" y="6128"/>
                </a:lnTo>
                <a:lnTo>
                  <a:pt x="2628" y="6120"/>
                </a:lnTo>
                <a:lnTo>
                  <a:pt x="2648" y="6107"/>
                </a:lnTo>
                <a:lnTo>
                  <a:pt x="2669" y="6095"/>
                </a:lnTo>
                <a:lnTo>
                  <a:pt x="2690" y="6083"/>
                </a:lnTo>
                <a:lnTo>
                  <a:pt x="2712" y="6072"/>
                </a:lnTo>
                <a:lnTo>
                  <a:pt x="2735" y="6063"/>
                </a:lnTo>
                <a:lnTo>
                  <a:pt x="2745" y="6059"/>
                </a:lnTo>
                <a:lnTo>
                  <a:pt x="2757" y="6056"/>
                </a:lnTo>
                <a:lnTo>
                  <a:pt x="2781" y="6048"/>
                </a:lnTo>
                <a:lnTo>
                  <a:pt x="2805" y="6044"/>
                </a:lnTo>
                <a:lnTo>
                  <a:pt x="2831" y="6039"/>
                </a:lnTo>
                <a:lnTo>
                  <a:pt x="2802" y="6036"/>
                </a:lnTo>
                <a:lnTo>
                  <a:pt x="2775" y="6032"/>
                </a:lnTo>
                <a:lnTo>
                  <a:pt x="2748" y="6027"/>
                </a:lnTo>
                <a:lnTo>
                  <a:pt x="2721" y="6021"/>
                </a:lnTo>
                <a:lnTo>
                  <a:pt x="2696" y="6014"/>
                </a:lnTo>
                <a:lnTo>
                  <a:pt x="2669" y="6006"/>
                </a:lnTo>
                <a:lnTo>
                  <a:pt x="2643" y="5997"/>
                </a:lnTo>
                <a:lnTo>
                  <a:pt x="2619" y="5988"/>
                </a:lnTo>
                <a:lnTo>
                  <a:pt x="2594" y="5978"/>
                </a:lnTo>
                <a:lnTo>
                  <a:pt x="2570" y="5966"/>
                </a:lnTo>
                <a:lnTo>
                  <a:pt x="2547" y="5954"/>
                </a:lnTo>
                <a:lnTo>
                  <a:pt x="2523" y="5940"/>
                </a:lnTo>
                <a:lnTo>
                  <a:pt x="2501" y="5925"/>
                </a:lnTo>
                <a:lnTo>
                  <a:pt x="2480" y="5910"/>
                </a:lnTo>
                <a:lnTo>
                  <a:pt x="2459" y="5895"/>
                </a:lnTo>
                <a:lnTo>
                  <a:pt x="2438" y="5879"/>
                </a:lnTo>
                <a:lnTo>
                  <a:pt x="2448" y="5894"/>
                </a:lnTo>
                <a:lnTo>
                  <a:pt x="2457" y="5907"/>
                </a:lnTo>
                <a:lnTo>
                  <a:pt x="2466" y="5924"/>
                </a:lnTo>
                <a:lnTo>
                  <a:pt x="2475" y="5939"/>
                </a:lnTo>
                <a:lnTo>
                  <a:pt x="2483" y="5955"/>
                </a:lnTo>
                <a:lnTo>
                  <a:pt x="2490" y="5970"/>
                </a:lnTo>
                <a:lnTo>
                  <a:pt x="2498" y="5987"/>
                </a:lnTo>
                <a:lnTo>
                  <a:pt x="2502" y="6003"/>
                </a:lnTo>
                <a:lnTo>
                  <a:pt x="2508" y="6021"/>
                </a:lnTo>
                <a:lnTo>
                  <a:pt x="2513" y="6038"/>
                </a:lnTo>
                <a:lnTo>
                  <a:pt x="2517" y="6056"/>
                </a:lnTo>
                <a:lnTo>
                  <a:pt x="2520" y="6072"/>
                </a:lnTo>
                <a:lnTo>
                  <a:pt x="2522" y="6090"/>
                </a:lnTo>
                <a:lnTo>
                  <a:pt x="2525" y="6108"/>
                </a:lnTo>
                <a:lnTo>
                  <a:pt x="2525" y="6126"/>
                </a:lnTo>
                <a:lnTo>
                  <a:pt x="2526" y="6144"/>
                </a:lnTo>
                <a:lnTo>
                  <a:pt x="2525" y="6170"/>
                </a:lnTo>
                <a:lnTo>
                  <a:pt x="2523" y="6194"/>
                </a:lnTo>
                <a:lnTo>
                  <a:pt x="2519" y="6219"/>
                </a:lnTo>
                <a:lnTo>
                  <a:pt x="2514" y="6243"/>
                </a:lnTo>
                <a:close/>
                <a:moveTo>
                  <a:pt x="2891" y="6759"/>
                </a:moveTo>
                <a:lnTo>
                  <a:pt x="2906" y="6758"/>
                </a:lnTo>
                <a:lnTo>
                  <a:pt x="2919" y="6758"/>
                </a:lnTo>
                <a:lnTo>
                  <a:pt x="2933" y="6755"/>
                </a:lnTo>
                <a:lnTo>
                  <a:pt x="2948" y="6753"/>
                </a:lnTo>
                <a:lnTo>
                  <a:pt x="2961" y="6750"/>
                </a:lnTo>
                <a:lnTo>
                  <a:pt x="2973" y="6746"/>
                </a:lnTo>
                <a:lnTo>
                  <a:pt x="2987" y="6741"/>
                </a:lnTo>
                <a:lnTo>
                  <a:pt x="2999" y="6737"/>
                </a:lnTo>
                <a:lnTo>
                  <a:pt x="3012" y="6731"/>
                </a:lnTo>
                <a:lnTo>
                  <a:pt x="3024" y="6725"/>
                </a:lnTo>
                <a:lnTo>
                  <a:pt x="3035" y="6719"/>
                </a:lnTo>
                <a:lnTo>
                  <a:pt x="3047" y="6711"/>
                </a:lnTo>
                <a:lnTo>
                  <a:pt x="3057" y="6704"/>
                </a:lnTo>
                <a:lnTo>
                  <a:pt x="3068" y="6695"/>
                </a:lnTo>
                <a:lnTo>
                  <a:pt x="3078" y="6686"/>
                </a:lnTo>
                <a:lnTo>
                  <a:pt x="3087" y="6677"/>
                </a:lnTo>
                <a:lnTo>
                  <a:pt x="3096" y="6668"/>
                </a:lnTo>
                <a:lnTo>
                  <a:pt x="3105" y="6657"/>
                </a:lnTo>
                <a:lnTo>
                  <a:pt x="3114" y="6647"/>
                </a:lnTo>
                <a:lnTo>
                  <a:pt x="3122" y="6636"/>
                </a:lnTo>
                <a:lnTo>
                  <a:pt x="3129" y="6624"/>
                </a:lnTo>
                <a:lnTo>
                  <a:pt x="3135" y="6612"/>
                </a:lnTo>
                <a:lnTo>
                  <a:pt x="3141" y="6600"/>
                </a:lnTo>
                <a:lnTo>
                  <a:pt x="3147" y="6588"/>
                </a:lnTo>
                <a:lnTo>
                  <a:pt x="3152" y="6576"/>
                </a:lnTo>
                <a:lnTo>
                  <a:pt x="3156" y="6563"/>
                </a:lnTo>
                <a:lnTo>
                  <a:pt x="3161" y="6549"/>
                </a:lnTo>
                <a:lnTo>
                  <a:pt x="3164" y="6536"/>
                </a:lnTo>
                <a:lnTo>
                  <a:pt x="3165" y="6522"/>
                </a:lnTo>
                <a:lnTo>
                  <a:pt x="3168" y="6509"/>
                </a:lnTo>
                <a:lnTo>
                  <a:pt x="3168" y="6495"/>
                </a:lnTo>
                <a:lnTo>
                  <a:pt x="3170" y="6480"/>
                </a:lnTo>
                <a:lnTo>
                  <a:pt x="3168" y="6467"/>
                </a:lnTo>
                <a:lnTo>
                  <a:pt x="3168" y="6452"/>
                </a:lnTo>
                <a:lnTo>
                  <a:pt x="3165" y="6438"/>
                </a:lnTo>
                <a:lnTo>
                  <a:pt x="3164" y="6425"/>
                </a:lnTo>
                <a:lnTo>
                  <a:pt x="3161" y="6411"/>
                </a:lnTo>
                <a:lnTo>
                  <a:pt x="3156" y="6398"/>
                </a:lnTo>
                <a:lnTo>
                  <a:pt x="3152" y="6384"/>
                </a:lnTo>
                <a:lnTo>
                  <a:pt x="3147" y="6372"/>
                </a:lnTo>
                <a:lnTo>
                  <a:pt x="3141" y="6360"/>
                </a:lnTo>
                <a:lnTo>
                  <a:pt x="3135" y="6348"/>
                </a:lnTo>
                <a:lnTo>
                  <a:pt x="3129" y="6336"/>
                </a:lnTo>
                <a:lnTo>
                  <a:pt x="3122" y="6324"/>
                </a:lnTo>
                <a:lnTo>
                  <a:pt x="3114" y="6314"/>
                </a:lnTo>
                <a:lnTo>
                  <a:pt x="3105" y="6303"/>
                </a:lnTo>
                <a:lnTo>
                  <a:pt x="3096" y="6293"/>
                </a:lnTo>
                <a:lnTo>
                  <a:pt x="3087" y="6284"/>
                </a:lnTo>
                <a:lnTo>
                  <a:pt x="3078" y="6275"/>
                </a:lnTo>
                <a:lnTo>
                  <a:pt x="3068" y="6266"/>
                </a:lnTo>
                <a:lnTo>
                  <a:pt x="3057" y="6257"/>
                </a:lnTo>
                <a:lnTo>
                  <a:pt x="3047" y="6249"/>
                </a:lnTo>
                <a:lnTo>
                  <a:pt x="3035" y="6242"/>
                </a:lnTo>
                <a:lnTo>
                  <a:pt x="3024" y="6236"/>
                </a:lnTo>
                <a:lnTo>
                  <a:pt x="3012" y="6230"/>
                </a:lnTo>
                <a:lnTo>
                  <a:pt x="2999" y="6224"/>
                </a:lnTo>
                <a:lnTo>
                  <a:pt x="2987" y="6219"/>
                </a:lnTo>
                <a:lnTo>
                  <a:pt x="2973" y="6215"/>
                </a:lnTo>
                <a:lnTo>
                  <a:pt x="2961" y="6210"/>
                </a:lnTo>
                <a:lnTo>
                  <a:pt x="2948" y="6207"/>
                </a:lnTo>
                <a:lnTo>
                  <a:pt x="2933" y="6206"/>
                </a:lnTo>
                <a:lnTo>
                  <a:pt x="2919" y="6204"/>
                </a:lnTo>
                <a:lnTo>
                  <a:pt x="2906" y="6203"/>
                </a:lnTo>
                <a:lnTo>
                  <a:pt x="2891" y="6203"/>
                </a:lnTo>
                <a:lnTo>
                  <a:pt x="2877" y="6203"/>
                </a:lnTo>
                <a:lnTo>
                  <a:pt x="2862" y="6204"/>
                </a:lnTo>
                <a:lnTo>
                  <a:pt x="2849" y="6206"/>
                </a:lnTo>
                <a:lnTo>
                  <a:pt x="2835" y="6207"/>
                </a:lnTo>
                <a:lnTo>
                  <a:pt x="2822" y="6210"/>
                </a:lnTo>
                <a:lnTo>
                  <a:pt x="2808" y="6215"/>
                </a:lnTo>
                <a:lnTo>
                  <a:pt x="2796" y="6219"/>
                </a:lnTo>
                <a:lnTo>
                  <a:pt x="2783" y="6224"/>
                </a:lnTo>
                <a:lnTo>
                  <a:pt x="2771" y="6230"/>
                </a:lnTo>
                <a:lnTo>
                  <a:pt x="2759" y="6236"/>
                </a:lnTo>
                <a:lnTo>
                  <a:pt x="2747" y="6242"/>
                </a:lnTo>
                <a:lnTo>
                  <a:pt x="2736" y="6249"/>
                </a:lnTo>
                <a:lnTo>
                  <a:pt x="2724" y="6257"/>
                </a:lnTo>
                <a:lnTo>
                  <a:pt x="2714" y="6266"/>
                </a:lnTo>
                <a:lnTo>
                  <a:pt x="2705" y="6275"/>
                </a:lnTo>
                <a:lnTo>
                  <a:pt x="2694" y="6284"/>
                </a:lnTo>
                <a:lnTo>
                  <a:pt x="2685" y="6293"/>
                </a:lnTo>
                <a:lnTo>
                  <a:pt x="2676" y="6303"/>
                </a:lnTo>
                <a:lnTo>
                  <a:pt x="2669" y="6314"/>
                </a:lnTo>
                <a:lnTo>
                  <a:pt x="2661" y="6324"/>
                </a:lnTo>
                <a:lnTo>
                  <a:pt x="2654" y="6336"/>
                </a:lnTo>
                <a:lnTo>
                  <a:pt x="2646" y="6348"/>
                </a:lnTo>
                <a:lnTo>
                  <a:pt x="2640" y="6360"/>
                </a:lnTo>
                <a:lnTo>
                  <a:pt x="2634" y="6372"/>
                </a:lnTo>
                <a:lnTo>
                  <a:pt x="2630" y="6384"/>
                </a:lnTo>
                <a:lnTo>
                  <a:pt x="2625" y="6398"/>
                </a:lnTo>
                <a:lnTo>
                  <a:pt x="2622" y="6411"/>
                </a:lnTo>
                <a:lnTo>
                  <a:pt x="2619" y="6425"/>
                </a:lnTo>
                <a:lnTo>
                  <a:pt x="2616" y="6438"/>
                </a:lnTo>
                <a:lnTo>
                  <a:pt x="2615" y="6452"/>
                </a:lnTo>
                <a:lnTo>
                  <a:pt x="2613" y="6467"/>
                </a:lnTo>
                <a:lnTo>
                  <a:pt x="2613" y="6480"/>
                </a:lnTo>
                <a:lnTo>
                  <a:pt x="2613" y="6494"/>
                </a:lnTo>
                <a:lnTo>
                  <a:pt x="2615" y="6509"/>
                </a:lnTo>
                <a:lnTo>
                  <a:pt x="2616" y="6522"/>
                </a:lnTo>
                <a:lnTo>
                  <a:pt x="2618" y="6536"/>
                </a:lnTo>
                <a:lnTo>
                  <a:pt x="2625" y="6561"/>
                </a:lnTo>
                <a:lnTo>
                  <a:pt x="2630" y="6575"/>
                </a:lnTo>
                <a:lnTo>
                  <a:pt x="2634" y="6587"/>
                </a:lnTo>
                <a:lnTo>
                  <a:pt x="2639" y="6599"/>
                </a:lnTo>
                <a:lnTo>
                  <a:pt x="2645" y="6611"/>
                </a:lnTo>
                <a:lnTo>
                  <a:pt x="2652" y="6623"/>
                </a:lnTo>
                <a:lnTo>
                  <a:pt x="2660" y="6635"/>
                </a:lnTo>
                <a:lnTo>
                  <a:pt x="2667" y="6645"/>
                </a:lnTo>
                <a:lnTo>
                  <a:pt x="2676" y="6657"/>
                </a:lnTo>
                <a:lnTo>
                  <a:pt x="2685" y="6668"/>
                </a:lnTo>
                <a:lnTo>
                  <a:pt x="2694" y="6677"/>
                </a:lnTo>
                <a:lnTo>
                  <a:pt x="2705" y="6687"/>
                </a:lnTo>
                <a:lnTo>
                  <a:pt x="2715" y="6696"/>
                </a:lnTo>
                <a:lnTo>
                  <a:pt x="2726" y="6704"/>
                </a:lnTo>
                <a:lnTo>
                  <a:pt x="2736" y="6713"/>
                </a:lnTo>
                <a:lnTo>
                  <a:pt x="2748" y="6719"/>
                </a:lnTo>
                <a:lnTo>
                  <a:pt x="2760" y="6726"/>
                </a:lnTo>
                <a:lnTo>
                  <a:pt x="2772" y="6732"/>
                </a:lnTo>
                <a:lnTo>
                  <a:pt x="2784" y="6738"/>
                </a:lnTo>
                <a:lnTo>
                  <a:pt x="2798" y="6743"/>
                </a:lnTo>
                <a:lnTo>
                  <a:pt x="2810" y="6747"/>
                </a:lnTo>
                <a:lnTo>
                  <a:pt x="2837" y="6753"/>
                </a:lnTo>
                <a:lnTo>
                  <a:pt x="2850" y="6756"/>
                </a:lnTo>
                <a:lnTo>
                  <a:pt x="2864" y="6758"/>
                </a:lnTo>
                <a:lnTo>
                  <a:pt x="2877" y="6758"/>
                </a:lnTo>
                <a:lnTo>
                  <a:pt x="2891" y="6759"/>
                </a:lnTo>
                <a:close/>
                <a:moveTo>
                  <a:pt x="3600" y="5258"/>
                </a:moveTo>
                <a:lnTo>
                  <a:pt x="3605" y="5234"/>
                </a:lnTo>
                <a:lnTo>
                  <a:pt x="3611" y="5211"/>
                </a:lnTo>
                <a:lnTo>
                  <a:pt x="3617" y="5189"/>
                </a:lnTo>
                <a:lnTo>
                  <a:pt x="3626" y="5166"/>
                </a:lnTo>
                <a:lnTo>
                  <a:pt x="3635" y="5145"/>
                </a:lnTo>
                <a:lnTo>
                  <a:pt x="3645" y="5124"/>
                </a:lnTo>
                <a:lnTo>
                  <a:pt x="3657" y="5103"/>
                </a:lnTo>
                <a:lnTo>
                  <a:pt x="3669" y="5084"/>
                </a:lnTo>
                <a:lnTo>
                  <a:pt x="3683" y="5066"/>
                </a:lnTo>
                <a:lnTo>
                  <a:pt x="3698" y="5048"/>
                </a:lnTo>
                <a:lnTo>
                  <a:pt x="3713" y="5030"/>
                </a:lnTo>
                <a:lnTo>
                  <a:pt x="3728" y="5013"/>
                </a:lnTo>
                <a:lnTo>
                  <a:pt x="3746" y="4998"/>
                </a:lnTo>
                <a:lnTo>
                  <a:pt x="3755" y="4991"/>
                </a:lnTo>
                <a:lnTo>
                  <a:pt x="3764" y="4983"/>
                </a:lnTo>
                <a:lnTo>
                  <a:pt x="3782" y="4970"/>
                </a:lnTo>
                <a:lnTo>
                  <a:pt x="3801" y="4956"/>
                </a:lnTo>
                <a:lnTo>
                  <a:pt x="3777" y="4961"/>
                </a:lnTo>
                <a:lnTo>
                  <a:pt x="3752" y="4964"/>
                </a:lnTo>
                <a:lnTo>
                  <a:pt x="3728" y="4967"/>
                </a:lnTo>
                <a:lnTo>
                  <a:pt x="3702" y="4967"/>
                </a:lnTo>
                <a:lnTo>
                  <a:pt x="3668" y="4965"/>
                </a:lnTo>
                <a:lnTo>
                  <a:pt x="3651" y="4964"/>
                </a:lnTo>
                <a:lnTo>
                  <a:pt x="3635" y="4962"/>
                </a:lnTo>
                <a:lnTo>
                  <a:pt x="3618" y="4959"/>
                </a:lnTo>
                <a:lnTo>
                  <a:pt x="3602" y="4956"/>
                </a:lnTo>
                <a:lnTo>
                  <a:pt x="3569" y="4947"/>
                </a:lnTo>
                <a:lnTo>
                  <a:pt x="3537" y="4935"/>
                </a:lnTo>
                <a:lnTo>
                  <a:pt x="3522" y="4929"/>
                </a:lnTo>
                <a:lnTo>
                  <a:pt x="3507" y="4922"/>
                </a:lnTo>
                <a:lnTo>
                  <a:pt x="3492" y="4914"/>
                </a:lnTo>
                <a:lnTo>
                  <a:pt x="3477" y="4907"/>
                </a:lnTo>
                <a:lnTo>
                  <a:pt x="3464" y="4898"/>
                </a:lnTo>
                <a:lnTo>
                  <a:pt x="3449" y="4889"/>
                </a:lnTo>
                <a:lnTo>
                  <a:pt x="3464" y="4908"/>
                </a:lnTo>
                <a:lnTo>
                  <a:pt x="3479" y="4928"/>
                </a:lnTo>
                <a:lnTo>
                  <a:pt x="3492" y="4949"/>
                </a:lnTo>
                <a:lnTo>
                  <a:pt x="3506" y="4970"/>
                </a:lnTo>
                <a:lnTo>
                  <a:pt x="3518" y="4992"/>
                </a:lnTo>
                <a:lnTo>
                  <a:pt x="3530" y="5015"/>
                </a:lnTo>
                <a:lnTo>
                  <a:pt x="3540" y="5037"/>
                </a:lnTo>
                <a:lnTo>
                  <a:pt x="3549" y="5060"/>
                </a:lnTo>
                <a:lnTo>
                  <a:pt x="3560" y="5084"/>
                </a:lnTo>
                <a:lnTo>
                  <a:pt x="3567" y="5108"/>
                </a:lnTo>
                <a:lnTo>
                  <a:pt x="3575" y="5132"/>
                </a:lnTo>
                <a:lnTo>
                  <a:pt x="3582" y="5156"/>
                </a:lnTo>
                <a:lnTo>
                  <a:pt x="3585" y="5169"/>
                </a:lnTo>
                <a:lnTo>
                  <a:pt x="3588" y="5181"/>
                </a:lnTo>
                <a:lnTo>
                  <a:pt x="3593" y="5207"/>
                </a:lnTo>
                <a:lnTo>
                  <a:pt x="3596" y="5232"/>
                </a:lnTo>
                <a:lnTo>
                  <a:pt x="3600" y="5258"/>
                </a:lnTo>
                <a:close/>
                <a:moveTo>
                  <a:pt x="4460" y="5187"/>
                </a:moveTo>
                <a:lnTo>
                  <a:pt x="4454" y="5127"/>
                </a:lnTo>
                <a:lnTo>
                  <a:pt x="4449" y="5097"/>
                </a:lnTo>
                <a:lnTo>
                  <a:pt x="4445" y="5067"/>
                </a:lnTo>
                <a:lnTo>
                  <a:pt x="4439" y="5039"/>
                </a:lnTo>
                <a:lnTo>
                  <a:pt x="4433" y="5009"/>
                </a:lnTo>
                <a:lnTo>
                  <a:pt x="4427" y="4980"/>
                </a:lnTo>
                <a:lnTo>
                  <a:pt x="4421" y="4952"/>
                </a:lnTo>
                <a:lnTo>
                  <a:pt x="4413" y="4923"/>
                </a:lnTo>
                <a:lnTo>
                  <a:pt x="4406" y="4895"/>
                </a:lnTo>
                <a:lnTo>
                  <a:pt x="4397" y="4866"/>
                </a:lnTo>
                <a:lnTo>
                  <a:pt x="4388" y="4838"/>
                </a:lnTo>
                <a:lnTo>
                  <a:pt x="4379" y="4809"/>
                </a:lnTo>
                <a:lnTo>
                  <a:pt x="4368" y="4782"/>
                </a:lnTo>
                <a:lnTo>
                  <a:pt x="4358" y="4754"/>
                </a:lnTo>
                <a:lnTo>
                  <a:pt x="4347" y="4727"/>
                </a:lnTo>
                <a:lnTo>
                  <a:pt x="4335" y="4700"/>
                </a:lnTo>
                <a:lnTo>
                  <a:pt x="4323" y="4673"/>
                </a:lnTo>
                <a:lnTo>
                  <a:pt x="4311" y="4646"/>
                </a:lnTo>
                <a:lnTo>
                  <a:pt x="4298" y="4620"/>
                </a:lnTo>
                <a:lnTo>
                  <a:pt x="4284" y="4593"/>
                </a:lnTo>
                <a:lnTo>
                  <a:pt x="4269" y="4568"/>
                </a:lnTo>
                <a:lnTo>
                  <a:pt x="4239" y="4517"/>
                </a:lnTo>
                <a:lnTo>
                  <a:pt x="4224" y="4491"/>
                </a:lnTo>
                <a:lnTo>
                  <a:pt x="4208" y="4466"/>
                </a:lnTo>
                <a:lnTo>
                  <a:pt x="4191" y="4442"/>
                </a:lnTo>
                <a:lnTo>
                  <a:pt x="4175" y="4416"/>
                </a:lnTo>
                <a:lnTo>
                  <a:pt x="4139" y="4368"/>
                </a:lnTo>
                <a:lnTo>
                  <a:pt x="4101" y="4322"/>
                </a:lnTo>
                <a:lnTo>
                  <a:pt x="4112" y="4346"/>
                </a:lnTo>
                <a:lnTo>
                  <a:pt x="4122" y="4370"/>
                </a:lnTo>
                <a:lnTo>
                  <a:pt x="4130" y="4394"/>
                </a:lnTo>
                <a:lnTo>
                  <a:pt x="4136" y="4418"/>
                </a:lnTo>
                <a:lnTo>
                  <a:pt x="4142" y="4443"/>
                </a:lnTo>
                <a:lnTo>
                  <a:pt x="4145" y="4469"/>
                </a:lnTo>
                <a:lnTo>
                  <a:pt x="4148" y="4496"/>
                </a:lnTo>
                <a:lnTo>
                  <a:pt x="4148" y="4521"/>
                </a:lnTo>
                <a:lnTo>
                  <a:pt x="4148" y="4544"/>
                </a:lnTo>
                <a:lnTo>
                  <a:pt x="4146" y="4566"/>
                </a:lnTo>
                <a:lnTo>
                  <a:pt x="4143" y="4587"/>
                </a:lnTo>
                <a:lnTo>
                  <a:pt x="4140" y="4610"/>
                </a:lnTo>
                <a:lnTo>
                  <a:pt x="4134" y="4631"/>
                </a:lnTo>
                <a:lnTo>
                  <a:pt x="4130" y="4652"/>
                </a:lnTo>
                <a:lnTo>
                  <a:pt x="4122" y="4671"/>
                </a:lnTo>
                <a:lnTo>
                  <a:pt x="4115" y="4692"/>
                </a:lnTo>
                <a:lnTo>
                  <a:pt x="4106" y="4712"/>
                </a:lnTo>
                <a:lnTo>
                  <a:pt x="4095" y="4731"/>
                </a:lnTo>
                <a:lnTo>
                  <a:pt x="4085" y="4751"/>
                </a:lnTo>
                <a:lnTo>
                  <a:pt x="4074" y="4769"/>
                </a:lnTo>
                <a:lnTo>
                  <a:pt x="4061" y="4787"/>
                </a:lnTo>
                <a:lnTo>
                  <a:pt x="4047" y="4803"/>
                </a:lnTo>
                <a:lnTo>
                  <a:pt x="4034" y="4821"/>
                </a:lnTo>
                <a:lnTo>
                  <a:pt x="4017" y="4836"/>
                </a:lnTo>
                <a:lnTo>
                  <a:pt x="3999" y="4854"/>
                </a:lnTo>
                <a:lnTo>
                  <a:pt x="3980" y="4869"/>
                </a:lnTo>
                <a:lnTo>
                  <a:pt x="3960" y="4884"/>
                </a:lnTo>
                <a:lnTo>
                  <a:pt x="3941" y="4898"/>
                </a:lnTo>
                <a:lnTo>
                  <a:pt x="3965" y="4893"/>
                </a:lnTo>
                <a:lnTo>
                  <a:pt x="3977" y="4892"/>
                </a:lnTo>
                <a:lnTo>
                  <a:pt x="3989" y="4890"/>
                </a:lnTo>
                <a:lnTo>
                  <a:pt x="4013" y="4889"/>
                </a:lnTo>
                <a:lnTo>
                  <a:pt x="4038" y="4887"/>
                </a:lnTo>
                <a:lnTo>
                  <a:pt x="4056" y="4887"/>
                </a:lnTo>
                <a:lnTo>
                  <a:pt x="4074" y="4889"/>
                </a:lnTo>
                <a:lnTo>
                  <a:pt x="4092" y="4890"/>
                </a:lnTo>
                <a:lnTo>
                  <a:pt x="4110" y="4893"/>
                </a:lnTo>
                <a:lnTo>
                  <a:pt x="4127" y="4896"/>
                </a:lnTo>
                <a:lnTo>
                  <a:pt x="4145" y="4901"/>
                </a:lnTo>
                <a:lnTo>
                  <a:pt x="4161" y="4904"/>
                </a:lnTo>
                <a:lnTo>
                  <a:pt x="4178" y="4910"/>
                </a:lnTo>
                <a:lnTo>
                  <a:pt x="4194" y="4916"/>
                </a:lnTo>
                <a:lnTo>
                  <a:pt x="4211" y="4922"/>
                </a:lnTo>
                <a:lnTo>
                  <a:pt x="4226" y="4929"/>
                </a:lnTo>
                <a:lnTo>
                  <a:pt x="4241" y="4937"/>
                </a:lnTo>
                <a:lnTo>
                  <a:pt x="4256" y="4944"/>
                </a:lnTo>
                <a:lnTo>
                  <a:pt x="4271" y="4953"/>
                </a:lnTo>
                <a:lnTo>
                  <a:pt x="4299" y="4971"/>
                </a:lnTo>
                <a:lnTo>
                  <a:pt x="4313" y="4982"/>
                </a:lnTo>
                <a:lnTo>
                  <a:pt x="4326" y="4992"/>
                </a:lnTo>
                <a:lnTo>
                  <a:pt x="4338" y="5004"/>
                </a:lnTo>
                <a:lnTo>
                  <a:pt x="4350" y="5015"/>
                </a:lnTo>
                <a:lnTo>
                  <a:pt x="4362" y="5028"/>
                </a:lnTo>
                <a:lnTo>
                  <a:pt x="4374" y="5040"/>
                </a:lnTo>
                <a:lnTo>
                  <a:pt x="4385" y="5054"/>
                </a:lnTo>
                <a:lnTo>
                  <a:pt x="4395" y="5066"/>
                </a:lnTo>
                <a:lnTo>
                  <a:pt x="4406" y="5081"/>
                </a:lnTo>
                <a:lnTo>
                  <a:pt x="4415" y="5094"/>
                </a:lnTo>
                <a:lnTo>
                  <a:pt x="4424" y="5109"/>
                </a:lnTo>
                <a:lnTo>
                  <a:pt x="4433" y="5124"/>
                </a:lnTo>
                <a:lnTo>
                  <a:pt x="4440" y="5139"/>
                </a:lnTo>
                <a:lnTo>
                  <a:pt x="4446" y="5154"/>
                </a:lnTo>
                <a:lnTo>
                  <a:pt x="4460" y="5187"/>
                </a:lnTo>
                <a:close/>
                <a:moveTo>
                  <a:pt x="2781" y="0"/>
                </a:moveTo>
                <a:lnTo>
                  <a:pt x="2781" y="647"/>
                </a:lnTo>
                <a:lnTo>
                  <a:pt x="2051" y="647"/>
                </a:lnTo>
                <a:lnTo>
                  <a:pt x="2051" y="866"/>
                </a:lnTo>
                <a:lnTo>
                  <a:pt x="2781" y="866"/>
                </a:lnTo>
                <a:lnTo>
                  <a:pt x="2781" y="1758"/>
                </a:lnTo>
                <a:lnTo>
                  <a:pt x="2085" y="2453"/>
                </a:lnTo>
                <a:lnTo>
                  <a:pt x="1391" y="3149"/>
                </a:lnTo>
                <a:lnTo>
                  <a:pt x="695" y="3843"/>
                </a:lnTo>
                <a:lnTo>
                  <a:pt x="0" y="4539"/>
                </a:lnTo>
                <a:lnTo>
                  <a:pt x="0" y="5232"/>
                </a:lnTo>
                <a:lnTo>
                  <a:pt x="0" y="5927"/>
                </a:lnTo>
                <a:lnTo>
                  <a:pt x="0" y="6620"/>
                </a:lnTo>
                <a:lnTo>
                  <a:pt x="0" y="7314"/>
                </a:lnTo>
                <a:lnTo>
                  <a:pt x="219" y="7314"/>
                </a:lnTo>
                <a:lnTo>
                  <a:pt x="219" y="6642"/>
                </a:lnTo>
                <a:lnTo>
                  <a:pt x="219" y="5972"/>
                </a:lnTo>
                <a:lnTo>
                  <a:pt x="219" y="5300"/>
                </a:lnTo>
                <a:lnTo>
                  <a:pt x="219" y="4629"/>
                </a:lnTo>
                <a:lnTo>
                  <a:pt x="887" y="3960"/>
                </a:lnTo>
                <a:lnTo>
                  <a:pt x="1554" y="3293"/>
                </a:lnTo>
                <a:lnTo>
                  <a:pt x="2222" y="2625"/>
                </a:lnTo>
                <a:lnTo>
                  <a:pt x="2891" y="1958"/>
                </a:lnTo>
                <a:lnTo>
                  <a:pt x="3558" y="2625"/>
                </a:lnTo>
                <a:lnTo>
                  <a:pt x="4226" y="3293"/>
                </a:lnTo>
                <a:lnTo>
                  <a:pt x="4893" y="3960"/>
                </a:lnTo>
                <a:lnTo>
                  <a:pt x="5562" y="4629"/>
                </a:lnTo>
                <a:lnTo>
                  <a:pt x="5562" y="5300"/>
                </a:lnTo>
                <a:lnTo>
                  <a:pt x="5562" y="5972"/>
                </a:lnTo>
                <a:lnTo>
                  <a:pt x="5562" y="6642"/>
                </a:lnTo>
                <a:lnTo>
                  <a:pt x="5562" y="7314"/>
                </a:lnTo>
                <a:lnTo>
                  <a:pt x="5781" y="7314"/>
                </a:lnTo>
                <a:lnTo>
                  <a:pt x="5781" y="6620"/>
                </a:lnTo>
                <a:lnTo>
                  <a:pt x="5781" y="5927"/>
                </a:lnTo>
                <a:lnTo>
                  <a:pt x="5781" y="5232"/>
                </a:lnTo>
                <a:lnTo>
                  <a:pt x="5781" y="4539"/>
                </a:lnTo>
                <a:lnTo>
                  <a:pt x="5085" y="3843"/>
                </a:lnTo>
                <a:lnTo>
                  <a:pt x="4391" y="3149"/>
                </a:lnTo>
                <a:lnTo>
                  <a:pt x="3695" y="2453"/>
                </a:lnTo>
                <a:lnTo>
                  <a:pt x="3000" y="1758"/>
                </a:lnTo>
                <a:lnTo>
                  <a:pt x="3000" y="866"/>
                </a:lnTo>
                <a:lnTo>
                  <a:pt x="3731" y="866"/>
                </a:lnTo>
                <a:lnTo>
                  <a:pt x="3731" y="647"/>
                </a:lnTo>
                <a:lnTo>
                  <a:pt x="3000" y="647"/>
                </a:lnTo>
                <a:lnTo>
                  <a:pt x="3000" y="0"/>
                </a:lnTo>
                <a:lnTo>
                  <a:pt x="2781"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endParaRPr lang="fi-FI" sz="900"/>
          </a:p>
        </p:txBody>
      </p:sp>
    </p:spTree>
    <p:extLst>
      <p:ext uri="{BB962C8B-B14F-4D97-AF65-F5344CB8AC3E}">
        <p14:creationId xmlns:p14="http://schemas.microsoft.com/office/powerpoint/2010/main" val="2853277657"/>
      </p:ext>
    </p:extLst>
  </p:cSld>
  <p:clrMapOvr>
    <a:masterClrMapping/>
  </p:clrMapOvr>
  <p:transition spd="med">
    <p:fade/>
  </p:transition>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Logo">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71488" y="4767263"/>
            <a:ext cx="1543050" cy="273844"/>
          </a:xfrm>
          <a:prstGeom prst="rect">
            <a:avLst/>
          </a:prstGeom>
        </p:spPr>
        <p:txBody>
          <a:bodyPr/>
          <a:lstStyle>
            <a:lvl1pPr>
              <a:defRPr>
                <a:noFill/>
              </a:defRPr>
            </a:lvl1pPr>
          </a:lstStyle>
          <a:p>
            <a:fld id="{1A4BE019-567A-41FF-82E9-1778EB234293}"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12" name="Freeform 6"/>
          <p:cNvSpPr>
            <a:spLocks noEditPoints="1"/>
          </p:cNvSpPr>
          <p:nvPr userDrawn="1"/>
        </p:nvSpPr>
        <p:spPr bwMode="auto">
          <a:xfrm>
            <a:off x="1819276" y="2125983"/>
            <a:ext cx="3215879" cy="888683"/>
          </a:xfrm>
          <a:custGeom>
            <a:avLst/>
            <a:gdLst>
              <a:gd name="T0" fmla="*/ 4951 w 5402"/>
              <a:gd name="T1" fmla="*/ 210 h 1243"/>
              <a:gd name="T2" fmla="*/ 4772 w 5402"/>
              <a:gd name="T3" fmla="*/ 194 h 1243"/>
              <a:gd name="T4" fmla="*/ 4884 w 5402"/>
              <a:gd name="T5" fmla="*/ 253 h 1243"/>
              <a:gd name="T6" fmla="*/ 1427 w 5402"/>
              <a:gd name="T7" fmla="*/ 153 h 1243"/>
              <a:gd name="T8" fmla="*/ 1257 w 5402"/>
              <a:gd name="T9" fmla="*/ 146 h 1243"/>
              <a:gd name="T10" fmla="*/ 1518 w 5402"/>
              <a:gd name="T11" fmla="*/ 333 h 1243"/>
              <a:gd name="T12" fmla="*/ 1305 w 5402"/>
              <a:gd name="T13" fmla="*/ 526 h 1243"/>
              <a:gd name="T14" fmla="*/ 1277 w 5402"/>
              <a:gd name="T15" fmla="*/ 423 h 1243"/>
              <a:gd name="T16" fmla="*/ 1411 w 5402"/>
              <a:gd name="T17" fmla="*/ 344 h 1243"/>
              <a:gd name="T18" fmla="*/ 1165 w 5402"/>
              <a:gd name="T19" fmla="*/ 118 h 1243"/>
              <a:gd name="T20" fmla="*/ 1457 w 5402"/>
              <a:gd name="T21" fmla="*/ 35 h 1243"/>
              <a:gd name="T22" fmla="*/ 1791 w 5402"/>
              <a:gd name="T23" fmla="*/ 433 h 1243"/>
              <a:gd name="T24" fmla="*/ 1947 w 5402"/>
              <a:gd name="T25" fmla="*/ 461 h 1243"/>
              <a:gd name="T26" fmla="*/ 1619 w 5402"/>
              <a:gd name="T27" fmla="*/ 437 h 1243"/>
              <a:gd name="T28" fmla="*/ 2533 w 5402"/>
              <a:gd name="T29" fmla="*/ 109 h 1243"/>
              <a:gd name="T30" fmla="*/ 2472 w 5402"/>
              <a:gd name="T31" fmla="*/ 480 h 1243"/>
              <a:gd name="T32" fmla="*/ 2120 w 5402"/>
              <a:gd name="T33" fmla="*/ 439 h 1243"/>
              <a:gd name="T34" fmla="*/ 2147 w 5402"/>
              <a:gd name="T35" fmla="*/ 62 h 1243"/>
              <a:gd name="T36" fmla="*/ 2464 w 5402"/>
              <a:gd name="T37" fmla="*/ 338 h 1243"/>
              <a:gd name="T38" fmla="*/ 2362 w 5402"/>
              <a:gd name="T39" fmla="*/ 101 h 1243"/>
              <a:gd name="T40" fmla="*/ 2161 w 5402"/>
              <a:gd name="T41" fmla="*/ 275 h 1243"/>
              <a:gd name="T42" fmla="*/ 2753 w 5402"/>
              <a:gd name="T43" fmla="*/ 165 h 1243"/>
              <a:gd name="T44" fmla="*/ 4176 w 5402"/>
              <a:gd name="T45" fmla="*/ 517 h 1243"/>
              <a:gd name="T46" fmla="*/ 539 w 5402"/>
              <a:gd name="T47" fmla="*/ 615 h 1243"/>
              <a:gd name="T48" fmla="*/ 456 w 5402"/>
              <a:gd name="T49" fmla="*/ 677 h 1243"/>
              <a:gd name="T50" fmla="*/ 763 w 5402"/>
              <a:gd name="T51" fmla="*/ 611 h 1243"/>
              <a:gd name="T52" fmla="*/ 686 w 5402"/>
              <a:gd name="T53" fmla="*/ 680 h 1243"/>
              <a:gd name="T54" fmla="*/ 1015 w 5402"/>
              <a:gd name="T55" fmla="*/ 929 h 1243"/>
              <a:gd name="T56" fmla="*/ 2714 w 5402"/>
              <a:gd name="T57" fmla="*/ 725 h 1243"/>
              <a:gd name="T58" fmla="*/ 2850 w 5402"/>
              <a:gd name="T59" fmla="*/ 821 h 1243"/>
              <a:gd name="T60" fmla="*/ 3053 w 5402"/>
              <a:gd name="T61" fmla="*/ 986 h 1243"/>
              <a:gd name="T62" fmla="*/ 2963 w 5402"/>
              <a:gd name="T63" fmla="*/ 1237 h 1243"/>
              <a:gd name="T64" fmla="*/ 2805 w 5402"/>
              <a:gd name="T65" fmla="*/ 1078 h 1243"/>
              <a:gd name="T66" fmla="*/ 2994 w 5402"/>
              <a:gd name="T67" fmla="*/ 1099 h 1243"/>
              <a:gd name="T68" fmla="*/ 2732 w 5402"/>
              <a:gd name="T69" fmla="*/ 901 h 1243"/>
              <a:gd name="T70" fmla="*/ 2939 w 5402"/>
              <a:gd name="T71" fmla="*/ 717 h 1243"/>
              <a:gd name="T72" fmla="*/ 3386 w 5402"/>
              <a:gd name="T73" fmla="*/ 812 h 1243"/>
              <a:gd name="T74" fmla="*/ 3279 w 5402"/>
              <a:gd name="T75" fmla="*/ 909 h 1243"/>
              <a:gd name="T76" fmla="*/ 3510 w 5402"/>
              <a:gd name="T77" fmla="*/ 1150 h 1243"/>
              <a:gd name="T78" fmla="*/ 3214 w 5402"/>
              <a:gd name="T79" fmla="*/ 1207 h 1243"/>
              <a:gd name="T80" fmla="*/ 3353 w 5402"/>
              <a:gd name="T81" fmla="*/ 1155 h 1243"/>
              <a:gd name="T82" fmla="*/ 3293 w 5402"/>
              <a:gd name="T83" fmla="*/ 1018 h 1243"/>
              <a:gd name="T84" fmla="*/ 3219 w 5402"/>
              <a:gd name="T85" fmla="*/ 755 h 1243"/>
              <a:gd name="T86" fmla="*/ 3512 w 5402"/>
              <a:gd name="T87" fmla="*/ 824 h 1243"/>
              <a:gd name="T88" fmla="*/ 4161 w 5402"/>
              <a:gd name="T89" fmla="*/ 1140 h 1243"/>
              <a:gd name="T90" fmla="*/ 4376 w 5402"/>
              <a:gd name="T91" fmla="*/ 1143 h 1243"/>
              <a:gd name="T92" fmla="*/ 4051 w 5402"/>
              <a:gd name="T93" fmla="*/ 1182 h 1243"/>
              <a:gd name="T94" fmla="*/ 4804 w 5402"/>
              <a:gd name="T95" fmla="*/ 760 h 1243"/>
              <a:gd name="T96" fmla="*/ 4860 w 5402"/>
              <a:gd name="T97" fmla="*/ 1232 h 1243"/>
              <a:gd name="T98" fmla="*/ 4720 w 5402"/>
              <a:gd name="T99" fmla="*/ 819 h 1243"/>
              <a:gd name="T100" fmla="*/ 4489 w 5402"/>
              <a:gd name="T101" fmla="*/ 252 h 1243"/>
              <a:gd name="T102" fmla="*/ 4682 w 5402"/>
              <a:gd name="T103" fmla="*/ 13 h 1243"/>
              <a:gd name="T104" fmla="*/ 4743 w 5402"/>
              <a:gd name="T105" fmla="*/ 162 h 1243"/>
              <a:gd name="T106" fmla="*/ 4552 w 5402"/>
              <a:gd name="T107" fmla="*/ 227 h 1243"/>
              <a:gd name="T108" fmla="*/ 4687 w 5402"/>
              <a:gd name="T109" fmla="*/ 221 h 1243"/>
              <a:gd name="T110" fmla="*/ 4600 w 5402"/>
              <a:gd name="T111" fmla="*/ 243 h 1243"/>
              <a:gd name="T112" fmla="*/ 4694 w 5402"/>
              <a:gd name="T113" fmla="*/ 43 h 1243"/>
              <a:gd name="T114" fmla="*/ 5162 w 5402"/>
              <a:gd name="T115" fmla="*/ 55 h 1243"/>
              <a:gd name="T116" fmla="*/ 5013 w 5402"/>
              <a:gd name="T117" fmla="*/ 257 h 1243"/>
              <a:gd name="T118" fmla="*/ 4982 w 5402"/>
              <a:gd name="T119" fmla="*/ 131 h 1243"/>
              <a:gd name="T120" fmla="*/ 5103 w 5402"/>
              <a:gd name="T121" fmla="*/ 128 h 1243"/>
              <a:gd name="T122" fmla="*/ 5050 w 5402"/>
              <a:gd name="T123" fmla="*/ 12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02" h="1243">
                <a:moveTo>
                  <a:pt x="4916" y="12"/>
                </a:moveTo>
                <a:lnTo>
                  <a:pt x="4936" y="12"/>
                </a:lnTo>
                <a:lnTo>
                  <a:pt x="4936" y="73"/>
                </a:lnTo>
                <a:lnTo>
                  <a:pt x="4813" y="73"/>
                </a:lnTo>
                <a:lnTo>
                  <a:pt x="4806" y="104"/>
                </a:lnTo>
                <a:lnTo>
                  <a:pt x="4812" y="103"/>
                </a:lnTo>
                <a:lnTo>
                  <a:pt x="4830" y="102"/>
                </a:lnTo>
                <a:lnTo>
                  <a:pt x="4841" y="102"/>
                </a:lnTo>
                <a:lnTo>
                  <a:pt x="4854" y="102"/>
                </a:lnTo>
                <a:lnTo>
                  <a:pt x="4860" y="103"/>
                </a:lnTo>
                <a:lnTo>
                  <a:pt x="4867" y="104"/>
                </a:lnTo>
                <a:lnTo>
                  <a:pt x="4881" y="106"/>
                </a:lnTo>
                <a:lnTo>
                  <a:pt x="4895" y="109"/>
                </a:lnTo>
                <a:lnTo>
                  <a:pt x="4898" y="110"/>
                </a:lnTo>
                <a:lnTo>
                  <a:pt x="4902" y="111"/>
                </a:lnTo>
                <a:lnTo>
                  <a:pt x="4909" y="114"/>
                </a:lnTo>
                <a:lnTo>
                  <a:pt x="4915" y="116"/>
                </a:lnTo>
                <a:lnTo>
                  <a:pt x="4921" y="121"/>
                </a:lnTo>
                <a:lnTo>
                  <a:pt x="4928" y="125"/>
                </a:lnTo>
                <a:lnTo>
                  <a:pt x="4933" y="129"/>
                </a:lnTo>
                <a:lnTo>
                  <a:pt x="4938" y="133"/>
                </a:lnTo>
                <a:lnTo>
                  <a:pt x="4942" y="139"/>
                </a:lnTo>
                <a:lnTo>
                  <a:pt x="4944" y="141"/>
                </a:lnTo>
                <a:lnTo>
                  <a:pt x="4946" y="144"/>
                </a:lnTo>
                <a:lnTo>
                  <a:pt x="4949" y="152"/>
                </a:lnTo>
                <a:lnTo>
                  <a:pt x="4952" y="159"/>
                </a:lnTo>
                <a:lnTo>
                  <a:pt x="4955" y="166"/>
                </a:lnTo>
                <a:lnTo>
                  <a:pt x="4956" y="175"/>
                </a:lnTo>
                <a:lnTo>
                  <a:pt x="4957" y="184"/>
                </a:lnTo>
                <a:lnTo>
                  <a:pt x="4956" y="193"/>
                </a:lnTo>
                <a:lnTo>
                  <a:pt x="4955" y="202"/>
                </a:lnTo>
                <a:lnTo>
                  <a:pt x="4951" y="210"/>
                </a:lnTo>
                <a:lnTo>
                  <a:pt x="4948" y="217"/>
                </a:lnTo>
                <a:lnTo>
                  <a:pt x="4944" y="225"/>
                </a:lnTo>
                <a:lnTo>
                  <a:pt x="4939" y="232"/>
                </a:lnTo>
                <a:lnTo>
                  <a:pt x="4934" y="238"/>
                </a:lnTo>
                <a:lnTo>
                  <a:pt x="4926" y="243"/>
                </a:lnTo>
                <a:lnTo>
                  <a:pt x="4919" y="249"/>
                </a:lnTo>
                <a:lnTo>
                  <a:pt x="4912" y="254"/>
                </a:lnTo>
                <a:lnTo>
                  <a:pt x="4903" y="258"/>
                </a:lnTo>
                <a:lnTo>
                  <a:pt x="4894" y="261"/>
                </a:lnTo>
                <a:lnTo>
                  <a:pt x="4884" y="263"/>
                </a:lnTo>
                <a:lnTo>
                  <a:pt x="4873" y="265"/>
                </a:lnTo>
                <a:lnTo>
                  <a:pt x="4863" y="266"/>
                </a:lnTo>
                <a:lnTo>
                  <a:pt x="4853" y="267"/>
                </a:lnTo>
                <a:lnTo>
                  <a:pt x="4843" y="266"/>
                </a:lnTo>
                <a:lnTo>
                  <a:pt x="4835" y="265"/>
                </a:lnTo>
                <a:lnTo>
                  <a:pt x="4827" y="264"/>
                </a:lnTo>
                <a:lnTo>
                  <a:pt x="4818" y="262"/>
                </a:lnTo>
                <a:lnTo>
                  <a:pt x="4811" y="260"/>
                </a:lnTo>
                <a:lnTo>
                  <a:pt x="4804" y="257"/>
                </a:lnTo>
                <a:lnTo>
                  <a:pt x="4798" y="254"/>
                </a:lnTo>
                <a:lnTo>
                  <a:pt x="4791" y="251"/>
                </a:lnTo>
                <a:lnTo>
                  <a:pt x="4786" y="246"/>
                </a:lnTo>
                <a:lnTo>
                  <a:pt x="4781" y="243"/>
                </a:lnTo>
                <a:lnTo>
                  <a:pt x="4777" y="238"/>
                </a:lnTo>
                <a:lnTo>
                  <a:pt x="4774" y="234"/>
                </a:lnTo>
                <a:lnTo>
                  <a:pt x="4770" y="229"/>
                </a:lnTo>
                <a:lnTo>
                  <a:pt x="4768" y="225"/>
                </a:lnTo>
                <a:lnTo>
                  <a:pt x="4767" y="219"/>
                </a:lnTo>
                <a:lnTo>
                  <a:pt x="4766" y="214"/>
                </a:lnTo>
                <a:lnTo>
                  <a:pt x="4767" y="207"/>
                </a:lnTo>
                <a:lnTo>
                  <a:pt x="4769" y="201"/>
                </a:lnTo>
                <a:lnTo>
                  <a:pt x="4772" y="194"/>
                </a:lnTo>
                <a:lnTo>
                  <a:pt x="4776" y="189"/>
                </a:lnTo>
                <a:lnTo>
                  <a:pt x="4781" y="185"/>
                </a:lnTo>
                <a:lnTo>
                  <a:pt x="4786" y="182"/>
                </a:lnTo>
                <a:lnTo>
                  <a:pt x="4792" y="180"/>
                </a:lnTo>
                <a:lnTo>
                  <a:pt x="4800" y="179"/>
                </a:lnTo>
                <a:lnTo>
                  <a:pt x="4804" y="180"/>
                </a:lnTo>
                <a:lnTo>
                  <a:pt x="4808" y="180"/>
                </a:lnTo>
                <a:lnTo>
                  <a:pt x="4812" y="181"/>
                </a:lnTo>
                <a:lnTo>
                  <a:pt x="4815" y="182"/>
                </a:lnTo>
                <a:lnTo>
                  <a:pt x="4819" y="184"/>
                </a:lnTo>
                <a:lnTo>
                  <a:pt x="4822" y="186"/>
                </a:lnTo>
                <a:lnTo>
                  <a:pt x="4826" y="188"/>
                </a:lnTo>
                <a:lnTo>
                  <a:pt x="4828" y="191"/>
                </a:lnTo>
                <a:lnTo>
                  <a:pt x="4832" y="199"/>
                </a:lnTo>
                <a:lnTo>
                  <a:pt x="4834" y="203"/>
                </a:lnTo>
                <a:lnTo>
                  <a:pt x="4835" y="208"/>
                </a:lnTo>
                <a:lnTo>
                  <a:pt x="4836" y="213"/>
                </a:lnTo>
                <a:lnTo>
                  <a:pt x="4837" y="219"/>
                </a:lnTo>
                <a:lnTo>
                  <a:pt x="4838" y="226"/>
                </a:lnTo>
                <a:lnTo>
                  <a:pt x="4838" y="233"/>
                </a:lnTo>
                <a:lnTo>
                  <a:pt x="4838" y="238"/>
                </a:lnTo>
                <a:lnTo>
                  <a:pt x="4839" y="243"/>
                </a:lnTo>
                <a:lnTo>
                  <a:pt x="4841" y="247"/>
                </a:lnTo>
                <a:lnTo>
                  <a:pt x="4844" y="252"/>
                </a:lnTo>
                <a:lnTo>
                  <a:pt x="4847" y="254"/>
                </a:lnTo>
                <a:lnTo>
                  <a:pt x="4852" y="256"/>
                </a:lnTo>
                <a:lnTo>
                  <a:pt x="4857" y="258"/>
                </a:lnTo>
                <a:lnTo>
                  <a:pt x="4863" y="258"/>
                </a:lnTo>
                <a:lnTo>
                  <a:pt x="4870" y="257"/>
                </a:lnTo>
                <a:lnTo>
                  <a:pt x="4878" y="256"/>
                </a:lnTo>
                <a:lnTo>
                  <a:pt x="4881" y="254"/>
                </a:lnTo>
                <a:lnTo>
                  <a:pt x="4884" y="253"/>
                </a:lnTo>
                <a:lnTo>
                  <a:pt x="4890" y="249"/>
                </a:lnTo>
                <a:lnTo>
                  <a:pt x="4892" y="245"/>
                </a:lnTo>
                <a:lnTo>
                  <a:pt x="4895" y="242"/>
                </a:lnTo>
                <a:lnTo>
                  <a:pt x="4897" y="239"/>
                </a:lnTo>
                <a:lnTo>
                  <a:pt x="4898" y="236"/>
                </a:lnTo>
                <a:lnTo>
                  <a:pt x="4902" y="228"/>
                </a:lnTo>
                <a:lnTo>
                  <a:pt x="4902" y="224"/>
                </a:lnTo>
                <a:lnTo>
                  <a:pt x="4903" y="218"/>
                </a:lnTo>
                <a:lnTo>
                  <a:pt x="4902" y="210"/>
                </a:lnTo>
                <a:lnTo>
                  <a:pt x="4900" y="203"/>
                </a:lnTo>
                <a:lnTo>
                  <a:pt x="4899" y="199"/>
                </a:lnTo>
                <a:lnTo>
                  <a:pt x="4898" y="195"/>
                </a:lnTo>
                <a:lnTo>
                  <a:pt x="4894" y="188"/>
                </a:lnTo>
                <a:lnTo>
                  <a:pt x="4890" y="182"/>
                </a:lnTo>
                <a:lnTo>
                  <a:pt x="4886" y="176"/>
                </a:lnTo>
                <a:lnTo>
                  <a:pt x="4880" y="170"/>
                </a:lnTo>
                <a:lnTo>
                  <a:pt x="4872" y="165"/>
                </a:lnTo>
                <a:lnTo>
                  <a:pt x="4865" y="161"/>
                </a:lnTo>
                <a:lnTo>
                  <a:pt x="4856" y="158"/>
                </a:lnTo>
                <a:lnTo>
                  <a:pt x="4846" y="155"/>
                </a:lnTo>
                <a:lnTo>
                  <a:pt x="4836" y="153"/>
                </a:lnTo>
                <a:lnTo>
                  <a:pt x="4831" y="152"/>
                </a:lnTo>
                <a:lnTo>
                  <a:pt x="4825" y="151"/>
                </a:lnTo>
                <a:lnTo>
                  <a:pt x="4813" y="150"/>
                </a:lnTo>
                <a:lnTo>
                  <a:pt x="4800" y="150"/>
                </a:lnTo>
                <a:lnTo>
                  <a:pt x="4786" y="151"/>
                </a:lnTo>
                <a:lnTo>
                  <a:pt x="4800" y="86"/>
                </a:lnTo>
                <a:lnTo>
                  <a:pt x="4808" y="48"/>
                </a:lnTo>
                <a:lnTo>
                  <a:pt x="4815" y="12"/>
                </a:lnTo>
                <a:lnTo>
                  <a:pt x="4916" y="12"/>
                </a:lnTo>
                <a:close/>
                <a:moveTo>
                  <a:pt x="1428" y="159"/>
                </a:moveTo>
                <a:lnTo>
                  <a:pt x="1427" y="153"/>
                </a:lnTo>
                <a:lnTo>
                  <a:pt x="1426" y="148"/>
                </a:lnTo>
                <a:lnTo>
                  <a:pt x="1421" y="136"/>
                </a:lnTo>
                <a:lnTo>
                  <a:pt x="1418" y="130"/>
                </a:lnTo>
                <a:lnTo>
                  <a:pt x="1414" y="124"/>
                </a:lnTo>
                <a:lnTo>
                  <a:pt x="1409" y="117"/>
                </a:lnTo>
                <a:lnTo>
                  <a:pt x="1404" y="112"/>
                </a:lnTo>
                <a:lnTo>
                  <a:pt x="1399" y="107"/>
                </a:lnTo>
                <a:lnTo>
                  <a:pt x="1396" y="105"/>
                </a:lnTo>
                <a:lnTo>
                  <a:pt x="1393" y="103"/>
                </a:lnTo>
                <a:lnTo>
                  <a:pt x="1385" y="98"/>
                </a:lnTo>
                <a:lnTo>
                  <a:pt x="1377" y="95"/>
                </a:lnTo>
                <a:lnTo>
                  <a:pt x="1369" y="91"/>
                </a:lnTo>
                <a:lnTo>
                  <a:pt x="1358" y="89"/>
                </a:lnTo>
                <a:lnTo>
                  <a:pt x="1348" y="87"/>
                </a:lnTo>
                <a:lnTo>
                  <a:pt x="1336" y="87"/>
                </a:lnTo>
                <a:lnTo>
                  <a:pt x="1327" y="87"/>
                </a:lnTo>
                <a:lnTo>
                  <a:pt x="1319" y="88"/>
                </a:lnTo>
                <a:lnTo>
                  <a:pt x="1311" y="90"/>
                </a:lnTo>
                <a:lnTo>
                  <a:pt x="1307" y="91"/>
                </a:lnTo>
                <a:lnTo>
                  <a:pt x="1303" y="92"/>
                </a:lnTo>
                <a:lnTo>
                  <a:pt x="1297" y="96"/>
                </a:lnTo>
                <a:lnTo>
                  <a:pt x="1290" y="99"/>
                </a:lnTo>
                <a:lnTo>
                  <a:pt x="1288" y="101"/>
                </a:lnTo>
                <a:lnTo>
                  <a:pt x="1284" y="103"/>
                </a:lnTo>
                <a:lnTo>
                  <a:pt x="1278" y="107"/>
                </a:lnTo>
                <a:lnTo>
                  <a:pt x="1274" y="111"/>
                </a:lnTo>
                <a:lnTo>
                  <a:pt x="1270" y="116"/>
                </a:lnTo>
                <a:lnTo>
                  <a:pt x="1266" y="122"/>
                </a:lnTo>
                <a:lnTo>
                  <a:pt x="1263" y="127"/>
                </a:lnTo>
                <a:lnTo>
                  <a:pt x="1260" y="133"/>
                </a:lnTo>
                <a:lnTo>
                  <a:pt x="1258" y="139"/>
                </a:lnTo>
                <a:lnTo>
                  <a:pt x="1257" y="146"/>
                </a:lnTo>
                <a:lnTo>
                  <a:pt x="1257" y="152"/>
                </a:lnTo>
                <a:lnTo>
                  <a:pt x="1257" y="161"/>
                </a:lnTo>
                <a:lnTo>
                  <a:pt x="1258" y="166"/>
                </a:lnTo>
                <a:lnTo>
                  <a:pt x="1260" y="172"/>
                </a:lnTo>
                <a:lnTo>
                  <a:pt x="1263" y="176"/>
                </a:lnTo>
                <a:lnTo>
                  <a:pt x="1265" y="180"/>
                </a:lnTo>
                <a:lnTo>
                  <a:pt x="1268" y="184"/>
                </a:lnTo>
                <a:lnTo>
                  <a:pt x="1271" y="188"/>
                </a:lnTo>
                <a:lnTo>
                  <a:pt x="1274" y="191"/>
                </a:lnTo>
                <a:lnTo>
                  <a:pt x="1278" y="194"/>
                </a:lnTo>
                <a:lnTo>
                  <a:pt x="1282" y="198"/>
                </a:lnTo>
                <a:lnTo>
                  <a:pt x="1288" y="201"/>
                </a:lnTo>
                <a:lnTo>
                  <a:pt x="1293" y="203"/>
                </a:lnTo>
                <a:lnTo>
                  <a:pt x="1299" y="205"/>
                </a:lnTo>
                <a:lnTo>
                  <a:pt x="1311" y="209"/>
                </a:lnTo>
                <a:lnTo>
                  <a:pt x="1382" y="222"/>
                </a:lnTo>
                <a:lnTo>
                  <a:pt x="1392" y="224"/>
                </a:lnTo>
                <a:lnTo>
                  <a:pt x="1400" y="226"/>
                </a:lnTo>
                <a:lnTo>
                  <a:pt x="1415" y="231"/>
                </a:lnTo>
                <a:lnTo>
                  <a:pt x="1430" y="236"/>
                </a:lnTo>
                <a:lnTo>
                  <a:pt x="1444" y="243"/>
                </a:lnTo>
                <a:lnTo>
                  <a:pt x="1456" y="251"/>
                </a:lnTo>
                <a:lnTo>
                  <a:pt x="1467" y="259"/>
                </a:lnTo>
                <a:lnTo>
                  <a:pt x="1479" y="267"/>
                </a:lnTo>
                <a:lnTo>
                  <a:pt x="1488" y="277"/>
                </a:lnTo>
                <a:lnTo>
                  <a:pt x="1497" y="287"/>
                </a:lnTo>
                <a:lnTo>
                  <a:pt x="1504" y="297"/>
                </a:lnTo>
                <a:lnTo>
                  <a:pt x="1507" y="303"/>
                </a:lnTo>
                <a:lnTo>
                  <a:pt x="1510" y="309"/>
                </a:lnTo>
                <a:lnTo>
                  <a:pt x="1515" y="320"/>
                </a:lnTo>
                <a:lnTo>
                  <a:pt x="1517" y="327"/>
                </a:lnTo>
                <a:lnTo>
                  <a:pt x="1518" y="333"/>
                </a:lnTo>
                <a:lnTo>
                  <a:pt x="1522" y="345"/>
                </a:lnTo>
                <a:lnTo>
                  <a:pt x="1524" y="358"/>
                </a:lnTo>
                <a:lnTo>
                  <a:pt x="1524" y="371"/>
                </a:lnTo>
                <a:lnTo>
                  <a:pt x="1524" y="386"/>
                </a:lnTo>
                <a:lnTo>
                  <a:pt x="1522" y="400"/>
                </a:lnTo>
                <a:lnTo>
                  <a:pt x="1517" y="415"/>
                </a:lnTo>
                <a:lnTo>
                  <a:pt x="1515" y="422"/>
                </a:lnTo>
                <a:lnTo>
                  <a:pt x="1512" y="428"/>
                </a:lnTo>
                <a:lnTo>
                  <a:pt x="1509" y="436"/>
                </a:lnTo>
                <a:lnTo>
                  <a:pt x="1505" y="442"/>
                </a:lnTo>
                <a:lnTo>
                  <a:pt x="1502" y="449"/>
                </a:lnTo>
                <a:lnTo>
                  <a:pt x="1498" y="456"/>
                </a:lnTo>
                <a:lnTo>
                  <a:pt x="1492" y="462"/>
                </a:lnTo>
                <a:lnTo>
                  <a:pt x="1488" y="467"/>
                </a:lnTo>
                <a:lnTo>
                  <a:pt x="1482" y="473"/>
                </a:lnTo>
                <a:lnTo>
                  <a:pt x="1477" y="479"/>
                </a:lnTo>
                <a:lnTo>
                  <a:pt x="1464" y="490"/>
                </a:lnTo>
                <a:lnTo>
                  <a:pt x="1451" y="499"/>
                </a:lnTo>
                <a:lnTo>
                  <a:pt x="1436" y="508"/>
                </a:lnTo>
                <a:lnTo>
                  <a:pt x="1428" y="511"/>
                </a:lnTo>
                <a:lnTo>
                  <a:pt x="1420" y="515"/>
                </a:lnTo>
                <a:lnTo>
                  <a:pt x="1411" y="518"/>
                </a:lnTo>
                <a:lnTo>
                  <a:pt x="1402" y="520"/>
                </a:lnTo>
                <a:lnTo>
                  <a:pt x="1393" y="522"/>
                </a:lnTo>
                <a:lnTo>
                  <a:pt x="1383" y="524"/>
                </a:lnTo>
                <a:lnTo>
                  <a:pt x="1373" y="526"/>
                </a:lnTo>
                <a:lnTo>
                  <a:pt x="1362" y="527"/>
                </a:lnTo>
                <a:lnTo>
                  <a:pt x="1352" y="527"/>
                </a:lnTo>
                <a:lnTo>
                  <a:pt x="1342" y="528"/>
                </a:lnTo>
                <a:lnTo>
                  <a:pt x="1329" y="527"/>
                </a:lnTo>
                <a:lnTo>
                  <a:pt x="1317" y="527"/>
                </a:lnTo>
                <a:lnTo>
                  <a:pt x="1305" y="526"/>
                </a:lnTo>
                <a:lnTo>
                  <a:pt x="1295" y="524"/>
                </a:lnTo>
                <a:lnTo>
                  <a:pt x="1283" y="522"/>
                </a:lnTo>
                <a:lnTo>
                  <a:pt x="1273" y="520"/>
                </a:lnTo>
                <a:lnTo>
                  <a:pt x="1264" y="517"/>
                </a:lnTo>
                <a:lnTo>
                  <a:pt x="1254" y="514"/>
                </a:lnTo>
                <a:lnTo>
                  <a:pt x="1245" y="510"/>
                </a:lnTo>
                <a:lnTo>
                  <a:pt x="1237" y="505"/>
                </a:lnTo>
                <a:lnTo>
                  <a:pt x="1221" y="497"/>
                </a:lnTo>
                <a:lnTo>
                  <a:pt x="1213" y="492"/>
                </a:lnTo>
                <a:lnTo>
                  <a:pt x="1206" y="487"/>
                </a:lnTo>
                <a:lnTo>
                  <a:pt x="1193" y="475"/>
                </a:lnTo>
                <a:lnTo>
                  <a:pt x="1187" y="470"/>
                </a:lnTo>
                <a:lnTo>
                  <a:pt x="1181" y="464"/>
                </a:lnTo>
                <a:lnTo>
                  <a:pt x="1171" y="451"/>
                </a:lnTo>
                <a:lnTo>
                  <a:pt x="1167" y="445"/>
                </a:lnTo>
                <a:lnTo>
                  <a:pt x="1163" y="438"/>
                </a:lnTo>
                <a:lnTo>
                  <a:pt x="1155" y="424"/>
                </a:lnTo>
                <a:lnTo>
                  <a:pt x="1150" y="411"/>
                </a:lnTo>
                <a:lnTo>
                  <a:pt x="1145" y="397"/>
                </a:lnTo>
                <a:lnTo>
                  <a:pt x="1142" y="383"/>
                </a:lnTo>
                <a:lnTo>
                  <a:pt x="1140" y="369"/>
                </a:lnTo>
                <a:lnTo>
                  <a:pt x="1231" y="345"/>
                </a:lnTo>
                <a:lnTo>
                  <a:pt x="1232" y="355"/>
                </a:lnTo>
                <a:lnTo>
                  <a:pt x="1234" y="364"/>
                </a:lnTo>
                <a:lnTo>
                  <a:pt x="1237" y="372"/>
                </a:lnTo>
                <a:lnTo>
                  <a:pt x="1241" y="381"/>
                </a:lnTo>
                <a:lnTo>
                  <a:pt x="1245" y="389"/>
                </a:lnTo>
                <a:lnTo>
                  <a:pt x="1249" y="397"/>
                </a:lnTo>
                <a:lnTo>
                  <a:pt x="1255" y="405"/>
                </a:lnTo>
                <a:lnTo>
                  <a:pt x="1262" y="412"/>
                </a:lnTo>
                <a:lnTo>
                  <a:pt x="1269" y="418"/>
                </a:lnTo>
                <a:lnTo>
                  <a:pt x="1277" y="423"/>
                </a:lnTo>
                <a:lnTo>
                  <a:pt x="1285" y="428"/>
                </a:lnTo>
                <a:lnTo>
                  <a:pt x="1295" y="433"/>
                </a:lnTo>
                <a:lnTo>
                  <a:pt x="1305" y="436"/>
                </a:lnTo>
                <a:lnTo>
                  <a:pt x="1311" y="437"/>
                </a:lnTo>
                <a:lnTo>
                  <a:pt x="1317" y="438"/>
                </a:lnTo>
                <a:lnTo>
                  <a:pt x="1323" y="439"/>
                </a:lnTo>
                <a:lnTo>
                  <a:pt x="1329" y="440"/>
                </a:lnTo>
                <a:lnTo>
                  <a:pt x="1342" y="440"/>
                </a:lnTo>
                <a:lnTo>
                  <a:pt x="1352" y="440"/>
                </a:lnTo>
                <a:lnTo>
                  <a:pt x="1360" y="439"/>
                </a:lnTo>
                <a:lnTo>
                  <a:pt x="1369" y="438"/>
                </a:lnTo>
                <a:lnTo>
                  <a:pt x="1377" y="436"/>
                </a:lnTo>
                <a:lnTo>
                  <a:pt x="1384" y="433"/>
                </a:lnTo>
                <a:lnTo>
                  <a:pt x="1387" y="432"/>
                </a:lnTo>
                <a:lnTo>
                  <a:pt x="1392" y="430"/>
                </a:lnTo>
                <a:lnTo>
                  <a:pt x="1398" y="426"/>
                </a:lnTo>
                <a:lnTo>
                  <a:pt x="1403" y="422"/>
                </a:lnTo>
                <a:lnTo>
                  <a:pt x="1408" y="418"/>
                </a:lnTo>
                <a:lnTo>
                  <a:pt x="1412" y="413"/>
                </a:lnTo>
                <a:lnTo>
                  <a:pt x="1415" y="408"/>
                </a:lnTo>
                <a:lnTo>
                  <a:pt x="1419" y="402"/>
                </a:lnTo>
                <a:lnTo>
                  <a:pt x="1421" y="397"/>
                </a:lnTo>
                <a:lnTo>
                  <a:pt x="1423" y="391"/>
                </a:lnTo>
                <a:lnTo>
                  <a:pt x="1424" y="385"/>
                </a:lnTo>
                <a:lnTo>
                  <a:pt x="1424" y="377"/>
                </a:lnTo>
                <a:lnTo>
                  <a:pt x="1424" y="372"/>
                </a:lnTo>
                <a:lnTo>
                  <a:pt x="1423" y="367"/>
                </a:lnTo>
                <a:lnTo>
                  <a:pt x="1422" y="362"/>
                </a:lnTo>
                <a:lnTo>
                  <a:pt x="1420" y="358"/>
                </a:lnTo>
                <a:lnTo>
                  <a:pt x="1418" y="353"/>
                </a:lnTo>
                <a:lnTo>
                  <a:pt x="1415" y="348"/>
                </a:lnTo>
                <a:lnTo>
                  <a:pt x="1411" y="344"/>
                </a:lnTo>
                <a:lnTo>
                  <a:pt x="1408" y="340"/>
                </a:lnTo>
                <a:lnTo>
                  <a:pt x="1404" y="336"/>
                </a:lnTo>
                <a:lnTo>
                  <a:pt x="1400" y="333"/>
                </a:lnTo>
                <a:lnTo>
                  <a:pt x="1395" y="330"/>
                </a:lnTo>
                <a:lnTo>
                  <a:pt x="1388" y="327"/>
                </a:lnTo>
                <a:lnTo>
                  <a:pt x="1377" y="321"/>
                </a:lnTo>
                <a:lnTo>
                  <a:pt x="1370" y="319"/>
                </a:lnTo>
                <a:lnTo>
                  <a:pt x="1362" y="318"/>
                </a:lnTo>
                <a:lnTo>
                  <a:pt x="1292" y="304"/>
                </a:lnTo>
                <a:lnTo>
                  <a:pt x="1277" y="301"/>
                </a:lnTo>
                <a:lnTo>
                  <a:pt x="1263" y="295"/>
                </a:lnTo>
                <a:lnTo>
                  <a:pt x="1250" y="291"/>
                </a:lnTo>
                <a:lnTo>
                  <a:pt x="1238" y="285"/>
                </a:lnTo>
                <a:lnTo>
                  <a:pt x="1225" y="278"/>
                </a:lnTo>
                <a:lnTo>
                  <a:pt x="1215" y="270"/>
                </a:lnTo>
                <a:lnTo>
                  <a:pt x="1204" y="262"/>
                </a:lnTo>
                <a:lnTo>
                  <a:pt x="1195" y="254"/>
                </a:lnTo>
                <a:lnTo>
                  <a:pt x="1187" y="244"/>
                </a:lnTo>
                <a:lnTo>
                  <a:pt x="1179" y="234"/>
                </a:lnTo>
                <a:lnTo>
                  <a:pt x="1173" y="222"/>
                </a:lnTo>
                <a:lnTo>
                  <a:pt x="1169" y="211"/>
                </a:lnTo>
                <a:lnTo>
                  <a:pt x="1165" y="199"/>
                </a:lnTo>
                <a:lnTo>
                  <a:pt x="1163" y="192"/>
                </a:lnTo>
                <a:lnTo>
                  <a:pt x="1162" y="186"/>
                </a:lnTo>
                <a:lnTo>
                  <a:pt x="1160" y="173"/>
                </a:lnTo>
                <a:lnTo>
                  <a:pt x="1160" y="165"/>
                </a:lnTo>
                <a:lnTo>
                  <a:pt x="1159" y="159"/>
                </a:lnTo>
                <a:lnTo>
                  <a:pt x="1160" y="151"/>
                </a:lnTo>
                <a:lnTo>
                  <a:pt x="1160" y="142"/>
                </a:lnTo>
                <a:lnTo>
                  <a:pt x="1161" y="134"/>
                </a:lnTo>
                <a:lnTo>
                  <a:pt x="1163" y="126"/>
                </a:lnTo>
                <a:lnTo>
                  <a:pt x="1165" y="118"/>
                </a:lnTo>
                <a:lnTo>
                  <a:pt x="1167" y="110"/>
                </a:lnTo>
                <a:lnTo>
                  <a:pt x="1170" y="103"/>
                </a:lnTo>
                <a:lnTo>
                  <a:pt x="1173" y="96"/>
                </a:lnTo>
                <a:lnTo>
                  <a:pt x="1176" y="88"/>
                </a:lnTo>
                <a:lnTo>
                  <a:pt x="1180" y="82"/>
                </a:lnTo>
                <a:lnTo>
                  <a:pt x="1190" y="69"/>
                </a:lnTo>
                <a:lnTo>
                  <a:pt x="1200" y="57"/>
                </a:lnTo>
                <a:lnTo>
                  <a:pt x="1212" y="46"/>
                </a:lnTo>
                <a:lnTo>
                  <a:pt x="1218" y="40"/>
                </a:lnTo>
                <a:lnTo>
                  <a:pt x="1224" y="35"/>
                </a:lnTo>
                <a:lnTo>
                  <a:pt x="1238" y="27"/>
                </a:lnTo>
                <a:lnTo>
                  <a:pt x="1245" y="23"/>
                </a:lnTo>
                <a:lnTo>
                  <a:pt x="1252" y="19"/>
                </a:lnTo>
                <a:lnTo>
                  <a:pt x="1259" y="15"/>
                </a:lnTo>
                <a:lnTo>
                  <a:pt x="1268" y="12"/>
                </a:lnTo>
                <a:lnTo>
                  <a:pt x="1275" y="9"/>
                </a:lnTo>
                <a:lnTo>
                  <a:pt x="1283" y="7"/>
                </a:lnTo>
                <a:lnTo>
                  <a:pt x="1300" y="3"/>
                </a:lnTo>
                <a:lnTo>
                  <a:pt x="1309" y="2"/>
                </a:lnTo>
                <a:lnTo>
                  <a:pt x="1318" y="1"/>
                </a:lnTo>
                <a:lnTo>
                  <a:pt x="1335" y="0"/>
                </a:lnTo>
                <a:lnTo>
                  <a:pt x="1347" y="0"/>
                </a:lnTo>
                <a:lnTo>
                  <a:pt x="1357" y="1"/>
                </a:lnTo>
                <a:lnTo>
                  <a:pt x="1368" y="2"/>
                </a:lnTo>
                <a:lnTo>
                  <a:pt x="1378" y="3"/>
                </a:lnTo>
                <a:lnTo>
                  <a:pt x="1387" y="5"/>
                </a:lnTo>
                <a:lnTo>
                  <a:pt x="1397" y="7"/>
                </a:lnTo>
                <a:lnTo>
                  <a:pt x="1414" y="12"/>
                </a:lnTo>
                <a:lnTo>
                  <a:pt x="1430" y="19"/>
                </a:lnTo>
                <a:lnTo>
                  <a:pt x="1444" y="27"/>
                </a:lnTo>
                <a:lnTo>
                  <a:pt x="1451" y="31"/>
                </a:lnTo>
                <a:lnTo>
                  <a:pt x="1457" y="35"/>
                </a:lnTo>
                <a:lnTo>
                  <a:pt x="1462" y="39"/>
                </a:lnTo>
                <a:lnTo>
                  <a:pt x="1468" y="45"/>
                </a:lnTo>
                <a:lnTo>
                  <a:pt x="1474" y="49"/>
                </a:lnTo>
                <a:lnTo>
                  <a:pt x="1478" y="54"/>
                </a:lnTo>
                <a:lnTo>
                  <a:pt x="1487" y="64"/>
                </a:lnTo>
                <a:lnTo>
                  <a:pt x="1494" y="76"/>
                </a:lnTo>
                <a:lnTo>
                  <a:pt x="1501" y="87"/>
                </a:lnTo>
                <a:lnTo>
                  <a:pt x="1507" y="98"/>
                </a:lnTo>
                <a:lnTo>
                  <a:pt x="1511" y="109"/>
                </a:lnTo>
                <a:lnTo>
                  <a:pt x="1514" y="121"/>
                </a:lnTo>
                <a:lnTo>
                  <a:pt x="1517" y="131"/>
                </a:lnTo>
                <a:lnTo>
                  <a:pt x="1428" y="159"/>
                </a:lnTo>
                <a:close/>
                <a:moveTo>
                  <a:pt x="1596" y="338"/>
                </a:moveTo>
                <a:lnTo>
                  <a:pt x="1596" y="10"/>
                </a:lnTo>
                <a:lnTo>
                  <a:pt x="1695" y="10"/>
                </a:lnTo>
                <a:lnTo>
                  <a:pt x="1695" y="331"/>
                </a:lnTo>
                <a:lnTo>
                  <a:pt x="1695" y="343"/>
                </a:lnTo>
                <a:lnTo>
                  <a:pt x="1696" y="355"/>
                </a:lnTo>
                <a:lnTo>
                  <a:pt x="1698" y="365"/>
                </a:lnTo>
                <a:lnTo>
                  <a:pt x="1701" y="374"/>
                </a:lnTo>
                <a:lnTo>
                  <a:pt x="1706" y="384"/>
                </a:lnTo>
                <a:lnTo>
                  <a:pt x="1710" y="392"/>
                </a:lnTo>
                <a:lnTo>
                  <a:pt x="1715" y="399"/>
                </a:lnTo>
                <a:lnTo>
                  <a:pt x="1720" y="407"/>
                </a:lnTo>
                <a:lnTo>
                  <a:pt x="1727" y="413"/>
                </a:lnTo>
                <a:lnTo>
                  <a:pt x="1735" y="418"/>
                </a:lnTo>
                <a:lnTo>
                  <a:pt x="1742" y="422"/>
                </a:lnTo>
                <a:lnTo>
                  <a:pt x="1750" y="425"/>
                </a:lnTo>
                <a:lnTo>
                  <a:pt x="1760" y="428"/>
                </a:lnTo>
                <a:lnTo>
                  <a:pt x="1769" y="431"/>
                </a:lnTo>
                <a:lnTo>
                  <a:pt x="1779" y="432"/>
                </a:lnTo>
                <a:lnTo>
                  <a:pt x="1791" y="433"/>
                </a:lnTo>
                <a:lnTo>
                  <a:pt x="1801" y="432"/>
                </a:lnTo>
                <a:lnTo>
                  <a:pt x="1812" y="431"/>
                </a:lnTo>
                <a:lnTo>
                  <a:pt x="1822" y="428"/>
                </a:lnTo>
                <a:lnTo>
                  <a:pt x="1830" y="425"/>
                </a:lnTo>
                <a:lnTo>
                  <a:pt x="1840" y="422"/>
                </a:lnTo>
                <a:lnTo>
                  <a:pt x="1847" y="418"/>
                </a:lnTo>
                <a:lnTo>
                  <a:pt x="1854" y="413"/>
                </a:lnTo>
                <a:lnTo>
                  <a:pt x="1862" y="407"/>
                </a:lnTo>
                <a:lnTo>
                  <a:pt x="1867" y="399"/>
                </a:lnTo>
                <a:lnTo>
                  <a:pt x="1872" y="392"/>
                </a:lnTo>
                <a:lnTo>
                  <a:pt x="1876" y="384"/>
                </a:lnTo>
                <a:lnTo>
                  <a:pt x="1880" y="374"/>
                </a:lnTo>
                <a:lnTo>
                  <a:pt x="1883" y="365"/>
                </a:lnTo>
                <a:lnTo>
                  <a:pt x="1886" y="355"/>
                </a:lnTo>
                <a:lnTo>
                  <a:pt x="1887" y="343"/>
                </a:lnTo>
                <a:lnTo>
                  <a:pt x="1887" y="331"/>
                </a:lnTo>
                <a:lnTo>
                  <a:pt x="1887" y="10"/>
                </a:lnTo>
                <a:lnTo>
                  <a:pt x="1985" y="10"/>
                </a:lnTo>
                <a:lnTo>
                  <a:pt x="1985" y="338"/>
                </a:lnTo>
                <a:lnTo>
                  <a:pt x="1985" y="349"/>
                </a:lnTo>
                <a:lnTo>
                  <a:pt x="1984" y="361"/>
                </a:lnTo>
                <a:lnTo>
                  <a:pt x="1983" y="371"/>
                </a:lnTo>
                <a:lnTo>
                  <a:pt x="1981" y="382"/>
                </a:lnTo>
                <a:lnTo>
                  <a:pt x="1979" y="392"/>
                </a:lnTo>
                <a:lnTo>
                  <a:pt x="1977" y="401"/>
                </a:lnTo>
                <a:lnTo>
                  <a:pt x="1974" y="411"/>
                </a:lnTo>
                <a:lnTo>
                  <a:pt x="1970" y="420"/>
                </a:lnTo>
                <a:lnTo>
                  <a:pt x="1967" y="428"/>
                </a:lnTo>
                <a:lnTo>
                  <a:pt x="1962" y="437"/>
                </a:lnTo>
                <a:lnTo>
                  <a:pt x="1957" y="445"/>
                </a:lnTo>
                <a:lnTo>
                  <a:pt x="1952" y="452"/>
                </a:lnTo>
                <a:lnTo>
                  <a:pt x="1947" y="461"/>
                </a:lnTo>
                <a:lnTo>
                  <a:pt x="1942" y="467"/>
                </a:lnTo>
                <a:lnTo>
                  <a:pt x="1935" y="473"/>
                </a:lnTo>
                <a:lnTo>
                  <a:pt x="1928" y="479"/>
                </a:lnTo>
                <a:lnTo>
                  <a:pt x="1915" y="491"/>
                </a:lnTo>
                <a:lnTo>
                  <a:pt x="1907" y="496"/>
                </a:lnTo>
                <a:lnTo>
                  <a:pt x="1900" y="501"/>
                </a:lnTo>
                <a:lnTo>
                  <a:pt x="1892" y="505"/>
                </a:lnTo>
                <a:lnTo>
                  <a:pt x="1883" y="510"/>
                </a:lnTo>
                <a:lnTo>
                  <a:pt x="1875" y="513"/>
                </a:lnTo>
                <a:lnTo>
                  <a:pt x="1867" y="516"/>
                </a:lnTo>
                <a:lnTo>
                  <a:pt x="1857" y="519"/>
                </a:lnTo>
                <a:lnTo>
                  <a:pt x="1849" y="522"/>
                </a:lnTo>
                <a:lnTo>
                  <a:pt x="1830" y="525"/>
                </a:lnTo>
                <a:lnTo>
                  <a:pt x="1811" y="528"/>
                </a:lnTo>
                <a:lnTo>
                  <a:pt x="1791" y="528"/>
                </a:lnTo>
                <a:lnTo>
                  <a:pt x="1770" y="528"/>
                </a:lnTo>
                <a:lnTo>
                  <a:pt x="1761" y="527"/>
                </a:lnTo>
                <a:lnTo>
                  <a:pt x="1751" y="525"/>
                </a:lnTo>
                <a:lnTo>
                  <a:pt x="1733" y="522"/>
                </a:lnTo>
                <a:lnTo>
                  <a:pt x="1715" y="516"/>
                </a:lnTo>
                <a:lnTo>
                  <a:pt x="1697" y="510"/>
                </a:lnTo>
                <a:lnTo>
                  <a:pt x="1682" y="501"/>
                </a:lnTo>
                <a:lnTo>
                  <a:pt x="1674" y="496"/>
                </a:lnTo>
                <a:lnTo>
                  <a:pt x="1667" y="491"/>
                </a:lnTo>
                <a:lnTo>
                  <a:pt x="1660" y="486"/>
                </a:lnTo>
                <a:lnTo>
                  <a:pt x="1653" y="479"/>
                </a:lnTo>
                <a:lnTo>
                  <a:pt x="1646" y="473"/>
                </a:lnTo>
                <a:lnTo>
                  <a:pt x="1640" y="467"/>
                </a:lnTo>
                <a:lnTo>
                  <a:pt x="1635" y="461"/>
                </a:lnTo>
                <a:lnTo>
                  <a:pt x="1630" y="452"/>
                </a:lnTo>
                <a:lnTo>
                  <a:pt x="1624" y="445"/>
                </a:lnTo>
                <a:lnTo>
                  <a:pt x="1619" y="437"/>
                </a:lnTo>
                <a:lnTo>
                  <a:pt x="1615" y="428"/>
                </a:lnTo>
                <a:lnTo>
                  <a:pt x="1611" y="420"/>
                </a:lnTo>
                <a:lnTo>
                  <a:pt x="1608" y="411"/>
                </a:lnTo>
                <a:lnTo>
                  <a:pt x="1605" y="401"/>
                </a:lnTo>
                <a:lnTo>
                  <a:pt x="1603" y="392"/>
                </a:lnTo>
                <a:lnTo>
                  <a:pt x="1601" y="382"/>
                </a:lnTo>
                <a:lnTo>
                  <a:pt x="1598" y="371"/>
                </a:lnTo>
                <a:lnTo>
                  <a:pt x="1597" y="361"/>
                </a:lnTo>
                <a:lnTo>
                  <a:pt x="1596" y="349"/>
                </a:lnTo>
                <a:lnTo>
                  <a:pt x="1596" y="338"/>
                </a:lnTo>
                <a:close/>
                <a:moveTo>
                  <a:pt x="2318" y="0"/>
                </a:moveTo>
                <a:lnTo>
                  <a:pt x="2332" y="0"/>
                </a:lnTo>
                <a:lnTo>
                  <a:pt x="2344" y="1"/>
                </a:lnTo>
                <a:lnTo>
                  <a:pt x="2357" y="3"/>
                </a:lnTo>
                <a:lnTo>
                  <a:pt x="2369" y="5"/>
                </a:lnTo>
                <a:lnTo>
                  <a:pt x="2382" y="7"/>
                </a:lnTo>
                <a:lnTo>
                  <a:pt x="2394" y="10"/>
                </a:lnTo>
                <a:lnTo>
                  <a:pt x="2406" y="14"/>
                </a:lnTo>
                <a:lnTo>
                  <a:pt x="2417" y="19"/>
                </a:lnTo>
                <a:lnTo>
                  <a:pt x="2428" y="23"/>
                </a:lnTo>
                <a:lnTo>
                  <a:pt x="2440" y="28"/>
                </a:lnTo>
                <a:lnTo>
                  <a:pt x="2451" y="34"/>
                </a:lnTo>
                <a:lnTo>
                  <a:pt x="2462" y="40"/>
                </a:lnTo>
                <a:lnTo>
                  <a:pt x="2472" y="48"/>
                </a:lnTo>
                <a:lnTo>
                  <a:pt x="2481" y="55"/>
                </a:lnTo>
                <a:lnTo>
                  <a:pt x="2492" y="62"/>
                </a:lnTo>
                <a:lnTo>
                  <a:pt x="2500" y="71"/>
                </a:lnTo>
                <a:lnTo>
                  <a:pt x="2510" y="80"/>
                </a:lnTo>
                <a:lnTo>
                  <a:pt x="2514" y="84"/>
                </a:lnTo>
                <a:lnTo>
                  <a:pt x="2518" y="89"/>
                </a:lnTo>
                <a:lnTo>
                  <a:pt x="2525" y="99"/>
                </a:lnTo>
                <a:lnTo>
                  <a:pt x="2533" y="109"/>
                </a:lnTo>
                <a:lnTo>
                  <a:pt x="2540" y="120"/>
                </a:lnTo>
                <a:lnTo>
                  <a:pt x="2547" y="131"/>
                </a:lnTo>
                <a:lnTo>
                  <a:pt x="2552" y="142"/>
                </a:lnTo>
                <a:lnTo>
                  <a:pt x="2557" y="154"/>
                </a:lnTo>
                <a:lnTo>
                  <a:pt x="2563" y="166"/>
                </a:lnTo>
                <a:lnTo>
                  <a:pt x="2567" y="179"/>
                </a:lnTo>
                <a:lnTo>
                  <a:pt x="2571" y="192"/>
                </a:lnTo>
                <a:lnTo>
                  <a:pt x="2574" y="206"/>
                </a:lnTo>
                <a:lnTo>
                  <a:pt x="2576" y="220"/>
                </a:lnTo>
                <a:lnTo>
                  <a:pt x="2578" y="234"/>
                </a:lnTo>
                <a:lnTo>
                  <a:pt x="2579" y="250"/>
                </a:lnTo>
                <a:lnTo>
                  <a:pt x="2579" y="264"/>
                </a:lnTo>
                <a:lnTo>
                  <a:pt x="2579" y="280"/>
                </a:lnTo>
                <a:lnTo>
                  <a:pt x="2578" y="294"/>
                </a:lnTo>
                <a:lnTo>
                  <a:pt x="2576" y="309"/>
                </a:lnTo>
                <a:lnTo>
                  <a:pt x="2574" y="322"/>
                </a:lnTo>
                <a:lnTo>
                  <a:pt x="2572" y="330"/>
                </a:lnTo>
                <a:lnTo>
                  <a:pt x="2571" y="336"/>
                </a:lnTo>
                <a:lnTo>
                  <a:pt x="2567" y="349"/>
                </a:lnTo>
                <a:lnTo>
                  <a:pt x="2563" y="362"/>
                </a:lnTo>
                <a:lnTo>
                  <a:pt x="2557" y="374"/>
                </a:lnTo>
                <a:lnTo>
                  <a:pt x="2552" y="386"/>
                </a:lnTo>
                <a:lnTo>
                  <a:pt x="2547" y="397"/>
                </a:lnTo>
                <a:lnTo>
                  <a:pt x="2540" y="409"/>
                </a:lnTo>
                <a:lnTo>
                  <a:pt x="2533" y="419"/>
                </a:lnTo>
                <a:lnTo>
                  <a:pt x="2525" y="430"/>
                </a:lnTo>
                <a:lnTo>
                  <a:pt x="2518" y="439"/>
                </a:lnTo>
                <a:lnTo>
                  <a:pt x="2510" y="448"/>
                </a:lnTo>
                <a:lnTo>
                  <a:pt x="2500" y="458"/>
                </a:lnTo>
                <a:lnTo>
                  <a:pt x="2492" y="466"/>
                </a:lnTo>
                <a:lnTo>
                  <a:pt x="2481" y="473"/>
                </a:lnTo>
                <a:lnTo>
                  <a:pt x="2472" y="480"/>
                </a:lnTo>
                <a:lnTo>
                  <a:pt x="2462" y="488"/>
                </a:lnTo>
                <a:lnTo>
                  <a:pt x="2451" y="494"/>
                </a:lnTo>
                <a:lnTo>
                  <a:pt x="2440" y="499"/>
                </a:lnTo>
                <a:lnTo>
                  <a:pt x="2428" y="504"/>
                </a:lnTo>
                <a:lnTo>
                  <a:pt x="2417" y="510"/>
                </a:lnTo>
                <a:lnTo>
                  <a:pt x="2406" y="514"/>
                </a:lnTo>
                <a:lnTo>
                  <a:pt x="2394" y="518"/>
                </a:lnTo>
                <a:lnTo>
                  <a:pt x="2382" y="521"/>
                </a:lnTo>
                <a:lnTo>
                  <a:pt x="2369" y="523"/>
                </a:lnTo>
                <a:lnTo>
                  <a:pt x="2357" y="525"/>
                </a:lnTo>
                <a:lnTo>
                  <a:pt x="2344" y="527"/>
                </a:lnTo>
                <a:lnTo>
                  <a:pt x="2332" y="527"/>
                </a:lnTo>
                <a:lnTo>
                  <a:pt x="2318" y="528"/>
                </a:lnTo>
                <a:lnTo>
                  <a:pt x="2306" y="527"/>
                </a:lnTo>
                <a:lnTo>
                  <a:pt x="2293" y="527"/>
                </a:lnTo>
                <a:lnTo>
                  <a:pt x="2281" y="525"/>
                </a:lnTo>
                <a:lnTo>
                  <a:pt x="2268" y="523"/>
                </a:lnTo>
                <a:lnTo>
                  <a:pt x="2256" y="521"/>
                </a:lnTo>
                <a:lnTo>
                  <a:pt x="2243" y="518"/>
                </a:lnTo>
                <a:lnTo>
                  <a:pt x="2232" y="514"/>
                </a:lnTo>
                <a:lnTo>
                  <a:pt x="2220" y="510"/>
                </a:lnTo>
                <a:lnTo>
                  <a:pt x="2209" y="504"/>
                </a:lnTo>
                <a:lnTo>
                  <a:pt x="2198" y="499"/>
                </a:lnTo>
                <a:lnTo>
                  <a:pt x="2186" y="494"/>
                </a:lnTo>
                <a:lnTo>
                  <a:pt x="2176" y="488"/>
                </a:lnTo>
                <a:lnTo>
                  <a:pt x="2165" y="480"/>
                </a:lnTo>
                <a:lnTo>
                  <a:pt x="2156" y="473"/>
                </a:lnTo>
                <a:lnTo>
                  <a:pt x="2147" y="466"/>
                </a:lnTo>
                <a:lnTo>
                  <a:pt x="2137" y="458"/>
                </a:lnTo>
                <a:lnTo>
                  <a:pt x="2128" y="448"/>
                </a:lnTo>
                <a:lnTo>
                  <a:pt x="2124" y="444"/>
                </a:lnTo>
                <a:lnTo>
                  <a:pt x="2120" y="439"/>
                </a:lnTo>
                <a:lnTo>
                  <a:pt x="2112" y="430"/>
                </a:lnTo>
                <a:lnTo>
                  <a:pt x="2105" y="419"/>
                </a:lnTo>
                <a:lnTo>
                  <a:pt x="2098" y="409"/>
                </a:lnTo>
                <a:lnTo>
                  <a:pt x="2091" y="397"/>
                </a:lnTo>
                <a:lnTo>
                  <a:pt x="2085" y="386"/>
                </a:lnTo>
                <a:lnTo>
                  <a:pt x="2080" y="374"/>
                </a:lnTo>
                <a:lnTo>
                  <a:pt x="2075" y="362"/>
                </a:lnTo>
                <a:lnTo>
                  <a:pt x="2071" y="349"/>
                </a:lnTo>
                <a:lnTo>
                  <a:pt x="2068" y="336"/>
                </a:lnTo>
                <a:lnTo>
                  <a:pt x="2064" y="322"/>
                </a:lnTo>
                <a:lnTo>
                  <a:pt x="2061" y="309"/>
                </a:lnTo>
                <a:lnTo>
                  <a:pt x="2060" y="294"/>
                </a:lnTo>
                <a:lnTo>
                  <a:pt x="2059" y="280"/>
                </a:lnTo>
                <a:lnTo>
                  <a:pt x="2058" y="264"/>
                </a:lnTo>
                <a:lnTo>
                  <a:pt x="2059" y="250"/>
                </a:lnTo>
                <a:lnTo>
                  <a:pt x="2060" y="234"/>
                </a:lnTo>
                <a:lnTo>
                  <a:pt x="2061" y="220"/>
                </a:lnTo>
                <a:lnTo>
                  <a:pt x="2064" y="206"/>
                </a:lnTo>
                <a:lnTo>
                  <a:pt x="2065" y="200"/>
                </a:lnTo>
                <a:lnTo>
                  <a:pt x="2068" y="192"/>
                </a:lnTo>
                <a:lnTo>
                  <a:pt x="2071" y="179"/>
                </a:lnTo>
                <a:lnTo>
                  <a:pt x="2075" y="166"/>
                </a:lnTo>
                <a:lnTo>
                  <a:pt x="2080" y="154"/>
                </a:lnTo>
                <a:lnTo>
                  <a:pt x="2085" y="142"/>
                </a:lnTo>
                <a:lnTo>
                  <a:pt x="2091" y="131"/>
                </a:lnTo>
                <a:lnTo>
                  <a:pt x="2098" y="120"/>
                </a:lnTo>
                <a:lnTo>
                  <a:pt x="2105" y="109"/>
                </a:lnTo>
                <a:lnTo>
                  <a:pt x="2112" y="99"/>
                </a:lnTo>
                <a:lnTo>
                  <a:pt x="2120" y="89"/>
                </a:lnTo>
                <a:lnTo>
                  <a:pt x="2128" y="80"/>
                </a:lnTo>
                <a:lnTo>
                  <a:pt x="2137" y="71"/>
                </a:lnTo>
                <a:lnTo>
                  <a:pt x="2147" y="62"/>
                </a:lnTo>
                <a:lnTo>
                  <a:pt x="2156" y="55"/>
                </a:lnTo>
                <a:lnTo>
                  <a:pt x="2165" y="48"/>
                </a:lnTo>
                <a:lnTo>
                  <a:pt x="2176" y="40"/>
                </a:lnTo>
                <a:lnTo>
                  <a:pt x="2186" y="34"/>
                </a:lnTo>
                <a:lnTo>
                  <a:pt x="2198" y="28"/>
                </a:lnTo>
                <a:lnTo>
                  <a:pt x="2209" y="23"/>
                </a:lnTo>
                <a:lnTo>
                  <a:pt x="2220" y="19"/>
                </a:lnTo>
                <a:lnTo>
                  <a:pt x="2232" y="14"/>
                </a:lnTo>
                <a:lnTo>
                  <a:pt x="2243" y="10"/>
                </a:lnTo>
                <a:lnTo>
                  <a:pt x="2256" y="7"/>
                </a:lnTo>
                <a:lnTo>
                  <a:pt x="2268" y="5"/>
                </a:lnTo>
                <a:lnTo>
                  <a:pt x="2281" y="3"/>
                </a:lnTo>
                <a:lnTo>
                  <a:pt x="2293" y="1"/>
                </a:lnTo>
                <a:lnTo>
                  <a:pt x="2306" y="0"/>
                </a:lnTo>
                <a:lnTo>
                  <a:pt x="2318" y="0"/>
                </a:lnTo>
                <a:close/>
                <a:moveTo>
                  <a:pt x="2318" y="433"/>
                </a:moveTo>
                <a:lnTo>
                  <a:pt x="2334" y="432"/>
                </a:lnTo>
                <a:lnTo>
                  <a:pt x="2348" y="430"/>
                </a:lnTo>
                <a:lnTo>
                  <a:pt x="2362" y="426"/>
                </a:lnTo>
                <a:lnTo>
                  <a:pt x="2376" y="422"/>
                </a:lnTo>
                <a:lnTo>
                  <a:pt x="2390" y="416"/>
                </a:lnTo>
                <a:lnTo>
                  <a:pt x="2397" y="413"/>
                </a:lnTo>
                <a:lnTo>
                  <a:pt x="2403" y="409"/>
                </a:lnTo>
                <a:lnTo>
                  <a:pt x="2416" y="400"/>
                </a:lnTo>
                <a:lnTo>
                  <a:pt x="2427" y="391"/>
                </a:lnTo>
                <a:lnTo>
                  <a:pt x="2433" y="386"/>
                </a:lnTo>
                <a:lnTo>
                  <a:pt x="2438" y="380"/>
                </a:lnTo>
                <a:lnTo>
                  <a:pt x="2443" y="373"/>
                </a:lnTo>
                <a:lnTo>
                  <a:pt x="2447" y="367"/>
                </a:lnTo>
                <a:lnTo>
                  <a:pt x="2452" y="361"/>
                </a:lnTo>
                <a:lnTo>
                  <a:pt x="2456" y="354"/>
                </a:lnTo>
                <a:lnTo>
                  <a:pt x="2464" y="338"/>
                </a:lnTo>
                <a:lnTo>
                  <a:pt x="2467" y="330"/>
                </a:lnTo>
                <a:lnTo>
                  <a:pt x="2469" y="321"/>
                </a:lnTo>
                <a:lnTo>
                  <a:pt x="2471" y="313"/>
                </a:lnTo>
                <a:lnTo>
                  <a:pt x="2473" y="304"/>
                </a:lnTo>
                <a:lnTo>
                  <a:pt x="2475" y="294"/>
                </a:lnTo>
                <a:lnTo>
                  <a:pt x="2476" y="284"/>
                </a:lnTo>
                <a:lnTo>
                  <a:pt x="2477" y="275"/>
                </a:lnTo>
                <a:lnTo>
                  <a:pt x="2477" y="264"/>
                </a:lnTo>
                <a:lnTo>
                  <a:pt x="2477" y="253"/>
                </a:lnTo>
                <a:lnTo>
                  <a:pt x="2476" y="243"/>
                </a:lnTo>
                <a:lnTo>
                  <a:pt x="2475" y="233"/>
                </a:lnTo>
                <a:lnTo>
                  <a:pt x="2473" y="224"/>
                </a:lnTo>
                <a:lnTo>
                  <a:pt x="2471" y="214"/>
                </a:lnTo>
                <a:lnTo>
                  <a:pt x="2469" y="206"/>
                </a:lnTo>
                <a:lnTo>
                  <a:pt x="2464" y="189"/>
                </a:lnTo>
                <a:lnTo>
                  <a:pt x="2460" y="181"/>
                </a:lnTo>
                <a:lnTo>
                  <a:pt x="2456" y="174"/>
                </a:lnTo>
                <a:lnTo>
                  <a:pt x="2452" y="166"/>
                </a:lnTo>
                <a:lnTo>
                  <a:pt x="2447" y="160"/>
                </a:lnTo>
                <a:lnTo>
                  <a:pt x="2443" y="154"/>
                </a:lnTo>
                <a:lnTo>
                  <a:pt x="2438" y="148"/>
                </a:lnTo>
                <a:lnTo>
                  <a:pt x="2427" y="136"/>
                </a:lnTo>
                <a:lnTo>
                  <a:pt x="2421" y="131"/>
                </a:lnTo>
                <a:lnTo>
                  <a:pt x="2416" y="127"/>
                </a:lnTo>
                <a:lnTo>
                  <a:pt x="2410" y="123"/>
                </a:lnTo>
                <a:lnTo>
                  <a:pt x="2403" y="118"/>
                </a:lnTo>
                <a:lnTo>
                  <a:pt x="2397" y="114"/>
                </a:lnTo>
                <a:lnTo>
                  <a:pt x="2390" y="111"/>
                </a:lnTo>
                <a:lnTo>
                  <a:pt x="2384" y="108"/>
                </a:lnTo>
                <a:lnTo>
                  <a:pt x="2376" y="105"/>
                </a:lnTo>
                <a:lnTo>
                  <a:pt x="2369" y="103"/>
                </a:lnTo>
                <a:lnTo>
                  <a:pt x="2362" y="101"/>
                </a:lnTo>
                <a:lnTo>
                  <a:pt x="2356" y="99"/>
                </a:lnTo>
                <a:lnTo>
                  <a:pt x="2348" y="98"/>
                </a:lnTo>
                <a:lnTo>
                  <a:pt x="2341" y="97"/>
                </a:lnTo>
                <a:lnTo>
                  <a:pt x="2334" y="96"/>
                </a:lnTo>
                <a:lnTo>
                  <a:pt x="2325" y="96"/>
                </a:lnTo>
                <a:lnTo>
                  <a:pt x="2318" y="95"/>
                </a:lnTo>
                <a:lnTo>
                  <a:pt x="2304" y="96"/>
                </a:lnTo>
                <a:lnTo>
                  <a:pt x="2289" y="98"/>
                </a:lnTo>
                <a:lnTo>
                  <a:pt x="2282" y="99"/>
                </a:lnTo>
                <a:lnTo>
                  <a:pt x="2276" y="101"/>
                </a:lnTo>
                <a:lnTo>
                  <a:pt x="2261" y="105"/>
                </a:lnTo>
                <a:lnTo>
                  <a:pt x="2247" y="111"/>
                </a:lnTo>
                <a:lnTo>
                  <a:pt x="2241" y="114"/>
                </a:lnTo>
                <a:lnTo>
                  <a:pt x="2234" y="118"/>
                </a:lnTo>
                <a:lnTo>
                  <a:pt x="2222" y="127"/>
                </a:lnTo>
                <a:lnTo>
                  <a:pt x="2210" y="136"/>
                </a:lnTo>
                <a:lnTo>
                  <a:pt x="2205" y="141"/>
                </a:lnTo>
                <a:lnTo>
                  <a:pt x="2200" y="148"/>
                </a:lnTo>
                <a:lnTo>
                  <a:pt x="2194" y="154"/>
                </a:lnTo>
                <a:lnTo>
                  <a:pt x="2190" y="160"/>
                </a:lnTo>
                <a:lnTo>
                  <a:pt x="2186" y="166"/>
                </a:lnTo>
                <a:lnTo>
                  <a:pt x="2182" y="174"/>
                </a:lnTo>
                <a:lnTo>
                  <a:pt x="2175" y="189"/>
                </a:lnTo>
                <a:lnTo>
                  <a:pt x="2172" y="198"/>
                </a:lnTo>
                <a:lnTo>
                  <a:pt x="2168" y="206"/>
                </a:lnTo>
                <a:lnTo>
                  <a:pt x="2166" y="214"/>
                </a:lnTo>
                <a:lnTo>
                  <a:pt x="2164" y="224"/>
                </a:lnTo>
                <a:lnTo>
                  <a:pt x="2163" y="233"/>
                </a:lnTo>
                <a:lnTo>
                  <a:pt x="2161" y="243"/>
                </a:lnTo>
                <a:lnTo>
                  <a:pt x="2161" y="253"/>
                </a:lnTo>
                <a:lnTo>
                  <a:pt x="2161" y="264"/>
                </a:lnTo>
                <a:lnTo>
                  <a:pt x="2161" y="275"/>
                </a:lnTo>
                <a:lnTo>
                  <a:pt x="2161" y="284"/>
                </a:lnTo>
                <a:lnTo>
                  <a:pt x="2163" y="294"/>
                </a:lnTo>
                <a:lnTo>
                  <a:pt x="2164" y="304"/>
                </a:lnTo>
                <a:lnTo>
                  <a:pt x="2166" y="313"/>
                </a:lnTo>
                <a:lnTo>
                  <a:pt x="2168" y="321"/>
                </a:lnTo>
                <a:lnTo>
                  <a:pt x="2175" y="338"/>
                </a:lnTo>
                <a:lnTo>
                  <a:pt x="2178" y="346"/>
                </a:lnTo>
                <a:lnTo>
                  <a:pt x="2182" y="354"/>
                </a:lnTo>
                <a:lnTo>
                  <a:pt x="2186" y="361"/>
                </a:lnTo>
                <a:lnTo>
                  <a:pt x="2190" y="367"/>
                </a:lnTo>
                <a:lnTo>
                  <a:pt x="2194" y="373"/>
                </a:lnTo>
                <a:lnTo>
                  <a:pt x="2200" y="380"/>
                </a:lnTo>
                <a:lnTo>
                  <a:pt x="2210" y="391"/>
                </a:lnTo>
                <a:lnTo>
                  <a:pt x="2216" y="396"/>
                </a:lnTo>
                <a:lnTo>
                  <a:pt x="2222" y="400"/>
                </a:lnTo>
                <a:lnTo>
                  <a:pt x="2228" y="405"/>
                </a:lnTo>
                <a:lnTo>
                  <a:pt x="2234" y="409"/>
                </a:lnTo>
                <a:lnTo>
                  <a:pt x="2241" y="413"/>
                </a:lnTo>
                <a:lnTo>
                  <a:pt x="2247" y="416"/>
                </a:lnTo>
                <a:lnTo>
                  <a:pt x="2261" y="422"/>
                </a:lnTo>
                <a:lnTo>
                  <a:pt x="2268" y="424"/>
                </a:lnTo>
                <a:lnTo>
                  <a:pt x="2276" y="426"/>
                </a:lnTo>
                <a:lnTo>
                  <a:pt x="2289" y="430"/>
                </a:lnTo>
                <a:lnTo>
                  <a:pt x="2296" y="431"/>
                </a:lnTo>
                <a:lnTo>
                  <a:pt x="2304" y="432"/>
                </a:lnTo>
                <a:lnTo>
                  <a:pt x="2311" y="432"/>
                </a:lnTo>
                <a:lnTo>
                  <a:pt x="2318" y="433"/>
                </a:lnTo>
                <a:close/>
                <a:moveTo>
                  <a:pt x="3126" y="517"/>
                </a:moveTo>
                <a:lnTo>
                  <a:pt x="3126" y="162"/>
                </a:lnTo>
                <a:lnTo>
                  <a:pt x="2981" y="517"/>
                </a:lnTo>
                <a:lnTo>
                  <a:pt x="2898" y="517"/>
                </a:lnTo>
                <a:lnTo>
                  <a:pt x="2753" y="165"/>
                </a:lnTo>
                <a:lnTo>
                  <a:pt x="2753" y="517"/>
                </a:lnTo>
                <a:lnTo>
                  <a:pt x="2658" y="517"/>
                </a:lnTo>
                <a:lnTo>
                  <a:pt x="2658" y="10"/>
                </a:lnTo>
                <a:lnTo>
                  <a:pt x="2788" y="10"/>
                </a:lnTo>
                <a:lnTo>
                  <a:pt x="2940" y="376"/>
                </a:lnTo>
                <a:lnTo>
                  <a:pt x="3089" y="10"/>
                </a:lnTo>
                <a:lnTo>
                  <a:pt x="3223" y="10"/>
                </a:lnTo>
                <a:lnTo>
                  <a:pt x="3223" y="517"/>
                </a:lnTo>
                <a:lnTo>
                  <a:pt x="3126" y="517"/>
                </a:lnTo>
                <a:close/>
                <a:moveTo>
                  <a:pt x="3332" y="517"/>
                </a:moveTo>
                <a:lnTo>
                  <a:pt x="3332" y="10"/>
                </a:lnTo>
                <a:lnTo>
                  <a:pt x="3649" y="10"/>
                </a:lnTo>
                <a:lnTo>
                  <a:pt x="3649" y="104"/>
                </a:lnTo>
                <a:lnTo>
                  <a:pt x="3430" y="104"/>
                </a:lnTo>
                <a:lnTo>
                  <a:pt x="3430" y="219"/>
                </a:lnTo>
                <a:lnTo>
                  <a:pt x="3629" y="219"/>
                </a:lnTo>
                <a:lnTo>
                  <a:pt x="3629" y="307"/>
                </a:lnTo>
                <a:lnTo>
                  <a:pt x="3430" y="307"/>
                </a:lnTo>
                <a:lnTo>
                  <a:pt x="3430" y="424"/>
                </a:lnTo>
                <a:lnTo>
                  <a:pt x="3649" y="424"/>
                </a:lnTo>
                <a:lnTo>
                  <a:pt x="3649" y="517"/>
                </a:lnTo>
                <a:lnTo>
                  <a:pt x="3332" y="517"/>
                </a:lnTo>
                <a:close/>
                <a:moveTo>
                  <a:pt x="4072" y="517"/>
                </a:moveTo>
                <a:lnTo>
                  <a:pt x="3842" y="158"/>
                </a:lnTo>
                <a:lnTo>
                  <a:pt x="3842" y="517"/>
                </a:lnTo>
                <a:lnTo>
                  <a:pt x="3743" y="517"/>
                </a:lnTo>
                <a:lnTo>
                  <a:pt x="3743" y="10"/>
                </a:lnTo>
                <a:lnTo>
                  <a:pt x="3866" y="10"/>
                </a:lnTo>
                <a:lnTo>
                  <a:pt x="4077" y="345"/>
                </a:lnTo>
                <a:lnTo>
                  <a:pt x="4077" y="10"/>
                </a:lnTo>
                <a:lnTo>
                  <a:pt x="4176" y="10"/>
                </a:lnTo>
                <a:lnTo>
                  <a:pt x="4176" y="517"/>
                </a:lnTo>
                <a:lnTo>
                  <a:pt x="4072" y="517"/>
                </a:lnTo>
                <a:close/>
                <a:moveTo>
                  <a:pt x="0" y="1232"/>
                </a:moveTo>
                <a:lnTo>
                  <a:pt x="0" y="725"/>
                </a:lnTo>
                <a:lnTo>
                  <a:pt x="99" y="725"/>
                </a:lnTo>
                <a:lnTo>
                  <a:pt x="99" y="1137"/>
                </a:lnTo>
                <a:lnTo>
                  <a:pt x="324" y="1137"/>
                </a:lnTo>
                <a:lnTo>
                  <a:pt x="324" y="1232"/>
                </a:lnTo>
                <a:lnTo>
                  <a:pt x="0" y="1232"/>
                </a:lnTo>
                <a:close/>
                <a:moveTo>
                  <a:pt x="712" y="1116"/>
                </a:moveTo>
                <a:lnTo>
                  <a:pt x="506" y="1116"/>
                </a:lnTo>
                <a:lnTo>
                  <a:pt x="465" y="1232"/>
                </a:lnTo>
                <a:lnTo>
                  <a:pt x="360" y="1232"/>
                </a:lnTo>
                <a:lnTo>
                  <a:pt x="554" y="725"/>
                </a:lnTo>
                <a:lnTo>
                  <a:pt x="669" y="725"/>
                </a:lnTo>
                <a:lnTo>
                  <a:pt x="862" y="1232"/>
                </a:lnTo>
                <a:lnTo>
                  <a:pt x="755" y="1232"/>
                </a:lnTo>
                <a:lnTo>
                  <a:pt x="712" y="1116"/>
                </a:lnTo>
                <a:close/>
                <a:moveTo>
                  <a:pt x="540" y="1026"/>
                </a:moveTo>
                <a:lnTo>
                  <a:pt x="679" y="1026"/>
                </a:lnTo>
                <a:lnTo>
                  <a:pt x="609" y="834"/>
                </a:lnTo>
                <a:lnTo>
                  <a:pt x="540" y="1026"/>
                </a:lnTo>
                <a:close/>
                <a:moveTo>
                  <a:pt x="495" y="592"/>
                </a:moveTo>
                <a:lnTo>
                  <a:pt x="500" y="593"/>
                </a:lnTo>
                <a:lnTo>
                  <a:pt x="505" y="593"/>
                </a:lnTo>
                <a:lnTo>
                  <a:pt x="511" y="595"/>
                </a:lnTo>
                <a:lnTo>
                  <a:pt x="516" y="596"/>
                </a:lnTo>
                <a:lnTo>
                  <a:pt x="520" y="598"/>
                </a:lnTo>
                <a:lnTo>
                  <a:pt x="524" y="601"/>
                </a:lnTo>
                <a:lnTo>
                  <a:pt x="528" y="604"/>
                </a:lnTo>
                <a:lnTo>
                  <a:pt x="532" y="607"/>
                </a:lnTo>
                <a:lnTo>
                  <a:pt x="536" y="611"/>
                </a:lnTo>
                <a:lnTo>
                  <a:pt x="539" y="615"/>
                </a:lnTo>
                <a:lnTo>
                  <a:pt x="541" y="619"/>
                </a:lnTo>
                <a:lnTo>
                  <a:pt x="543" y="624"/>
                </a:lnTo>
                <a:lnTo>
                  <a:pt x="545" y="628"/>
                </a:lnTo>
                <a:lnTo>
                  <a:pt x="546" y="633"/>
                </a:lnTo>
                <a:lnTo>
                  <a:pt x="547" y="639"/>
                </a:lnTo>
                <a:lnTo>
                  <a:pt x="547" y="644"/>
                </a:lnTo>
                <a:lnTo>
                  <a:pt x="547" y="649"/>
                </a:lnTo>
                <a:lnTo>
                  <a:pt x="546" y="654"/>
                </a:lnTo>
                <a:lnTo>
                  <a:pt x="545" y="659"/>
                </a:lnTo>
                <a:lnTo>
                  <a:pt x="543" y="664"/>
                </a:lnTo>
                <a:lnTo>
                  <a:pt x="541" y="669"/>
                </a:lnTo>
                <a:lnTo>
                  <a:pt x="539" y="673"/>
                </a:lnTo>
                <a:lnTo>
                  <a:pt x="536" y="677"/>
                </a:lnTo>
                <a:lnTo>
                  <a:pt x="532" y="680"/>
                </a:lnTo>
                <a:lnTo>
                  <a:pt x="528" y="683"/>
                </a:lnTo>
                <a:lnTo>
                  <a:pt x="524" y="686"/>
                </a:lnTo>
                <a:lnTo>
                  <a:pt x="520" y="690"/>
                </a:lnTo>
                <a:lnTo>
                  <a:pt x="516" y="692"/>
                </a:lnTo>
                <a:lnTo>
                  <a:pt x="514" y="692"/>
                </a:lnTo>
                <a:lnTo>
                  <a:pt x="511" y="693"/>
                </a:lnTo>
                <a:lnTo>
                  <a:pt x="505" y="694"/>
                </a:lnTo>
                <a:lnTo>
                  <a:pt x="500" y="695"/>
                </a:lnTo>
                <a:lnTo>
                  <a:pt x="495" y="695"/>
                </a:lnTo>
                <a:lnTo>
                  <a:pt x="490" y="695"/>
                </a:lnTo>
                <a:lnTo>
                  <a:pt x="485" y="694"/>
                </a:lnTo>
                <a:lnTo>
                  <a:pt x="479" y="693"/>
                </a:lnTo>
                <a:lnTo>
                  <a:pt x="475" y="692"/>
                </a:lnTo>
                <a:lnTo>
                  <a:pt x="470" y="690"/>
                </a:lnTo>
                <a:lnTo>
                  <a:pt x="466" y="686"/>
                </a:lnTo>
                <a:lnTo>
                  <a:pt x="463" y="683"/>
                </a:lnTo>
                <a:lnTo>
                  <a:pt x="459" y="680"/>
                </a:lnTo>
                <a:lnTo>
                  <a:pt x="456" y="677"/>
                </a:lnTo>
                <a:lnTo>
                  <a:pt x="452" y="673"/>
                </a:lnTo>
                <a:lnTo>
                  <a:pt x="450" y="669"/>
                </a:lnTo>
                <a:lnTo>
                  <a:pt x="448" y="664"/>
                </a:lnTo>
                <a:lnTo>
                  <a:pt x="447" y="659"/>
                </a:lnTo>
                <a:lnTo>
                  <a:pt x="445" y="654"/>
                </a:lnTo>
                <a:lnTo>
                  <a:pt x="445" y="649"/>
                </a:lnTo>
                <a:lnTo>
                  <a:pt x="444" y="644"/>
                </a:lnTo>
                <a:lnTo>
                  <a:pt x="445" y="639"/>
                </a:lnTo>
                <a:lnTo>
                  <a:pt x="445" y="633"/>
                </a:lnTo>
                <a:lnTo>
                  <a:pt x="447" y="628"/>
                </a:lnTo>
                <a:lnTo>
                  <a:pt x="448" y="624"/>
                </a:lnTo>
                <a:lnTo>
                  <a:pt x="452" y="615"/>
                </a:lnTo>
                <a:lnTo>
                  <a:pt x="456" y="611"/>
                </a:lnTo>
                <a:lnTo>
                  <a:pt x="459" y="607"/>
                </a:lnTo>
                <a:lnTo>
                  <a:pt x="463" y="604"/>
                </a:lnTo>
                <a:lnTo>
                  <a:pt x="466" y="601"/>
                </a:lnTo>
                <a:lnTo>
                  <a:pt x="470" y="598"/>
                </a:lnTo>
                <a:lnTo>
                  <a:pt x="475" y="596"/>
                </a:lnTo>
                <a:lnTo>
                  <a:pt x="479" y="595"/>
                </a:lnTo>
                <a:lnTo>
                  <a:pt x="485" y="593"/>
                </a:lnTo>
                <a:lnTo>
                  <a:pt x="490" y="593"/>
                </a:lnTo>
                <a:lnTo>
                  <a:pt x="495" y="592"/>
                </a:lnTo>
                <a:close/>
                <a:moveTo>
                  <a:pt x="723" y="592"/>
                </a:moveTo>
                <a:lnTo>
                  <a:pt x="729" y="593"/>
                </a:lnTo>
                <a:lnTo>
                  <a:pt x="734" y="593"/>
                </a:lnTo>
                <a:lnTo>
                  <a:pt x="738" y="595"/>
                </a:lnTo>
                <a:lnTo>
                  <a:pt x="744" y="596"/>
                </a:lnTo>
                <a:lnTo>
                  <a:pt x="748" y="598"/>
                </a:lnTo>
                <a:lnTo>
                  <a:pt x="753" y="601"/>
                </a:lnTo>
                <a:lnTo>
                  <a:pt x="756" y="604"/>
                </a:lnTo>
                <a:lnTo>
                  <a:pt x="760" y="607"/>
                </a:lnTo>
                <a:lnTo>
                  <a:pt x="763" y="611"/>
                </a:lnTo>
                <a:lnTo>
                  <a:pt x="766" y="615"/>
                </a:lnTo>
                <a:lnTo>
                  <a:pt x="769" y="619"/>
                </a:lnTo>
                <a:lnTo>
                  <a:pt x="772" y="624"/>
                </a:lnTo>
                <a:lnTo>
                  <a:pt x="773" y="628"/>
                </a:lnTo>
                <a:lnTo>
                  <a:pt x="774" y="633"/>
                </a:lnTo>
                <a:lnTo>
                  <a:pt x="775" y="639"/>
                </a:lnTo>
                <a:lnTo>
                  <a:pt x="775" y="644"/>
                </a:lnTo>
                <a:lnTo>
                  <a:pt x="775" y="649"/>
                </a:lnTo>
                <a:lnTo>
                  <a:pt x="774" y="654"/>
                </a:lnTo>
                <a:lnTo>
                  <a:pt x="773" y="659"/>
                </a:lnTo>
                <a:lnTo>
                  <a:pt x="772" y="664"/>
                </a:lnTo>
                <a:lnTo>
                  <a:pt x="769" y="669"/>
                </a:lnTo>
                <a:lnTo>
                  <a:pt x="766" y="673"/>
                </a:lnTo>
                <a:lnTo>
                  <a:pt x="763" y="677"/>
                </a:lnTo>
                <a:lnTo>
                  <a:pt x="760" y="680"/>
                </a:lnTo>
                <a:lnTo>
                  <a:pt x="756" y="683"/>
                </a:lnTo>
                <a:lnTo>
                  <a:pt x="753" y="686"/>
                </a:lnTo>
                <a:lnTo>
                  <a:pt x="748" y="690"/>
                </a:lnTo>
                <a:lnTo>
                  <a:pt x="744" y="692"/>
                </a:lnTo>
                <a:lnTo>
                  <a:pt x="742" y="692"/>
                </a:lnTo>
                <a:lnTo>
                  <a:pt x="738" y="693"/>
                </a:lnTo>
                <a:lnTo>
                  <a:pt x="734" y="694"/>
                </a:lnTo>
                <a:lnTo>
                  <a:pt x="729" y="695"/>
                </a:lnTo>
                <a:lnTo>
                  <a:pt x="723" y="695"/>
                </a:lnTo>
                <a:lnTo>
                  <a:pt x="718" y="695"/>
                </a:lnTo>
                <a:lnTo>
                  <a:pt x="712" y="694"/>
                </a:lnTo>
                <a:lnTo>
                  <a:pt x="707" y="693"/>
                </a:lnTo>
                <a:lnTo>
                  <a:pt x="703" y="692"/>
                </a:lnTo>
                <a:lnTo>
                  <a:pt x="698" y="690"/>
                </a:lnTo>
                <a:lnTo>
                  <a:pt x="694" y="686"/>
                </a:lnTo>
                <a:lnTo>
                  <a:pt x="690" y="683"/>
                </a:lnTo>
                <a:lnTo>
                  <a:pt x="686" y="680"/>
                </a:lnTo>
                <a:lnTo>
                  <a:pt x="683" y="677"/>
                </a:lnTo>
                <a:lnTo>
                  <a:pt x="680" y="673"/>
                </a:lnTo>
                <a:lnTo>
                  <a:pt x="678" y="669"/>
                </a:lnTo>
                <a:lnTo>
                  <a:pt x="676" y="664"/>
                </a:lnTo>
                <a:lnTo>
                  <a:pt x="674" y="659"/>
                </a:lnTo>
                <a:lnTo>
                  <a:pt x="673" y="654"/>
                </a:lnTo>
                <a:lnTo>
                  <a:pt x="672" y="649"/>
                </a:lnTo>
                <a:lnTo>
                  <a:pt x="672" y="644"/>
                </a:lnTo>
                <a:lnTo>
                  <a:pt x="672" y="639"/>
                </a:lnTo>
                <a:lnTo>
                  <a:pt x="673" y="633"/>
                </a:lnTo>
                <a:lnTo>
                  <a:pt x="674" y="628"/>
                </a:lnTo>
                <a:lnTo>
                  <a:pt x="676" y="624"/>
                </a:lnTo>
                <a:lnTo>
                  <a:pt x="678" y="619"/>
                </a:lnTo>
                <a:lnTo>
                  <a:pt x="680" y="615"/>
                </a:lnTo>
                <a:lnTo>
                  <a:pt x="683" y="611"/>
                </a:lnTo>
                <a:lnTo>
                  <a:pt x="686" y="607"/>
                </a:lnTo>
                <a:lnTo>
                  <a:pt x="690" y="604"/>
                </a:lnTo>
                <a:lnTo>
                  <a:pt x="694" y="601"/>
                </a:lnTo>
                <a:lnTo>
                  <a:pt x="698" y="598"/>
                </a:lnTo>
                <a:lnTo>
                  <a:pt x="703" y="596"/>
                </a:lnTo>
                <a:lnTo>
                  <a:pt x="707" y="595"/>
                </a:lnTo>
                <a:lnTo>
                  <a:pt x="712" y="593"/>
                </a:lnTo>
                <a:lnTo>
                  <a:pt x="718" y="593"/>
                </a:lnTo>
                <a:lnTo>
                  <a:pt x="723" y="592"/>
                </a:lnTo>
                <a:close/>
                <a:moveTo>
                  <a:pt x="1236" y="1232"/>
                </a:moveTo>
                <a:lnTo>
                  <a:pt x="1236" y="1021"/>
                </a:lnTo>
                <a:lnTo>
                  <a:pt x="1015" y="1021"/>
                </a:lnTo>
                <a:lnTo>
                  <a:pt x="1015" y="1232"/>
                </a:lnTo>
                <a:lnTo>
                  <a:pt x="916" y="1232"/>
                </a:lnTo>
                <a:lnTo>
                  <a:pt x="916" y="725"/>
                </a:lnTo>
                <a:lnTo>
                  <a:pt x="1015" y="725"/>
                </a:lnTo>
                <a:lnTo>
                  <a:pt x="1015" y="929"/>
                </a:lnTo>
                <a:lnTo>
                  <a:pt x="1236" y="929"/>
                </a:lnTo>
                <a:lnTo>
                  <a:pt x="1236" y="725"/>
                </a:lnTo>
                <a:lnTo>
                  <a:pt x="1335" y="725"/>
                </a:lnTo>
                <a:lnTo>
                  <a:pt x="1335" y="1232"/>
                </a:lnTo>
                <a:lnTo>
                  <a:pt x="1236" y="1232"/>
                </a:lnTo>
                <a:close/>
                <a:moveTo>
                  <a:pt x="1442" y="1232"/>
                </a:moveTo>
                <a:lnTo>
                  <a:pt x="1442" y="725"/>
                </a:lnTo>
                <a:lnTo>
                  <a:pt x="1760" y="725"/>
                </a:lnTo>
                <a:lnTo>
                  <a:pt x="1760" y="818"/>
                </a:lnTo>
                <a:lnTo>
                  <a:pt x="1541" y="818"/>
                </a:lnTo>
                <a:lnTo>
                  <a:pt x="1541" y="934"/>
                </a:lnTo>
                <a:lnTo>
                  <a:pt x="1739" y="934"/>
                </a:lnTo>
                <a:lnTo>
                  <a:pt x="1739" y="1021"/>
                </a:lnTo>
                <a:lnTo>
                  <a:pt x="1541" y="1021"/>
                </a:lnTo>
                <a:lnTo>
                  <a:pt x="1541" y="1139"/>
                </a:lnTo>
                <a:lnTo>
                  <a:pt x="1760" y="1139"/>
                </a:lnTo>
                <a:lnTo>
                  <a:pt x="1760" y="1232"/>
                </a:lnTo>
                <a:lnTo>
                  <a:pt x="1442" y="1232"/>
                </a:lnTo>
                <a:close/>
                <a:moveTo>
                  <a:pt x="2068" y="819"/>
                </a:moveTo>
                <a:lnTo>
                  <a:pt x="2068" y="1232"/>
                </a:lnTo>
                <a:lnTo>
                  <a:pt x="1968" y="1232"/>
                </a:lnTo>
                <a:lnTo>
                  <a:pt x="1968" y="819"/>
                </a:lnTo>
                <a:lnTo>
                  <a:pt x="1808" y="819"/>
                </a:lnTo>
                <a:lnTo>
                  <a:pt x="1808" y="725"/>
                </a:lnTo>
                <a:lnTo>
                  <a:pt x="2228" y="725"/>
                </a:lnTo>
                <a:lnTo>
                  <a:pt x="2228" y="819"/>
                </a:lnTo>
                <a:lnTo>
                  <a:pt x="2068" y="819"/>
                </a:lnTo>
                <a:close/>
                <a:moveTo>
                  <a:pt x="2261" y="725"/>
                </a:moveTo>
                <a:lnTo>
                  <a:pt x="2376" y="725"/>
                </a:lnTo>
                <a:lnTo>
                  <a:pt x="2490" y="926"/>
                </a:lnTo>
                <a:lnTo>
                  <a:pt x="2603" y="725"/>
                </a:lnTo>
                <a:lnTo>
                  <a:pt x="2714" y="725"/>
                </a:lnTo>
                <a:lnTo>
                  <a:pt x="2536" y="1018"/>
                </a:lnTo>
                <a:lnTo>
                  <a:pt x="2536" y="1232"/>
                </a:lnTo>
                <a:lnTo>
                  <a:pt x="2437" y="1232"/>
                </a:lnTo>
                <a:lnTo>
                  <a:pt x="2437" y="1018"/>
                </a:lnTo>
                <a:lnTo>
                  <a:pt x="2261" y="725"/>
                </a:lnTo>
                <a:close/>
                <a:moveTo>
                  <a:pt x="2999" y="873"/>
                </a:moveTo>
                <a:lnTo>
                  <a:pt x="2997" y="867"/>
                </a:lnTo>
                <a:lnTo>
                  <a:pt x="2996" y="862"/>
                </a:lnTo>
                <a:lnTo>
                  <a:pt x="2991" y="850"/>
                </a:lnTo>
                <a:lnTo>
                  <a:pt x="2988" y="845"/>
                </a:lnTo>
                <a:lnTo>
                  <a:pt x="2985" y="838"/>
                </a:lnTo>
                <a:lnTo>
                  <a:pt x="2980" y="832"/>
                </a:lnTo>
                <a:lnTo>
                  <a:pt x="2975" y="827"/>
                </a:lnTo>
                <a:lnTo>
                  <a:pt x="2969" y="822"/>
                </a:lnTo>
                <a:lnTo>
                  <a:pt x="2966" y="820"/>
                </a:lnTo>
                <a:lnTo>
                  <a:pt x="2963" y="816"/>
                </a:lnTo>
                <a:lnTo>
                  <a:pt x="2956" y="812"/>
                </a:lnTo>
                <a:lnTo>
                  <a:pt x="2947" y="809"/>
                </a:lnTo>
                <a:lnTo>
                  <a:pt x="2939" y="806"/>
                </a:lnTo>
                <a:lnTo>
                  <a:pt x="2929" y="804"/>
                </a:lnTo>
                <a:lnTo>
                  <a:pt x="2918" y="802"/>
                </a:lnTo>
                <a:lnTo>
                  <a:pt x="2907" y="802"/>
                </a:lnTo>
                <a:lnTo>
                  <a:pt x="2897" y="802"/>
                </a:lnTo>
                <a:lnTo>
                  <a:pt x="2889" y="803"/>
                </a:lnTo>
                <a:lnTo>
                  <a:pt x="2882" y="805"/>
                </a:lnTo>
                <a:lnTo>
                  <a:pt x="2878" y="806"/>
                </a:lnTo>
                <a:lnTo>
                  <a:pt x="2875" y="807"/>
                </a:lnTo>
                <a:lnTo>
                  <a:pt x="2867" y="809"/>
                </a:lnTo>
                <a:lnTo>
                  <a:pt x="2861" y="813"/>
                </a:lnTo>
                <a:lnTo>
                  <a:pt x="2858" y="814"/>
                </a:lnTo>
                <a:lnTo>
                  <a:pt x="2855" y="816"/>
                </a:lnTo>
                <a:lnTo>
                  <a:pt x="2850" y="821"/>
                </a:lnTo>
                <a:lnTo>
                  <a:pt x="2844" y="826"/>
                </a:lnTo>
                <a:lnTo>
                  <a:pt x="2840" y="831"/>
                </a:lnTo>
                <a:lnTo>
                  <a:pt x="2836" y="836"/>
                </a:lnTo>
                <a:lnTo>
                  <a:pt x="2833" y="841"/>
                </a:lnTo>
                <a:lnTo>
                  <a:pt x="2831" y="848"/>
                </a:lnTo>
                <a:lnTo>
                  <a:pt x="2829" y="854"/>
                </a:lnTo>
                <a:lnTo>
                  <a:pt x="2828" y="859"/>
                </a:lnTo>
                <a:lnTo>
                  <a:pt x="2828" y="865"/>
                </a:lnTo>
                <a:lnTo>
                  <a:pt x="2828" y="876"/>
                </a:lnTo>
                <a:lnTo>
                  <a:pt x="2829" y="881"/>
                </a:lnTo>
                <a:lnTo>
                  <a:pt x="2831" y="885"/>
                </a:lnTo>
                <a:lnTo>
                  <a:pt x="2833" y="890"/>
                </a:lnTo>
                <a:lnTo>
                  <a:pt x="2835" y="895"/>
                </a:lnTo>
                <a:lnTo>
                  <a:pt x="2838" y="899"/>
                </a:lnTo>
                <a:lnTo>
                  <a:pt x="2841" y="902"/>
                </a:lnTo>
                <a:lnTo>
                  <a:pt x="2844" y="906"/>
                </a:lnTo>
                <a:lnTo>
                  <a:pt x="2849" y="909"/>
                </a:lnTo>
                <a:lnTo>
                  <a:pt x="2853" y="912"/>
                </a:lnTo>
                <a:lnTo>
                  <a:pt x="2858" y="915"/>
                </a:lnTo>
                <a:lnTo>
                  <a:pt x="2863" y="917"/>
                </a:lnTo>
                <a:lnTo>
                  <a:pt x="2869" y="919"/>
                </a:lnTo>
                <a:lnTo>
                  <a:pt x="2883" y="923"/>
                </a:lnTo>
                <a:lnTo>
                  <a:pt x="2954" y="936"/>
                </a:lnTo>
                <a:lnTo>
                  <a:pt x="2962" y="938"/>
                </a:lnTo>
                <a:lnTo>
                  <a:pt x="2970" y="940"/>
                </a:lnTo>
                <a:lnTo>
                  <a:pt x="2986" y="945"/>
                </a:lnTo>
                <a:lnTo>
                  <a:pt x="3000" y="951"/>
                </a:lnTo>
                <a:lnTo>
                  <a:pt x="3014" y="957"/>
                </a:lnTo>
                <a:lnTo>
                  <a:pt x="3026" y="965"/>
                </a:lnTo>
                <a:lnTo>
                  <a:pt x="3039" y="973"/>
                </a:lnTo>
                <a:lnTo>
                  <a:pt x="3049" y="982"/>
                </a:lnTo>
                <a:lnTo>
                  <a:pt x="3053" y="986"/>
                </a:lnTo>
                <a:lnTo>
                  <a:pt x="3059" y="991"/>
                </a:lnTo>
                <a:lnTo>
                  <a:pt x="3067" y="1002"/>
                </a:lnTo>
                <a:lnTo>
                  <a:pt x="3074" y="1012"/>
                </a:lnTo>
                <a:lnTo>
                  <a:pt x="3077" y="1017"/>
                </a:lnTo>
                <a:lnTo>
                  <a:pt x="3080" y="1024"/>
                </a:lnTo>
                <a:lnTo>
                  <a:pt x="3086" y="1035"/>
                </a:lnTo>
                <a:lnTo>
                  <a:pt x="3088" y="1041"/>
                </a:lnTo>
                <a:lnTo>
                  <a:pt x="3090" y="1047"/>
                </a:lnTo>
                <a:lnTo>
                  <a:pt x="3092" y="1060"/>
                </a:lnTo>
                <a:lnTo>
                  <a:pt x="3094" y="1072"/>
                </a:lnTo>
                <a:lnTo>
                  <a:pt x="3095" y="1086"/>
                </a:lnTo>
                <a:lnTo>
                  <a:pt x="3094" y="1100"/>
                </a:lnTo>
                <a:lnTo>
                  <a:pt x="3092" y="1115"/>
                </a:lnTo>
                <a:lnTo>
                  <a:pt x="3088" y="1130"/>
                </a:lnTo>
                <a:lnTo>
                  <a:pt x="3086" y="1136"/>
                </a:lnTo>
                <a:lnTo>
                  <a:pt x="3083" y="1143"/>
                </a:lnTo>
                <a:lnTo>
                  <a:pt x="3079" y="1150"/>
                </a:lnTo>
                <a:lnTo>
                  <a:pt x="3076" y="1157"/>
                </a:lnTo>
                <a:lnTo>
                  <a:pt x="3072" y="1163"/>
                </a:lnTo>
                <a:lnTo>
                  <a:pt x="3068" y="1170"/>
                </a:lnTo>
                <a:lnTo>
                  <a:pt x="3063" y="1175"/>
                </a:lnTo>
                <a:lnTo>
                  <a:pt x="3059" y="1182"/>
                </a:lnTo>
                <a:lnTo>
                  <a:pt x="3053" y="1188"/>
                </a:lnTo>
                <a:lnTo>
                  <a:pt x="3047" y="1193"/>
                </a:lnTo>
                <a:lnTo>
                  <a:pt x="3035" y="1203"/>
                </a:lnTo>
                <a:lnTo>
                  <a:pt x="3021" y="1214"/>
                </a:lnTo>
                <a:lnTo>
                  <a:pt x="3007" y="1222"/>
                </a:lnTo>
                <a:lnTo>
                  <a:pt x="2998" y="1225"/>
                </a:lnTo>
                <a:lnTo>
                  <a:pt x="2990" y="1228"/>
                </a:lnTo>
                <a:lnTo>
                  <a:pt x="2982" y="1232"/>
                </a:lnTo>
                <a:lnTo>
                  <a:pt x="2972" y="1235"/>
                </a:lnTo>
                <a:lnTo>
                  <a:pt x="2963" y="1237"/>
                </a:lnTo>
                <a:lnTo>
                  <a:pt x="2954" y="1239"/>
                </a:lnTo>
                <a:lnTo>
                  <a:pt x="2943" y="1241"/>
                </a:lnTo>
                <a:lnTo>
                  <a:pt x="2933" y="1242"/>
                </a:lnTo>
                <a:lnTo>
                  <a:pt x="2922" y="1242"/>
                </a:lnTo>
                <a:lnTo>
                  <a:pt x="2912" y="1242"/>
                </a:lnTo>
                <a:lnTo>
                  <a:pt x="2900" y="1242"/>
                </a:lnTo>
                <a:lnTo>
                  <a:pt x="2887" y="1241"/>
                </a:lnTo>
                <a:lnTo>
                  <a:pt x="2876" y="1240"/>
                </a:lnTo>
                <a:lnTo>
                  <a:pt x="2865" y="1239"/>
                </a:lnTo>
                <a:lnTo>
                  <a:pt x="2854" y="1237"/>
                </a:lnTo>
                <a:lnTo>
                  <a:pt x="2844" y="1234"/>
                </a:lnTo>
                <a:lnTo>
                  <a:pt x="2834" y="1232"/>
                </a:lnTo>
                <a:lnTo>
                  <a:pt x="2825" y="1227"/>
                </a:lnTo>
                <a:lnTo>
                  <a:pt x="2815" y="1224"/>
                </a:lnTo>
                <a:lnTo>
                  <a:pt x="2807" y="1220"/>
                </a:lnTo>
                <a:lnTo>
                  <a:pt x="2791" y="1211"/>
                </a:lnTo>
                <a:lnTo>
                  <a:pt x="2784" y="1207"/>
                </a:lnTo>
                <a:lnTo>
                  <a:pt x="2777" y="1201"/>
                </a:lnTo>
                <a:lnTo>
                  <a:pt x="2763" y="1190"/>
                </a:lnTo>
                <a:lnTo>
                  <a:pt x="2758" y="1185"/>
                </a:lnTo>
                <a:lnTo>
                  <a:pt x="2752" y="1179"/>
                </a:lnTo>
                <a:lnTo>
                  <a:pt x="2742" y="1166"/>
                </a:lnTo>
                <a:lnTo>
                  <a:pt x="2737" y="1159"/>
                </a:lnTo>
                <a:lnTo>
                  <a:pt x="2733" y="1152"/>
                </a:lnTo>
                <a:lnTo>
                  <a:pt x="2726" y="1139"/>
                </a:lnTo>
                <a:lnTo>
                  <a:pt x="2721" y="1125"/>
                </a:lnTo>
                <a:lnTo>
                  <a:pt x="2715" y="1111"/>
                </a:lnTo>
                <a:lnTo>
                  <a:pt x="2712" y="1097"/>
                </a:lnTo>
                <a:lnTo>
                  <a:pt x="2710" y="1084"/>
                </a:lnTo>
                <a:lnTo>
                  <a:pt x="2802" y="1060"/>
                </a:lnTo>
                <a:lnTo>
                  <a:pt x="2803" y="1069"/>
                </a:lnTo>
                <a:lnTo>
                  <a:pt x="2805" y="1078"/>
                </a:lnTo>
                <a:lnTo>
                  <a:pt x="2807" y="1087"/>
                </a:lnTo>
                <a:lnTo>
                  <a:pt x="2811" y="1095"/>
                </a:lnTo>
                <a:lnTo>
                  <a:pt x="2815" y="1104"/>
                </a:lnTo>
                <a:lnTo>
                  <a:pt x="2819" y="1112"/>
                </a:lnTo>
                <a:lnTo>
                  <a:pt x="2826" y="1119"/>
                </a:lnTo>
                <a:lnTo>
                  <a:pt x="2832" y="1125"/>
                </a:lnTo>
                <a:lnTo>
                  <a:pt x="2839" y="1132"/>
                </a:lnTo>
                <a:lnTo>
                  <a:pt x="2848" y="1138"/>
                </a:lnTo>
                <a:lnTo>
                  <a:pt x="2856" y="1142"/>
                </a:lnTo>
                <a:lnTo>
                  <a:pt x="2865" y="1146"/>
                </a:lnTo>
                <a:lnTo>
                  <a:pt x="2876" y="1150"/>
                </a:lnTo>
                <a:lnTo>
                  <a:pt x="2882" y="1151"/>
                </a:lnTo>
                <a:lnTo>
                  <a:pt x="2887" y="1152"/>
                </a:lnTo>
                <a:lnTo>
                  <a:pt x="2893" y="1154"/>
                </a:lnTo>
                <a:lnTo>
                  <a:pt x="2900" y="1154"/>
                </a:lnTo>
                <a:lnTo>
                  <a:pt x="2912" y="1155"/>
                </a:lnTo>
                <a:lnTo>
                  <a:pt x="2922" y="1155"/>
                </a:lnTo>
                <a:lnTo>
                  <a:pt x="2931" y="1154"/>
                </a:lnTo>
                <a:lnTo>
                  <a:pt x="2940" y="1151"/>
                </a:lnTo>
                <a:lnTo>
                  <a:pt x="2947" y="1149"/>
                </a:lnTo>
                <a:lnTo>
                  <a:pt x="2955" y="1147"/>
                </a:lnTo>
                <a:lnTo>
                  <a:pt x="2959" y="1146"/>
                </a:lnTo>
                <a:lnTo>
                  <a:pt x="2962" y="1144"/>
                </a:lnTo>
                <a:lnTo>
                  <a:pt x="2968" y="1141"/>
                </a:lnTo>
                <a:lnTo>
                  <a:pt x="2973" y="1137"/>
                </a:lnTo>
                <a:lnTo>
                  <a:pt x="2979" y="1133"/>
                </a:lnTo>
                <a:lnTo>
                  <a:pt x="2983" y="1128"/>
                </a:lnTo>
                <a:lnTo>
                  <a:pt x="2986" y="1122"/>
                </a:lnTo>
                <a:lnTo>
                  <a:pt x="2989" y="1117"/>
                </a:lnTo>
                <a:lnTo>
                  <a:pt x="2991" y="1111"/>
                </a:lnTo>
                <a:lnTo>
                  <a:pt x="2993" y="1106"/>
                </a:lnTo>
                <a:lnTo>
                  <a:pt x="2994" y="1099"/>
                </a:lnTo>
                <a:lnTo>
                  <a:pt x="2994" y="1092"/>
                </a:lnTo>
                <a:lnTo>
                  <a:pt x="2994" y="1087"/>
                </a:lnTo>
                <a:lnTo>
                  <a:pt x="2993" y="1082"/>
                </a:lnTo>
                <a:lnTo>
                  <a:pt x="2992" y="1077"/>
                </a:lnTo>
                <a:lnTo>
                  <a:pt x="2990" y="1071"/>
                </a:lnTo>
                <a:lnTo>
                  <a:pt x="2988" y="1067"/>
                </a:lnTo>
                <a:lnTo>
                  <a:pt x="2986" y="1063"/>
                </a:lnTo>
                <a:lnTo>
                  <a:pt x="2983" y="1058"/>
                </a:lnTo>
                <a:lnTo>
                  <a:pt x="2979" y="1055"/>
                </a:lnTo>
                <a:lnTo>
                  <a:pt x="2974" y="1051"/>
                </a:lnTo>
                <a:lnTo>
                  <a:pt x="2970" y="1047"/>
                </a:lnTo>
                <a:lnTo>
                  <a:pt x="2965" y="1044"/>
                </a:lnTo>
                <a:lnTo>
                  <a:pt x="2959" y="1041"/>
                </a:lnTo>
                <a:lnTo>
                  <a:pt x="2947" y="1036"/>
                </a:lnTo>
                <a:lnTo>
                  <a:pt x="2940" y="1034"/>
                </a:lnTo>
                <a:lnTo>
                  <a:pt x="2933" y="1032"/>
                </a:lnTo>
                <a:lnTo>
                  <a:pt x="2862" y="1018"/>
                </a:lnTo>
                <a:lnTo>
                  <a:pt x="2848" y="1014"/>
                </a:lnTo>
                <a:lnTo>
                  <a:pt x="2834" y="1010"/>
                </a:lnTo>
                <a:lnTo>
                  <a:pt x="2820" y="1005"/>
                </a:lnTo>
                <a:lnTo>
                  <a:pt x="2808" y="1000"/>
                </a:lnTo>
                <a:lnTo>
                  <a:pt x="2796" y="992"/>
                </a:lnTo>
                <a:lnTo>
                  <a:pt x="2785" y="985"/>
                </a:lnTo>
                <a:lnTo>
                  <a:pt x="2775" y="977"/>
                </a:lnTo>
                <a:lnTo>
                  <a:pt x="2765" y="968"/>
                </a:lnTo>
                <a:lnTo>
                  <a:pt x="2757" y="958"/>
                </a:lnTo>
                <a:lnTo>
                  <a:pt x="2751" y="949"/>
                </a:lnTo>
                <a:lnTo>
                  <a:pt x="2745" y="937"/>
                </a:lnTo>
                <a:lnTo>
                  <a:pt x="2739" y="926"/>
                </a:lnTo>
                <a:lnTo>
                  <a:pt x="2735" y="913"/>
                </a:lnTo>
                <a:lnTo>
                  <a:pt x="2733" y="907"/>
                </a:lnTo>
                <a:lnTo>
                  <a:pt x="2732" y="901"/>
                </a:lnTo>
                <a:lnTo>
                  <a:pt x="2730" y="887"/>
                </a:lnTo>
                <a:lnTo>
                  <a:pt x="2730" y="880"/>
                </a:lnTo>
                <a:lnTo>
                  <a:pt x="2730" y="873"/>
                </a:lnTo>
                <a:lnTo>
                  <a:pt x="2730" y="864"/>
                </a:lnTo>
                <a:lnTo>
                  <a:pt x="2730" y="856"/>
                </a:lnTo>
                <a:lnTo>
                  <a:pt x="2732" y="849"/>
                </a:lnTo>
                <a:lnTo>
                  <a:pt x="2733" y="840"/>
                </a:lnTo>
                <a:lnTo>
                  <a:pt x="2735" y="832"/>
                </a:lnTo>
                <a:lnTo>
                  <a:pt x="2737" y="825"/>
                </a:lnTo>
                <a:lnTo>
                  <a:pt x="2740" y="818"/>
                </a:lnTo>
                <a:lnTo>
                  <a:pt x="2744" y="810"/>
                </a:lnTo>
                <a:lnTo>
                  <a:pt x="2748" y="803"/>
                </a:lnTo>
                <a:lnTo>
                  <a:pt x="2751" y="797"/>
                </a:lnTo>
                <a:lnTo>
                  <a:pt x="2760" y="783"/>
                </a:lnTo>
                <a:lnTo>
                  <a:pt x="2771" y="771"/>
                </a:lnTo>
                <a:lnTo>
                  <a:pt x="2782" y="760"/>
                </a:lnTo>
                <a:lnTo>
                  <a:pt x="2788" y="755"/>
                </a:lnTo>
                <a:lnTo>
                  <a:pt x="2794" y="750"/>
                </a:lnTo>
                <a:lnTo>
                  <a:pt x="2808" y="741"/>
                </a:lnTo>
                <a:lnTo>
                  <a:pt x="2815" y="736"/>
                </a:lnTo>
                <a:lnTo>
                  <a:pt x="2823" y="733"/>
                </a:lnTo>
                <a:lnTo>
                  <a:pt x="2830" y="730"/>
                </a:lnTo>
                <a:lnTo>
                  <a:pt x="2838" y="727"/>
                </a:lnTo>
                <a:lnTo>
                  <a:pt x="2846" y="724"/>
                </a:lnTo>
                <a:lnTo>
                  <a:pt x="2854" y="722"/>
                </a:lnTo>
                <a:lnTo>
                  <a:pt x="2871" y="718"/>
                </a:lnTo>
                <a:lnTo>
                  <a:pt x="2880" y="717"/>
                </a:lnTo>
                <a:lnTo>
                  <a:pt x="2888" y="716"/>
                </a:lnTo>
                <a:lnTo>
                  <a:pt x="2906" y="715"/>
                </a:lnTo>
                <a:lnTo>
                  <a:pt x="2917" y="715"/>
                </a:lnTo>
                <a:lnTo>
                  <a:pt x="2929" y="716"/>
                </a:lnTo>
                <a:lnTo>
                  <a:pt x="2939" y="717"/>
                </a:lnTo>
                <a:lnTo>
                  <a:pt x="2948" y="718"/>
                </a:lnTo>
                <a:lnTo>
                  <a:pt x="2958" y="720"/>
                </a:lnTo>
                <a:lnTo>
                  <a:pt x="2967" y="722"/>
                </a:lnTo>
                <a:lnTo>
                  <a:pt x="2985" y="727"/>
                </a:lnTo>
                <a:lnTo>
                  <a:pt x="3000" y="733"/>
                </a:lnTo>
                <a:lnTo>
                  <a:pt x="3014" y="741"/>
                </a:lnTo>
                <a:lnTo>
                  <a:pt x="3021" y="745"/>
                </a:lnTo>
                <a:lnTo>
                  <a:pt x="3027" y="750"/>
                </a:lnTo>
                <a:lnTo>
                  <a:pt x="3033" y="754"/>
                </a:lnTo>
                <a:lnTo>
                  <a:pt x="3039" y="758"/>
                </a:lnTo>
                <a:lnTo>
                  <a:pt x="3044" y="763"/>
                </a:lnTo>
                <a:lnTo>
                  <a:pt x="3048" y="769"/>
                </a:lnTo>
                <a:lnTo>
                  <a:pt x="3058" y="779"/>
                </a:lnTo>
                <a:lnTo>
                  <a:pt x="3065" y="790"/>
                </a:lnTo>
                <a:lnTo>
                  <a:pt x="3071" y="801"/>
                </a:lnTo>
                <a:lnTo>
                  <a:pt x="3077" y="812"/>
                </a:lnTo>
                <a:lnTo>
                  <a:pt x="3082" y="824"/>
                </a:lnTo>
                <a:lnTo>
                  <a:pt x="3085" y="835"/>
                </a:lnTo>
                <a:lnTo>
                  <a:pt x="3088" y="846"/>
                </a:lnTo>
                <a:lnTo>
                  <a:pt x="2999" y="873"/>
                </a:lnTo>
                <a:close/>
                <a:moveTo>
                  <a:pt x="3429" y="873"/>
                </a:moveTo>
                <a:lnTo>
                  <a:pt x="3428" y="867"/>
                </a:lnTo>
                <a:lnTo>
                  <a:pt x="3427" y="862"/>
                </a:lnTo>
                <a:lnTo>
                  <a:pt x="3422" y="850"/>
                </a:lnTo>
                <a:lnTo>
                  <a:pt x="3418" y="845"/>
                </a:lnTo>
                <a:lnTo>
                  <a:pt x="3415" y="838"/>
                </a:lnTo>
                <a:lnTo>
                  <a:pt x="3410" y="832"/>
                </a:lnTo>
                <a:lnTo>
                  <a:pt x="3406" y="827"/>
                </a:lnTo>
                <a:lnTo>
                  <a:pt x="3400" y="822"/>
                </a:lnTo>
                <a:lnTo>
                  <a:pt x="3397" y="820"/>
                </a:lnTo>
                <a:lnTo>
                  <a:pt x="3394" y="816"/>
                </a:lnTo>
                <a:lnTo>
                  <a:pt x="3386" y="812"/>
                </a:lnTo>
                <a:lnTo>
                  <a:pt x="3378" y="809"/>
                </a:lnTo>
                <a:lnTo>
                  <a:pt x="3370" y="806"/>
                </a:lnTo>
                <a:lnTo>
                  <a:pt x="3359" y="804"/>
                </a:lnTo>
                <a:lnTo>
                  <a:pt x="3349" y="802"/>
                </a:lnTo>
                <a:lnTo>
                  <a:pt x="3337" y="802"/>
                </a:lnTo>
                <a:lnTo>
                  <a:pt x="3328" y="802"/>
                </a:lnTo>
                <a:lnTo>
                  <a:pt x="3320" y="803"/>
                </a:lnTo>
                <a:lnTo>
                  <a:pt x="3312" y="805"/>
                </a:lnTo>
                <a:lnTo>
                  <a:pt x="3308" y="806"/>
                </a:lnTo>
                <a:lnTo>
                  <a:pt x="3305" y="807"/>
                </a:lnTo>
                <a:lnTo>
                  <a:pt x="3298" y="809"/>
                </a:lnTo>
                <a:lnTo>
                  <a:pt x="3291" y="813"/>
                </a:lnTo>
                <a:lnTo>
                  <a:pt x="3288" y="814"/>
                </a:lnTo>
                <a:lnTo>
                  <a:pt x="3285" y="816"/>
                </a:lnTo>
                <a:lnTo>
                  <a:pt x="3279" y="821"/>
                </a:lnTo>
                <a:lnTo>
                  <a:pt x="3275" y="826"/>
                </a:lnTo>
                <a:lnTo>
                  <a:pt x="3271" y="831"/>
                </a:lnTo>
                <a:lnTo>
                  <a:pt x="3267" y="836"/>
                </a:lnTo>
                <a:lnTo>
                  <a:pt x="3264" y="841"/>
                </a:lnTo>
                <a:lnTo>
                  <a:pt x="3261" y="848"/>
                </a:lnTo>
                <a:lnTo>
                  <a:pt x="3259" y="854"/>
                </a:lnTo>
                <a:lnTo>
                  <a:pt x="3258" y="859"/>
                </a:lnTo>
                <a:lnTo>
                  <a:pt x="3258" y="865"/>
                </a:lnTo>
                <a:lnTo>
                  <a:pt x="3258" y="876"/>
                </a:lnTo>
                <a:lnTo>
                  <a:pt x="3259" y="881"/>
                </a:lnTo>
                <a:lnTo>
                  <a:pt x="3261" y="885"/>
                </a:lnTo>
                <a:lnTo>
                  <a:pt x="3264" y="890"/>
                </a:lnTo>
                <a:lnTo>
                  <a:pt x="3266" y="895"/>
                </a:lnTo>
                <a:lnTo>
                  <a:pt x="3269" y="899"/>
                </a:lnTo>
                <a:lnTo>
                  <a:pt x="3272" y="902"/>
                </a:lnTo>
                <a:lnTo>
                  <a:pt x="3275" y="906"/>
                </a:lnTo>
                <a:lnTo>
                  <a:pt x="3279" y="909"/>
                </a:lnTo>
                <a:lnTo>
                  <a:pt x="3283" y="912"/>
                </a:lnTo>
                <a:lnTo>
                  <a:pt x="3288" y="915"/>
                </a:lnTo>
                <a:lnTo>
                  <a:pt x="3294" y="917"/>
                </a:lnTo>
                <a:lnTo>
                  <a:pt x="3300" y="919"/>
                </a:lnTo>
                <a:lnTo>
                  <a:pt x="3312" y="923"/>
                </a:lnTo>
                <a:lnTo>
                  <a:pt x="3383" y="936"/>
                </a:lnTo>
                <a:lnTo>
                  <a:pt x="3392" y="938"/>
                </a:lnTo>
                <a:lnTo>
                  <a:pt x="3401" y="940"/>
                </a:lnTo>
                <a:lnTo>
                  <a:pt x="3416" y="945"/>
                </a:lnTo>
                <a:lnTo>
                  <a:pt x="3431" y="951"/>
                </a:lnTo>
                <a:lnTo>
                  <a:pt x="3444" y="957"/>
                </a:lnTo>
                <a:lnTo>
                  <a:pt x="3457" y="965"/>
                </a:lnTo>
                <a:lnTo>
                  <a:pt x="3468" y="973"/>
                </a:lnTo>
                <a:lnTo>
                  <a:pt x="3480" y="982"/>
                </a:lnTo>
                <a:lnTo>
                  <a:pt x="3484" y="986"/>
                </a:lnTo>
                <a:lnTo>
                  <a:pt x="3489" y="991"/>
                </a:lnTo>
                <a:lnTo>
                  <a:pt x="3498" y="1002"/>
                </a:lnTo>
                <a:lnTo>
                  <a:pt x="3505" y="1012"/>
                </a:lnTo>
                <a:lnTo>
                  <a:pt x="3508" y="1017"/>
                </a:lnTo>
                <a:lnTo>
                  <a:pt x="3511" y="1024"/>
                </a:lnTo>
                <a:lnTo>
                  <a:pt x="3516" y="1035"/>
                </a:lnTo>
                <a:lnTo>
                  <a:pt x="3518" y="1041"/>
                </a:lnTo>
                <a:lnTo>
                  <a:pt x="3520" y="1047"/>
                </a:lnTo>
                <a:lnTo>
                  <a:pt x="3522" y="1060"/>
                </a:lnTo>
                <a:lnTo>
                  <a:pt x="3525" y="1072"/>
                </a:lnTo>
                <a:lnTo>
                  <a:pt x="3525" y="1086"/>
                </a:lnTo>
                <a:lnTo>
                  <a:pt x="3525" y="1100"/>
                </a:lnTo>
                <a:lnTo>
                  <a:pt x="3522" y="1115"/>
                </a:lnTo>
                <a:lnTo>
                  <a:pt x="3518" y="1130"/>
                </a:lnTo>
                <a:lnTo>
                  <a:pt x="3516" y="1136"/>
                </a:lnTo>
                <a:lnTo>
                  <a:pt x="3513" y="1143"/>
                </a:lnTo>
                <a:lnTo>
                  <a:pt x="3510" y="1150"/>
                </a:lnTo>
                <a:lnTo>
                  <a:pt x="3507" y="1157"/>
                </a:lnTo>
                <a:lnTo>
                  <a:pt x="3503" y="1163"/>
                </a:lnTo>
                <a:lnTo>
                  <a:pt x="3499" y="1170"/>
                </a:lnTo>
                <a:lnTo>
                  <a:pt x="3493" y="1175"/>
                </a:lnTo>
                <a:lnTo>
                  <a:pt x="3489" y="1182"/>
                </a:lnTo>
                <a:lnTo>
                  <a:pt x="3483" y="1188"/>
                </a:lnTo>
                <a:lnTo>
                  <a:pt x="3478" y="1193"/>
                </a:lnTo>
                <a:lnTo>
                  <a:pt x="3465" y="1203"/>
                </a:lnTo>
                <a:lnTo>
                  <a:pt x="3452" y="1214"/>
                </a:lnTo>
                <a:lnTo>
                  <a:pt x="3437" y="1222"/>
                </a:lnTo>
                <a:lnTo>
                  <a:pt x="3429" y="1225"/>
                </a:lnTo>
                <a:lnTo>
                  <a:pt x="3421" y="1228"/>
                </a:lnTo>
                <a:lnTo>
                  <a:pt x="3412" y="1232"/>
                </a:lnTo>
                <a:lnTo>
                  <a:pt x="3403" y="1235"/>
                </a:lnTo>
                <a:lnTo>
                  <a:pt x="3394" y="1237"/>
                </a:lnTo>
                <a:lnTo>
                  <a:pt x="3384" y="1239"/>
                </a:lnTo>
                <a:lnTo>
                  <a:pt x="3374" y="1241"/>
                </a:lnTo>
                <a:lnTo>
                  <a:pt x="3363" y="1242"/>
                </a:lnTo>
                <a:lnTo>
                  <a:pt x="3353" y="1242"/>
                </a:lnTo>
                <a:lnTo>
                  <a:pt x="3343" y="1242"/>
                </a:lnTo>
                <a:lnTo>
                  <a:pt x="3330" y="1242"/>
                </a:lnTo>
                <a:lnTo>
                  <a:pt x="3318" y="1241"/>
                </a:lnTo>
                <a:lnTo>
                  <a:pt x="3306" y="1240"/>
                </a:lnTo>
                <a:lnTo>
                  <a:pt x="3296" y="1239"/>
                </a:lnTo>
                <a:lnTo>
                  <a:pt x="3284" y="1237"/>
                </a:lnTo>
                <a:lnTo>
                  <a:pt x="3274" y="1234"/>
                </a:lnTo>
                <a:lnTo>
                  <a:pt x="3265" y="1232"/>
                </a:lnTo>
                <a:lnTo>
                  <a:pt x="3255" y="1227"/>
                </a:lnTo>
                <a:lnTo>
                  <a:pt x="3246" y="1224"/>
                </a:lnTo>
                <a:lnTo>
                  <a:pt x="3238" y="1220"/>
                </a:lnTo>
                <a:lnTo>
                  <a:pt x="3222" y="1211"/>
                </a:lnTo>
                <a:lnTo>
                  <a:pt x="3214" y="1207"/>
                </a:lnTo>
                <a:lnTo>
                  <a:pt x="3207" y="1201"/>
                </a:lnTo>
                <a:lnTo>
                  <a:pt x="3194" y="1190"/>
                </a:lnTo>
                <a:lnTo>
                  <a:pt x="3189" y="1185"/>
                </a:lnTo>
                <a:lnTo>
                  <a:pt x="3182" y="1179"/>
                </a:lnTo>
                <a:lnTo>
                  <a:pt x="3173" y="1166"/>
                </a:lnTo>
                <a:lnTo>
                  <a:pt x="3168" y="1159"/>
                </a:lnTo>
                <a:lnTo>
                  <a:pt x="3164" y="1152"/>
                </a:lnTo>
                <a:lnTo>
                  <a:pt x="3156" y="1139"/>
                </a:lnTo>
                <a:lnTo>
                  <a:pt x="3151" y="1125"/>
                </a:lnTo>
                <a:lnTo>
                  <a:pt x="3146" y="1111"/>
                </a:lnTo>
                <a:lnTo>
                  <a:pt x="3143" y="1097"/>
                </a:lnTo>
                <a:lnTo>
                  <a:pt x="3141" y="1084"/>
                </a:lnTo>
                <a:lnTo>
                  <a:pt x="3232" y="1060"/>
                </a:lnTo>
                <a:lnTo>
                  <a:pt x="3233" y="1069"/>
                </a:lnTo>
                <a:lnTo>
                  <a:pt x="3235" y="1078"/>
                </a:lnTo>
                <a:lnTo>
                  <a:pt x="3238" y="1087"/>
                </a:lnTo>
                <a:lnTo>
                  <a:pt x="3242" y="1095"/>
                </a:lnTo>
                <a:lnTo>
                  <a:pt x="3246" y="1104"/>
                </a:lnTo>
                <a:lnTo>
                  <a:pt x="3250" y="1112"/>
                </a:lnTo>
                <a:lnTo>
                  <a:pt x="3256" y="1119"/>
                </a:lnTo>
                <a:lnTo>
                  <a:pt x="3262" y="1125"/>
                </a:lnTo>
                <a:lnTo>
                  <a:pt x="3270" y="1132"/>
                </a:lnTo>
                <a:lnTo>
                  <a:pt x="3278" y="1138"/>
                </a:lnTo>
                <a:lnTo>
                  <a:pt x="3286" y="1142"/>
                </a:lnTo>
                <a:lnTo>
                  <a:pt x="3296" y="1146"/>
                </a:lnTo>
                <a:lnTo>
                  <a:pt x="3306" y="1150"/>
                </a:lnTo>
                <a:lnTo>
                  <a:pt x="3312" y="1151"/>
                </a:lnTo>
                <a:lnTo>
                  <a:pt x="3318" y="1152"/>
                </a:lnTo>
                <a:lnTo>
                  <a:pt x="3324" y="1154"/>
                </a:lnTo>
                <a:lnTo>
                  <a:pt x="3330" y="1154"/>
                </a:lnTo>
                <a:lnTo>
                  <a:pt x="3343" y="1155"/>
                </a:lnTo>
                <a:lnTo>
                  <a:pt x="3353" y="1155"/>
                </a:lnTo>
                <a:lnTo>
                  <a:pt x="3361" y="1154"/>
                </a:lnTo>
                <a:lnTo>
                  <a:pt x="3370" y="1151"/>
                </a:lnTo>
                <a:lnTo>
                  <a:pt x="3378" y="1149"/>
                </a:lnTo>
                <a:lnTo>
                  <a:pt x="3385" y="1147"/>
                </a:lnTo>
                <a:lnTo>
                  <a:pt x="3388" y="1146"/>
                </a:lnTo>
                <a:lnTo>
                  <a:pt x="3392" y="1144"/>
                </a:lnTo>
                <a:lnTo>
                  <a:pt x="3399" y="1141"/>
                </a:lnTo>
                <a:lnTo>
                  <a:pt x="3404" y="1137"/>
                </a:lnTo>
                <a:lnTo>
                  <a:pt x="3409" y="1133"/>
                </a:lnTo>
                <a:lnTo>
                  <a:pt x="3413" y="1128"/>
                </a:lnTo>
                <a:lnTo>
                  <a:pt x="3416" y="1122"/>
                </a:lnTo>
                <a:lnTo>
                  <a:pt x="3420" y="1117"/>
                </a:lnTo>
                <a:lnTo>
                  <a:pt x="3422" y="1111"/>
                </a:lnTo>
                <a:lnTo>
                  <a:pt x="3424" y="1106"/>
                </a:lnTo>
                <a:lnTo>
                  <a:pt x="3425" y="1099"/>
                </a:lnTo>
                <a:lnTo>
                  <a:pt x="3425" y="1092"/>
                </a:lnTo>
                <a:lnTo>
                  <a:pt x="3425" y="1087"/>
                </a:lnTo>
                <a:lnTo>
                  <a:pt x="3424" y="1082"/>
                </a:lnTo>
                <a:lnTo>
                  <a:pt x="3423" y="1077"/>
                </a:lnTo>
                <a:lnTo>
                  <a:pt x="3421" y="1071"/>
                </a:lnTo>
                <a:lnTo>
                  <a:pt x="3418" y="1067"/>
                </a:lnTo>
                <a:lnTo>
                  <a:pt x="3416" y="1063"/>
                </a:lnTo>
                <a:lnTo>
                  <a:pt x="3412" y="1058"/>
                </a:lnTo>
                <a:lnTo>
                  <a:pt x="3409" y="1055"/>
                </a:lnTo>
                <a:lnTo>
                  <a:pt x="3405" y="1051"/>
                </a:lnTo>
                <a:lnTo>
                  <a:pt x="3401" y="1047"/>
                </a:lnTo>
                <a:lnTo>
                  <a:pt x="3396" y="1044"/>
                </a:lnTo>
                <a:lnTo>
                  <a:pt x="3389" y="1041"/>
                </a:lnTo>
                <a:lnTo>
                  <a:pt x="3378" y="1036"/>
                </a:lnTo>
                <a:lnTo>
                  <a:pt x="3371" y="1034"/>
                </a:lnTo>
                <a:lnTo>
                  <a:pt x="3363" y="1032"/>
                </a:lnTo>
                <a:lnTo>
                  <a:pt x="3293" y="1018"/>
                </a:lnTo>
                <a:lnTo>
                  <a:pt x="3278" y="1014"/>
                </a:lnTo>
                <a:lnTo>
                  <a:pt x="3264" y="1010"/>
                </a:lnTo>
                <a:lnTo>
                  <a:pt x="3251" y="1005"/>
                </a:lnTo>
                <a:lnTo>
                  <a:pt x="3239" y="1000"/>
                </a:lnTo>
                <a:lnTo>
                  <a:pt x="3226" y="992"/>
                </a:lnTo>
                <a:lnTo>
                  <a:pt x="3216" y="985"/>
                </a:lnTo>
                <a:lnTo>
                  <a:pt x="3205" y="977"/>
                </a:lnTo>
                <a:lnTo>
                  <a:pt x="3196" y="968"/>
                </a:lnTo>
                <a:lnTo>
                  <a:pt x="3188" y="958"/>
                </a:lnTo>
                <a:lnTo>
                  <a:pt x="3180" y="949"/>
                </a:lnTo>
                <a:lnTo>
                  <a:pt x="3174" y="937"/>
                </a:lnTo>
                <a:lnTo>
                  <a:pt x="3170" y="926"/>
                </a:lnTo>
                <a:lnTo>
                  <a:pt x="3166" y="913"/>
                </a:lnTo>
                <a:lnTo>
                  <a:pt x="3164" y="907"/>
                </a:lnTo>
                <a:lnTo>
                  <a:pt x="3163" y="901"/>
                </a:lnTo>
                <a:lnTo>
                  <a:pt x="3161" y="887"/>
                </a:lnTo>
                <a:lnTo>
                  <a:pt x="3161" y="880"/>
                </a:lnTo>
                <a:lnTo>
                  <a:pt x="3161" y="873"/>
                </a:lnTo>
                <a:lnTo>
                  <a:pt x="3161" y="864"/>
                </a:lnTo>
                <a:lnTo>
                  <a:pt x="3161" y="856"/>
                </a:lnTo>
                <a:lnTo>
                  <a:pt x="3162" y="849"/>
                </a:lnTo>
                <a:lnTo>
                  <a:pt x="3164" y="840"/>
                </a:lnTo>
                <a:lnTo>
                  <a:pt x="3166" y="832"/>
                </a:lnTo>
                <a:lnTo>
                  <a:pt x="3168" y="825"/>
                </a:lnTo>
                <a:lnTo>
                  <a:pt x="3171" y="818"/>
                </a:lnTo>
                <a:lnTo>
                  <a:pt x="3174" y="810"/>
                </a:lnTo>
                <a:lnTo>
                  <a:pt x="3178" y="803"/>
                </a:lnTo>
                <a:lnTo>
                  <a:pt x="3181" y="797"/>
                </a:lnTo>
                <a:lnTo>
                  <a:pt x="3191" y="783"/>
                </a:lnTo>
                <a:lnTo>
                  <a:pt x="3201" y="771"/>
                </a:lnTo>
                <a:lnTo>
                  <a:pt x="3213" y="760"/>
                </a:lnTo>
                <a:lnTo>
                  <a:pt x="3219" y="755"/>
                </a:lnTo>
                <a:lnTo>
                  <a:pt x="3225" y="750"/>
                </a:lnTo>
                <a:lnTo>
                  <a:pt x="3239" y="741"/>
                </a:lnTo>
                <a:lnTo>
                  <a:pt x="3246" y="736"/>
                </a:lnTo>
                <a:lnTo>
                  <a:pt x="3253" y="733"/>
                </a:lnTo>
                <a:lnTo>
                  <a:pt x="3260" y="730"/>
                </a:lnTo>
                <a:lnTo>
                  <a:pt x="3269" y="727"/>
                </a:lnTo>
                <a:lnTo>
                  <a:pt x="3276" y="724"/>
                </a:lnTo>
                <a:lnTo>
                  <a:pt x="3284" y="722"/>
                </a:lnTo>
                <a:lnTo>
                  <a:pt x="3301" y="718"/>
                </a:lnTo>
                <a:lnTo>
                  <a:pt x="3310" y="717"/>
                </a:lnTo>
                <a:lnTo>
                  <a:pt x="3319" y="716"/>
                </a:lnTo>
                <a:lnTo>
                  <a:pt x="3336" y="715"/>
                </a:lnTo>
                <a:lnTo>
                  <a:pt x="3348" y="715"/>
                </a:lnTo>
                <a:lnTo>
                  <a:pt x="3358" y="716"/>
                </a:lnTo>
                <a:lnTo>
                  <a:pt x="3369" y="717"/>
                </a:lnTo>
                <a:lnTo>
                  <a:pt x="3379" y="718"/>
                </a:lnTo>
                <a:lnTo>
                  <a:pt x="3388" y="720"/>
                </a:lnTo>
                <a:lnTo>
                  <a:pt x="3398" y="722"/>
                </a:lnTo>
                <a:lnTo>
                  <a:pt x="3415" y="727"/>
                </a:lnTo>
                <a:lnTo>
                  <a:pt x="3431" y="733"/>
                </a:lnTo>
                <a:lnTo>
                  <a:pt x="3444" y="741"/>
                </a:lnTo>
                <a:lnTo>
                  <a:pt x="3452" y="745"/>
                </a:lnTo>
                <a:lnTo>
                  <a:pt x="3458" y="750"/>
                </a:lnTo>
                <a:lnTo>
                  <a:pt x="3463" y="754"/>
                </a:lnTo>
                <a:lnTo>
                  <a:pt x="3469" y="758"/>
                </a:lnTo>
                <a:lnTo>
                  <a:pt x="3475" y="763"/>
                </a:lnTo>
                <a:lnTo>
                  <a:pt x="3479" y="769"/>
                </a:lnTo>
                <a:lnTo>
                  <a:pt x="3488" y="779"/>
                </a:lnTo>
                <a:lnTo>
                  <a:pt x="3495" y="790"/>
                </a:lnTo>
                <a:lnTo>
                  <a:pt x="3502" y="801"/>
                </a:lnTo>
                <a:lnTo>
                  <a:pt x="3508" y="812"/>
                </a:lnTo>
                <a:lnTo>
                  <a:pt x="3512" y="824"/>
                </a:lnTo>
                <a:lnTo>
                  <a:pt x="3515" y="835"/>
                </a:lnTo>
                <a:lnTo>
                  <a:pt x="3518" y="846"/>
                </a:lnTo>
                <a:lnTo>
                  <a:pt x="3429" y="873"/>
                </a:lnTo>
                <a:close/>
                <a:moveTo>
                  <a:pt x="3605" y="1232"/>
                </a:moveTo>
                <a:lnTo>
                  <a:pt x="3605" y="725"/>
                </a:lnTo>
                <a:lnTo>
                  <a:pt x="3922" y="725"/>
                </a:lnTo>
                <a:lnTo>
                  <a:pt x="3922" y="818"/>
                </a:lnTo>
                <a:lnTo>
                  <a:pt x="3702" y="818"/>
                </a:lnTo>
                <a:lnTo>
                  <a:pt x="3702" y="934"/>
                </a:lnTo>
                <a:lnTo>
                  <a:pt x="3901" y="934"/>
                </a:lnTo>
                <a:lnTo>
                  <a:pt x="3901" y="1021"/>
                </a:lnTo>
                <a:lnTo>
                  <a:pt x="3702" y="1021"/>
                </a:lnTo>
                <a:lnTo>
                  <a:pt x="3702" y="1139"/>
                </a:lnTo>
                <a:lnTo>
                  <a:pt x="3922" y="1139"/>
                </a:lnTo>
                <a:lnTo>
                  <a:pt x="3922" y="1232"/>
                </a:lnTo>
                <a:lnTo>
                  <a:pt x="3605" y="1232"/>
                </a:lnTo>
                <a:close/>
                <a:moveTo>
                  <a:pt x="4006" y="1053"/>
                </a:moveTo>
                <a:lnTo>
                  <a:pt x="4006" y="725"/>
                </a:lnTo>
                <a:lnTo>
                  <a:pt x="4105" y="725"/>
                </a:lnTo>
                <a:lnTo>
                  <a:pt x="4105" y="1045"/>
                </a:lnTo>
                <a:lnTo>
                  <a:pt x="4105" y="1057"/>
                </a:lnTo>
                <a:lnTo>
                  <a:pt x="4106" y="1068"/>
                </a:lnTo>
                <a:lnTo>
                  <a:pt x="4108" y="1080"/>
                </a:lnTo>
                <a:lnTo>
                  <a:pt x="4111" y="1089"/>
                </a:lnTo>
                <a:lnTo>
                  <a:pt x="4115" y="1098"/>
                </a:lnTo>
                <a:lnTo>
                  <a:pt x="4119" y="1107"/>
                </a:lnTo>
                <a:lnTo>
                  <a:pt x="4125" y="1114"/>
                </a:lnTo>
                <a:lnTo>
                  <a:pt x="4131" y="1121"/>
                </a:lnTo>
                <a:lnTo>
                  <a:pt x="4137" y="1126"/>
                </a:lnTo>
                <a:lnTo>
                  <a:pt x="4144" y="1132"/>
                </a:lnTo>
                <a:lnTo>
                  <a:pt x="4153" y="1137"/>
                </a:lnTo>
                <a:lnTo>
                  <a:pt x="4161" y="1140"/>
                </a:lnTo>
                <a:lnTo>
                  <a:pt x="4169" y="1143"/>
                </a:lnTo>
                <a:lnTo>
                  <a:pt x="4180" y="1145"/>
                </a:lnTo>
                <a:lnTo>
                  <a:pt x="4190" y="1146"/>
                </a:lnTo>
                <a:lnTo>
                  <a:pt x="4201" y="1146"/>
                </a:lnTo>
                <a:lnTo>
                  <a:pt x="4211" y="1146"/>
                </a:lnTo>
                <a:lnTo>
                  <a:pt x="4221" y="1145"/>
                </a:lnTo>
                <a:lnTo>
                  <a:pt x="4232" y="1143"/>
                </a:lnTo>
                <a:lnTo>
                  <a:pt x="4241" y="1140"/>
                </a:lnTo>
                <a:lnTo>
                  <a:pt x="4249" y="1137"/>
                </a:lnTo>
                <a:lnTo>
                  <a:pt x="4258" y="1132"/>
                </a:lnTo>
                <a:lnTo>
                  <a:pt x="4265" y="1126"/>
                </a:lnTo>
                <a:lnTo>
                  <a:pt x="4271" y="1121"/>
                </a:lnTo>
                <a:lnTo>
                  <a:pt x="4276" y="1114"/>
                </a:lnTo>
                <a:lnTo>
                  <a:pt x="4282" y="1107"/>
                </a:lnTo>
                <a:lnTo>
                  <a:pt x="4287" y="1098"/>
                </a:lnTo>
                <a:lnTo>
                  <a:pt x="4290" y="1089"/>
                </a:lnTo>
                <a:lnTo>
                  <a:pt x="4293" y="1080"/>
                </a:lnTo>
                <a:lnTo>
                  <a:pt x="4295" y="1068"/>
                </a:lnTo>
                <a:lnTo>
                  <a:pt x="4296" y="1057"/>
                </a:lnTo>
                <a:lnTo>
                  <a:pt x="4297" y="1045"/>
                </a:lnTo>
                <a:lnTo>
                  <a:pt x="4297" y="725"/>
                </a:lnTo>
                <a:lnTo>
                  <a:pt x="4395" y="725"/>
                </a:lnTo>
                <a:lnTo>
                  <a:pt x="4395" y="1053"/>
                </a:lnTo>
                <a:lnTo>
                  <a:pt x="4395" y="1064"/>
                </a:lnTo>
                <a:lnTo>
                  <a:pt x="4394" y="1074"/>
                </a:lnTo>
                <a:lnTo>
                  <a:pt x="4393" y="1086"/>
                </a:lnTo>
                <a:lnTo>
                  <a:pt x="4392" y="1096"/>
                </a:lnTo>
                <a:lnTo>
                  <a:pt x="4390" y="1107"/>
                </a:lnTo>
                <a:lnTo>
                  <a:pt x="4387" y="1116"/>
                </a:lnTo>
                <a:lnTo>
                  <a:pt x="4384" y="1125"/>
                </a:lnTo>
                <a:lnTo>
                  <a:pt x="4380" y="1135"/>
                </a:lnTo>
                <a:lnTo>
                  <a:pt x="4376" y="1143"/>
                </a:lnTo>
                <a:lnTo>
                  <a:pt x="4372" y="1151"/>
                </a:lnTo>
                <a:lnTo>
                  <a:pt x="4367" y="1160"/>
                </a:lnTo>
                <a:lnTo>
                  <a:pt x="4363" y="1167"/>
                </a:lnTo>
                <a:lnTo>
                  <a:pt x="4357" y="1174"/>
                </a:lnTo>
                <a:lnTo>
                  <a:pt x="4351" y="1182"/>
                </a:lnTo>
                <a:lnTo>
                  <a:pt x="4345" y="1188"/>
                </a:lnTo>
                <a:lnTo>
                  <a:pt x="4339" y="1194"/>
                </a:lnTo>
                <a:lnTo>
                  <a:pt x="4324" y="1206"/>
                </a:lnTo>
                <a:lnTo>
                  <a:pt x="4317" y="1211"/>
                </a:lnTo>
                <a:lnTo>
                  <a:pt x="4310" y="1216"/>
                </a:lnTo>
                <a:lnTo>
                  <a:pt x="4301" y="1220"/>
                </a:lnTo>
                <a:lnTo>
                  <a:pt x="4294" y="1224"/>
                </a:lnTo>
                <a:lnTo>
                  <a:pt x="4286" y="1227"/>
                </a:lnTo>
                <a:lnTo>
                  <a:pt x="4276" y="1231"/>
                </a:lnTo>
                <a:lnTo>
                  <a:pt x="4268" y="1234"/>
                </a:lnTo>
                <a:lnTo>
                  <a:pt x="4259" y="1236"/>
                </a:lnTo>
                <a:lnTo>
                  <a:pt x="4240" y="1240"/>
                </a:lnTo>
                <a:lnTo>
                  <a:pt x="4220" y="1242"/>
                </a:lnTo>
                <a:lnTo>
                  <a:pt x="4201" y="1243"/>
                </a:lnTo>
                <a:lnTo>
                  <a:pt x="4181" y="1242"/>
                </a:lnTo>
                <a:lnTo>
                  <a:pt x="4170" y="1241"/>
                </a:lnTo>
                <a:lnTo>
                  <a:pt x="4161" y="1240"/>
                </a:lnTo>
                <a:lnTo>
                  <a:pt x="4142" y="1236"/>
                </a:lnTo>
                <a:lnTo>
                  <a:pt x="4125" y="1231"/>
                </a:lnTo>
                <a:lnTo>
                  <a:pt x="4108" y="1224"/>
                </a:lnTo>
                <a:lnTo>
                  <a:pt x="4091" y="1216"/>
                </a:lnTo>
                <a:lnTo>
                  <a:pt x="4084" y="1211"/>
                </a:lnTo>
                <a:lnTo>
                  <a:pt x="4077" y="1206"/>
                </a:lnTo>
                <a:lnTo>
                  <a:pt x="4070" y="1200"/>
                </a:lnTo>
                <a:lnTo>
                  <a:pt x="4063" y="1194"/>
                </a:lnTo>
                <a:lnTo>
                  <a:pt x="4056" y="1188"/>
                </a:lnTo>
                <a:lnTo>
                  <a:pt x="4051" y="1182"/>
                </a:lnTo>
                <a:lnTo>
                  <a:pt x="4045" y="1174"/>
                </a:lnTo>
                <a:lnTo>
                  <a:pt x="4039" y="1167"/>
                </a:lnTo>
                <a:lnTo>
                  <a:pt x="4034" y="1160"/>
                </a:lnTo>
                <a:lnTo>
                  <a:pt x="4029" y="1151"/>
                </a:lnTo>
                <a:lnTo>
                  <a:pt x="4025" y="1143"/>
                </a:lnTo>
                <a:lnTo>
                  <a:pt x="4022" y="1135"/>
                </a:lnTo>
                <a:lnTo>
                  <a:pt x="4018" y="1125"/>
                </a:lnTo>
                <a:lnTo>
                  <a:pt x="4014" y="1116"/>
                </a:lnTo>
                <a:lnTo>
                  <a:pt x="4012" y="1107"/>
                </a:lnTo>
                <a:lnTo>
                  <a:pt x="4010" y="1096"/>
                </a:lnTo>
                <a:lnTo>
                  <a:pt x="4008" y="1086"/>
                </a:lnTo>
                <a:lnTo>
                  <a:pt x="4007" y="1074"/>
                </a:lnTo>
                <a:lnTo>
                  <a:pt x="4006" y="1064"/>
                </a:lnTo>
                <a:lnTo>
                  <a:pt x="4006" y="1053"/>
                </a:lnTo>
                <a:close/>
                <a:moveTo>
                  <a:pt x="4650" y="1037"/>
                </a:moveTo>
                <a:lnTo>
                  <a:pt x="4599" y="1037"/>
                </a:lnTo>
                <a:lnTo>
                  <a:pt x="4599" y="1232"/>
                </a:lnTo>
                <a:lnTo>
                  <a:pt x="4499" y="1232"/>
                </a:lnTo>
                <a:lnTo>
                  <a:pt x="4499" y="725"/>
                </a:lnTo>
                <a:lnTo>
                  <a:pt x="4698" y="725"/>
                </a:lnTo>
                <a:lnTo>
                  <a:pt x="4707" y="725"/>
                </a:lnTo>
                <a:lnTo>
                  <a:pt x="4715" y="726"/>
                </a:lnTo>
                <a:lnTo>
                  <a:pt x="4724" y="727"/>
                </a:lnTo>
                <a:lnTo>
                  <a:pt x="4733" y="728"/>
                </a:lnTo>
                <a:lnTo>
                  <a:pt x="4749" y="732"/>
                </a:lnTo>
                <a:lnTo>
                  <a:pt x="4757" y="734"/>
                </a:lnTo>
                <a:lnTo>
                  <a:pt x="4764" y="737"/>
                </a:lnTo>
                <a:lnTo>
                  <a:pt x="4772" y="741"/>
                </a:lnTo>
                <a:lnTo>
                  <a:pt x="4779" y="744"/>
                </a:lnTo>
                <a:lnTo>
                  <a:pt x="4785" y="747"/>
                </a:lnTo>
                <a:lnTo>
                  <a:pt x="4791" y="751"/>
                </a:lnTo>
                <a:lnTo>
                  <a:pt x="4804" y="760"/>
                </a:lnTo>
                <a:lnTo>
                  <a:pt x="4815" y="770"/>
                </a:lnTo>
                <a:lnTo>
                  <a:pt x="4825" y="781"/>
                </a:lnTo>
                <a:lnTo>
                  <a:pt x="4834" y="793"/>
                </a:lnTo>
                <a:lnTo>
                  <a:pt x="4841" y="806"/>
                </a:lnTo>
                <a:lnTo>
                  <a:pt x="4844" y="812"/>
                </a:lnTo>
                <a:lnTo>
                  <a:pt x="4847" y="820"/>
                </a:lnTo>
                <a:lnTo>
                  <a:pt x="4853" y="834"/>
                </a:lnTo>
                <a:lnTo>
                  <a:pt x="4856" y="849"/>
                </a:lnTo>
                <a:lnTo>
                  <a:pt x="4857" y="857"/>
                </a:lnTo>
                <a:lnTo>
                  <a:pt x="4858" y="864"/>
                </a:lnTo>
                <a:lnTo>
                  <a:pt x="4859" y="873"/>
                </a:lnTo>
                <a:lnTo>
                  <a:pt x="4859" y="881"/>
                </a:lnTo>
                <a:lnTo>
                  <a:pt x="4858" y="893"/>
                </a:lnTo>
                <a:lnTo>
                  <a:pt x="4857" y="907"/>
                </a:lnTo>
                <a:lnTo>
                  <a:pt x="4856" y="913"/>
                </a:lnTo>
                <a:lnTo>
                  <a:pt x="4855" y="918"/>
                </a:lnTo>
                <a:lnTo>
                  <a:pt x="4852" y="931"/>
                </a:lnTo>
                <a:lnTo>
                  <a:pt x="4847" y="941"/>
                </a:lnTo>
                <a:lnTo>
                  <a:pt x="4842" y="953"/>
                </a:lnTo>
                <a:lnTo>
                  <a:pt x="4836" y="962"/>
                </a:lnTo>
                <a:lnTo>
                  <a:pt x="4830" y="971"/>
                </a:lnTo>
                <a:lnTo>
                  <a:pt x="4822" y="981"/>
                </a:lnTo>
                <a:lnTo>
                  <a:pt x="4814" y="989"/>
                </a:lnTo>
                <a:lnTo>
                  <a:pt x="4806" y="996"/>
                </a:lnTo>
                <a:lnTo>
                  <a:pt x="4795" y="1004"/>
                </a:lnTo>
                <a:lnTo>
                  <a:pt x="4786" y="1010"/>
                </a:lnTo>
                <a:lnTo>
                  <a:pt x="4775" y="1015"/>
                </a:lnTo>
                <a:lnTo>
                  <a:pt x="4769" y="1018"/>
                </a:lnTo>
                <a:lnTo>
                  <a:pt x="4763" y="1020"/>
                </a:lnTo>
                <a:lnTo>
                  <a:pt x="4757" y="1022"/>
                </a:lnTo>
                <a:lnTo>
                  <a:pt x="4751" y="1025"/>
                </a:lnTo>
                <a:lnTo>
                  <a:pt x="4860" y="1232"/>
                </a:lnTo>
                <a:lnTo>
                  <a:pt x="4750" y="1232"/>
                </a:lnTo>
                <a:lnTo>
                  <a:pt x="4650" y="1037"/>
                </a:lnTo>
                <a:close/>
                <a:moveTo>
                  <a:pt x="4679" y="952"/>
                </a:moveTo>
                <a:lnTo>
                  <a:pt x="4688" y="952"/>
                </a:lnTo>
                <a:lnTo>
                  <a:pt x="4697" y="951"/>
                </a:lnTo>
                <a:lnTo>
                  <a:pt x="4705" y="949"/>
                </a:lnTo>
                <a:lnTo>
                  <a:pt x="4712" y="947"/>
                </a:lnTo>
                <a:lnTo>
                  <a:pt x="4720" y="943"/>
                </a:lnTo>
                <a:lnTo>
                  <a:pt x="4726" y="940"/>
                </a:lnTo>
                <a:lnTo>
                  <a:pt x="4732" y="936"/>
                </a:lnTo>
                <a:lnTo>
                  <a:pt x="4737" y="932"/>
                </a:lnTo>
                <a:lnTo>
                  <a:pt x="4739" y="930"/>
                </a:lnTo>
                <a:lnTo>
                  <a:pt x="4742" y="927"/>
                </a:lnTo>
                <a:lnTo>
                  <a:pt x="4747" y="922"/>
                </a:lnTo>
                <a:lnTo>
                  <a:pt x="4750" y="916"/>
                </a:lnTo>
                <a:lnTo>
                  <a:pt x="4753" y="910"/>
                </a:lnTo>
                <a:lnTo>
                  <a:pt x="4755" y="904"/>
                </a:lnTo>
                <a:lnTo>
                  <a:pt x="4757" y="897"/>
                </a:lnTo>
                <a:lnTo>
                  <a:pt x="4758" y="889"/>
                </a:lnTo>
                <a:lnTo>
                  <a:pt x="4758" y="882"/>
                </a:lnTo>
                <a:lnTo>
                  <a:pt x="4758" y="874"/>
                </a:lnTo>
                <a:lnTo>
                  <a:pt x="4757" y="866"/>
                </a:lnTo>
                <a:lnTo>
                  <a:pt x="4755" y="859"/>
                </a:lnTo>
                <a:lnTo>
                  <a:pt x="4753" y="853"/>
                </a:lnTo>
                <a:lnTo>
                  <a:pt x="4750" y="847"/>
                </a:lnTo>
                <a:lnTo>
                  <a:pt x="4747" y="840"/>
                </a:lnTo>
                <a:lnTo>
                  <a:pt x="4742" y="835"/>
                </a:lnTo>
                <a:lnTo>
                  <a:pt x="4737" y="830"/>
                </a:lnTo>
                <a:lnTo>
                  <a:pt x="4734" y="828"/>
                </a:lnTo>
                <a:lnTo>
                  <a:pt x="4732" y="826"/>
                </a:lnTo>
                <a:lnTo>
                  <a:pt x="4726" y="822"/>
                </a:lnTo>
                <a:lnTo>
                  <a:pt x="4720" y="819"/>
                </a:lnTo>
                <a:lnTo>
                  <a:pt x="4712" y="815"/>
                </a:lnTo>
                <a:lnTo>
                  <a:pt x="4705" y="813"/>
                </a:lnTo>
                <a:lnTo>
                  <a:pt x="4697" y="812"/>
                </a:lnTo>
                <a:lnTo>
                  <a:pt x="4688" y="811"/>
                </a:lnTo>
                <a:lnTo>
                  <a:pt x="4679" y="811"/>
                </a:lnTo>
                <a:lnTo>
                  <a:pt x="4599" y="811"/>
                </a:lnTo>
                <a:lnTo>
                  <a:pt x="4599" y="952"/>
                </a:lnTo>
                <a:lnTo>
                  <a:pt x="4679" y="952"/>
                </a:lnTo>
                <a:close/>
                <a:moveTo>
                  <a:pt x="5253" y="1116"/>
                </a:moveTo>
                <a:lnTo>
                  <a:pt x="5047" y="1116"/>
                </a:lnTo>
                <a:lnTo>
                  <a:pt x="5004" y="1232"/>
                </a:lnTo>
                <a:lnTo>
                  <a:pt x="4900" y="1232"/>
                </a:lnTo>
                <a:lnTo>
                  <a:pt x="5095" y="725"/>
                </a:lnTo>
                <a:lnTo>
                  <a:pt x="5209" y="725"/>
                </a:lnTo>
                <a:lnTo>
                  <a:pt x="5402" y="1232"/>
                </a:lnTo>
                <a:lnTo>
                  <a:pt x="5295" y="1232"/>
                </a:lnTo>
                <a:lnTo>
                  <a:pt x="5253" y="1116"/>
                </a:lnTo>
                <a:close/>
                <a:moveTo>
                  <a:pt x="5079" y="1026"/>
                </a:moveTo>
                <a:lnTo>
                  <a:pt x="5220" y="1026"/>
                </a:lnTo>
                <a:lnTo>
                  <a:pt x="5150" y="834"/>
                </a:lnTo>
                <a:lnTo>
                  <a:pt x="5079" y="1026"/>
                </a:lnTo>
                <a:close/>
                <a:moveTo>
                  <a:pt x="4489" y="252"/>
                </a:moveTo>
                <a:lnTo>
                  <a:pt x="4528" y="252"/>
                </a:lnTo>
                <a:lnTo>
                  <a:pt x="4528" y="264"/>
                </a:lnTo>
                <a:lnTo>
                  <a:pt x="4370" y="264"/>
                </a:lnTo>
                <a:lnTo>
                  <a:pt x="4370" y="252"/>
                </a:lnTo>
                <a:lnTo>
                  <a:pt x="4410" y="252"/>
                </a:lnTo>
                <a:lnTo>
                  <a:pt x="4411" y="51"/>
                </a:lnTo>
                <a:lnTo>
                  <a:pt x="4377" y="51"/>
                </a:lnTo>
                <a:lnTo>
                  <a:pt x="4377" y="41"/>
                </a:lnTo>
                <a:lnTo>
                  <a:pt x="4489" y="9"/>
                </a:lnTo>
                <a:lnTo>
                  <a:pt x="4489" y="252"/>
                </a:lnTo>
                <a:close/>
                <a:moveTo>
                  <a:pt x="4591" y="140"/>
                </a:moveTo>
                <a:lnTo>
                  <a:pt x="4581" y="133"/>
                </a:lnTo>
                <a:lnTo>
                  <a:pt x="4574" y="126"/>
                </a:lnTo>
                <a:lnTo>
                  <a:pt x="4569" y="120"/>
                </a:lnTo>
                <a:lnTo>
                  <a:pt x="4565" y="112"/>
                </a:lnTo>
                <a:lnTo>
                  <a:pt x="4561" y="105"/>
                </a:lnTo>
                <a:lnTo>
                  <a:pt x="4560" y="98"/>
                </a:lnTo>
                <a:lnTo>
                  <a:pt x="4559" y="90"/>
                </a:lnTo>
                <a:lnTo>
                  <a:pt x="4558" y="83"/>
                </a:lnTo>
                <a:lnTo>
                  <a:pt x="4559" y="75"/>
                </a:lnTo>
                <a:lnTo>
                  <a:pt x="4560" y="67"/>
                </a:lnTo>
                <a:lnTo>
                  <a:pt x="4561" y="63"/>
                </a:lnTo>
                <a:lnTo>
                  <a:pt x="4562" y="60"/>
                </a:lnTo>
                <a:lnTo>
                  <a:pt x="4566" y="53"/>
                </a:lnTo>
                <a:lnTo>
                  <a:pt x="4568" y="50"/>
                </a:lnTo>
                <a:lnTo>
                  <a:pt x="4570" y="47"/>
                </a:lnTo>
                <a:lnTo>
                  <a:pt x="4572" y="44"/>
                </a:lnTo>
                <a:lnTo>
                  <a:pt x="4574" y="40"/>
                </a:lnTo>
                <a:lnTo>
                  <a:pt x="4580" y="35"/>
                </a:lnTo>
                <a:lnTo>
                  <a:pt x="4585" y="30"/>
                </a:lnTo>
                <a:lnTo>
                  <a:pt x="4593" y="25"/>
                </a:lnTo>
                <a:lnTo>
                  <a:pt x="4600" y="21"/>
                </a:lnTo>
                <a:lnTo>
                  <a:pt x="4607" y="18"/>
                </a:lnTo>
                <a:lnTo>
                  <a:pt x="4616" y="14"/>
                </a:lnTo>
                <a:lnTo>
                  <a:pt x="4624" y="12"/>
                </a:lnTo>
                <a:lnTo>
                  <a:pt x="4633" y="10"/>
                </a:lnTo>
                <a:lnTo>
                  <a:pt x="4643" y="9"/>
                </a:lnTo>
                <a:lnTo>
                  <a:pt x="4652" y="9"/>
                </a:lnTo>
                <a:lnTo>
                  <a:pt x="4659" y="9"/>
                </a:lnTo>
                <a:lnTo>
                  <a:pt x="4668" y="10"/>
                </a:lnTo>
                <a:lnTo>
                  <a:pt x="4675" y="11"/>
                </a:lnTo>
                <a:lnTo>
                  <a:pt x="4682" y="13"/>
                </a:lnTo>
                <a:lnTo>
                  <a:pt x="4688" y="15"/>
                </a:lnTo>
                <a:lnTo>
                  <a:pt x="4695" y="19"/>
                </a:lnTo>
                <a:lnTo>
                  <a:pt x="4701" y="22"/>
                </a:lnTo>
                <a:lnTo>
                  <a:pt x="4706" y="26"/>
                </a:lnTo>
                <a:lnTo>
                  <a:pt x="4711" y="30"/>
                </a:lnTo>
                <a:lnTo>
                  <a:pt x="4715" y="34"/>
                </a:lnTo>
                <a:lnTo>
                  <a:pt x="4720" y="39"/>
                </a:lnTo>
                <a:lnTo>
                  <a:pt x="4721" y="41"/>
                </a:lnTo>
                <a:lnTo>
                  <a:pt x="4723" y="45"/>
                </a:lnTo>
                <a:lnTo>
                  <a:pt x="4725" y="50"/>
                </a:lnTo>
                <a:lnTo>
                  <a:pt x="4727" y="55"/>
                </a:lnTo>
                <a:lnTo>
                  <a:pt x="4728" y="61"/>
                </a:lnTo>
                <a:lnTo>
                  <a:pt x="4729" y="67"/>
                </a:lnTo>
                <a:lnTo>
                  <a:pt x="4728" y="75"/>
                </a:lnTo>
                <a:lnTo>
                  <a:pt x="4727" y="79"/>
                </a:lnTo>
                <a:lnTo>
                  <a:pt x="4726" y="82"/>
                </a:lnTo>
                <a:lnTo>
                  <a:pt x="4724" y="88"/>
                </a:lnTo>
                <a:lnTo>
                  <a:pt x="4722" y="91"/>
                </a:lnTo>
                <a:lnTo>
                  <a:pt x="4720" y="95"/>
                </a:lnTo>
                <a:lnTo>
                  <a:pt x="4714" y="100"/>
                </a:lnTo>
                <a:lnTo>
                  <a:pt x="4709" y="104"/>
                </a:lnTo>
                <a:lnTo>
                  <a:pt x="4702" y="108"/>
                </a:lnTo>
                <a:lnTo>
                  <a:pt x="4695" y="112"/>
                </a:lnTo>
                <a:lnTo>
                  <a:pt x="4703" y="116"/>
                </a:lnTo>
                <a:lnTo>
                  <a:pt x="4711" y="122"/>
                </a:lnTo>
                <a:lnTo>
                  <a:pt x="4720" y="129"/>
                </a:lnTo>
                <a:lnTo>
                  <a:pt x="4724" y="132"/>
                </a:lnTo>
                <a:lnTo>
                  <a:pt x="4728" y="136"/>
                </a:lnTo>
                <a:lnTo>
                  <a:pt x="4735" y="146"/>
                </a:lnTo>
                <a:lnTo>
                  <a:pt x="4738" y="151"/>
                </a:lnTo>
                <a:lnTo>
                  <a:pt x="4741" y="156"/>
                </a:lnTo>
                <a:lnTo>
                  <a:pt x="4743" y="162"/>
                </a:lnTo>
                <a:lnTo>
                  <a:pt x="4746" y="168"/>
                </a:lnTo>
                <a:lnTo>
                  <a:pt x="4747" y="176"/>
                </a:lnTo>
                <a:lnTo>
                  <a:pt x="4748" y="183"/>
                </a:lnTo>
                <a:lnTo>
                  <a:pt x="4747" y="191"/>
                </a:lnTo>
                <a:lnTo>
                  <a:pt x="4746" y="200"/>
                </a:lnTo>
                <a:lnTo>
                  <a:pt x="4743" y="207"/>
                </a:lnTo>
                <a:lnTo>
                  <a:pt x="4740" y="215"/>
                </a:lnTo>
                <a:lnTo>
                  <a:pt x="4736" y="222"/>
                </a:lnTo>
                <a:lnTo>
                  <a:pt x="4731" y="229"/>
                </a:lnTo>
                <a:lnTo>
                  <a:pt x="4726" y="236"/>
                </a:lnTo>
                <a:lnTo>
                  <a:pt x="4718" y="241"/>
                </a:lnTo>
                <a:lnTo>
                  <a:pt x="4711" y="247"/>
                </a:lnTo>
                <a:lnTo>
                  <a:pt x="4703" y="252"/>
                </a:lnTo>
                <a:lnTo>
                  <a:pt x="4695" y="256"/>
                </a:lnTo>
                <a:lnTo>
                  <a:pt x="4684" y="260"/>
                </a:lnTo>
                <a:lnTo>
                  <a:pt x="4674" y="263"/>
                </a:lnTo>
                <a:lnTo>
                  <a:pt x="4663" y="265"/>
                </a:lnTo>
                <a:lnTo>
                  <a:pt x="4651" y="266"/>
                </a:lnTo>
                <a:lnTo>
                  <a:pt x="4638" y="267"/>
                </a:lnTo>
                <a:lnTo>
                  <a:pt x="4629" y="266"/>
                </a:lnTo>
                <a:lnTo>
                  <a:pt x="4621" y="266"/>
                </a:lnTo>
                <a:lnTo>
                  <a:pt x="4611" y="264"/>
                </a:lnTo>
                <a:lnTo>
                  <a:pt x="4603" y="262"/>
                </a:lnTo>
                <a:lnTo>
                  <a:pt x="4595" y="260"/>
                </a:lnTo>
                <a:lnTo>
                  <a:pt x="4587" y="257"/>
                </a:lnTo>
                <a:lnTo>
                  <a:pt x="4580" y="254"/>
                </a:lnTo>
                <a:lnTo>
                  <a:pt x="4573" y="250"/>
                </a:lnTo>
                <a:lnTo>
                  <a:pt x="4567" y="244"/>
                </a:lnTo>
                <a:lnTo>
                  <a:pt x="4565" y="242"/>
                </a:lnTo>
                <a:lnTo>
                  <a:pt x="4561" y="239"/>
                </a:lnTo>
                <a:lnTo>
                  <a:pt x="4556" y="234"/>
                </a:lnTo>
                <a:lnTo>
                  <a:pt x="4552" y="227"/>
                </a:lnTo>
                <a:lnTo>
                  <a:pt x="4549" y="220"/>
                </a:lnTo>
                <a:lnTo>
                  <a:pt x="4548" y="216"/>
                </a:lnTo>
                <a:lnTo>
                  <a:pt x="4547" y="212"/>
                </a:lnTo>
                <a:lnTo>
                  <a:pt x="4545" y="204"/>
                </a:lnTo>
                <a:lnTo>
                  <a:pt x="4545" y="195"/>
                </a:lnTo>
                <a:lnTo>
                  <a:pt x="4546" y="188"/>
                </a:lnTo>
                <a:lnTo>
                  <a:pt x="4548" y="180"/>
                </a:lnTo>
                <a:lnTo>
                  <a:pt x="4549" y="176"/>
                </a:lnTo>
                <a:lnTo>
                  <a:pt x="4551" y="172"/>
                </a:lnTo>
                <a:lnTo>
                  <a:pt x="4556" y="164"/>
                </a:lnTo>
                <a:lnTo>
                  <a:pt x="4559" y="160"/>
                </a:lnTo>
                <a:lnTo>
                  <a:pt x="4562" y="157"/>
                </a:lnTo>
                <a:lnTo>
                  <a:pt x="4567" y="153"/>
                </a:lnTo>
                <a:lnTo>
                  <a:pt x="4571" y="150"/>
                </a:lnTo>
                <a:lnTo>
                  <a:pt x="4579" y="144"/>
                </a:lnTo>
                <a:lnTo>
                  <a:pt x="4584" y="142"/>
                </a:lnTo>
                <a:lnTo>
                  <a:pt x="4591" y="140"/>
                </a:lnTo>
                <a:close/>
                <a:moveTo>
                  <a:pt x="4636" y="258"/>
                </a:moveTo>
                <a:lnTo>
                  <a:pt x="4643" y="258"/>
                </a:lnTo>
                <a:lnTo>
                  <a:pt x="4649" y="257"/>
                </a:lnTo>
                <a:lnTo>
                  <a:pt x="4655" y="257"/>
                </a:lnTo>
                <a:lnTo>
                  <a:pt x="4660" y="255"/>
                </a:lnTo>
                <a:lnTo>
                  <a:pt x="4669" y="252"/>
                </a:lnTo>
                <a:lnTo>
                  <a:pt x="4673" y="250"/>
                </a:lnTo>
                <a:lnTo>
                  <a:pt x="4675" y="249"/>
                </a:lnTo>
                <a:lnTo>
                  <a:pt x="4676" y="247"/>
                </a:lnTo>
                <a:lnTo>
                  <a:pt x="4679" y="244"/>
                </a:lnTo>
                <a:lnTo>
                  <a:pt x="4681" y="241"/>
                </a:lnTo>
                <a:lnTo>
                  <a:pt x="4683" y="238"/>
                </a:lnTo>
                <a:lnTo>
                  <a:pt x="4684" y="234"/>
                </a:lnTo>
                <a:lnTo>
                  <a:pt x="4686" y="226"/>
                </a:lnTo>
                <a:lnTo>
                  <a:pt x="4687" y="221"/>
                </a:lnTo>
                <a:lnTo>
                  <a:pt x="4687" y="216"/>
                </a:lnTo>
                <a:lnTo>
                  <a:pt x="4686" y="209"/>
                </a:lnTo>
                <a:lnTo>
                  <a:pt x="4684" y="203"/>
                </a:lnTo>
                <a:lnTo>
                  <a:pt x="4681" y="196"/>
                </a:lnTo>
                <a:lnTo>
                  <a:pt x="4680" y="193"/>
                </a:lnTo>
                <a:lnTo>
                  <a:pt x="4678" y="191"/>
                </a:lnTo>
                <a:lnTo>
                  <a:pt x="4673" y="186"/>
                </a:lnTo>
                <a:lnTo>
                  <a:pt x="4668" y="181"/>
                </a:lnTo>
                <a:lnTo>
                  <a:pt x="4661" y="177"/>
                </a:lnTo>
                <a:lnTo>
                  <a:pt x="4654" y="173"/>
                </a:lnTo>
                <a:lnTo>
                  <a:pt x="4639" y="165"/>
                </a:lnTo>
                <a:lnTo>
                  <a:pt x="4625" y="158"/>
                </a:lnTo>
                <a:lnTo>
                  <a:pt x="4609" y="152"/>
                </a:lnTo>
                <a:lnTo>
                  <a:pt x="4602" y="148"/>
                </a:lnTo>
                <a:lnTo>
                  <a:pt x="4596" y="143"/>
                </a:lnTo>
                <a:lnTo>
                  <a:pt x="4593" y="149"/>
                </a:lnTo>
                <a:lnTo>
                  <a:pt x="4590" y="154"/>
                </a:lnTo>
                <a:lnTo>
                  <a:pt x="4587" y="159"/>
                </a:lnTo>
                <a:lnTo>
                  <a:pt x="4585" y="165"/>
                </a:lnTo>
                <a:lnTo>
                  <a:pt x="4584" y="170"/>
                </a:lnTo>
                <a:lnTo>
                  <a:pt x="4583" y="177"/>
                </a:lnTo>
                <a:lnTo>
                  <a:pt x="4582" y="183"/>
                </a:lnTo>
                <a:lnTo>
                  <a:pt x="4582" y="190"/>
                </a:lnTo>
                <a:lnTo>
                  <a:pt x="4582" y="198"/>
                </a:lnTo>
                <a:lnTo>
                  <a:pt x="4583" y="205"/>
                </a:lnTo>
                <a:lnTo>
                  <a:pt x="4584" y="212"/>
                </a:lnTo>
                <a:lnTo>
                  <a:pt x="4585" y="218"/>
                </a:lnTo>
                <a:lnTo>
                  <a:pt x="4587" y="225"/>
                </a:lnTo>
                <a:lnTo>
                  <a:pt x="4590" y="230"/>
                </a:lnTo>
                <a:lnTo>
                  <a:pt x="4593" y="235"/>
                </a:lnTo>
                <a:lnTo>
                  <a:pt x="4596" y="239"/>
                </a:lnTo>
                <a:lnTo>
                  <a:pt x="4600" y="243"/>
                </a:lnTo>
                <a:lnTo>
                  <a:pt x="4604" y="247"/>
                </a:lnTo>
                <a:lnTo>
                  <a:pt x="4608" y="251"/>
                </a:lnTo>
                <a:lnTo>
                  <a:pt x="4613" y="253"/>
                </a:lnTo>
                <a:lnTo>
                  <a:pt x="4619" y="255"/>
                </a:lnTo>
                <a:lnTo>
                  <a:pt x="4624" y="257"/>
                </a:lnTo>
                <a:lnTo>
                  <a:pt x="4630" y="258"/>
                </a:lnTo>
                <a:lnTo>
                  <a:pt x="4636" y="258"/>
                </a:lnTo>
                <a:close/>
                <a:moveTo>
                  <a:pt x="4619" y="52"/>
                </a:moveTo>
                <a:lnTo>
                  <a:pt x="4619" y="57"/>
                </a:lnTo>
                <a:lnTo>
                  <a:pt x="4621" y="63"/>
                </a:lnTo>
                <a:lnTo>
                  <a:pt x="4622" y="69"/>
                </a:lnTo>
                <a:lnTo>
                  <a:pt x="4625" y="73"/>
                </a:lnTo>
                <a:lnTo>
                  <a:pt x="4628" y="77"/>
                </a:lnTo>
                <a:lnTo>
                  <a:pt x="4631" y="81"/>
                </a:lnTo>
                <a:lnTo>
                  <a:pt x="4635" y="84"/>
                </a:lnTo>
                <a:lnTo>
                  <a:pt x="4639" y="87"/>
                </a:lnTo>
                <a:lnTo>
                  <a:pt x="4650" y="94"/>
                </a:lnTo>
                <a:lnTo>
                  <a:pt x="4661" y="99"/>
                </a:lnTo>
                <a:lnTo>
                  <a:pt x="4686" y="109"/>
                </a:lnTo>
                <a:lnTo>
                  <a:pt x="4689" y="105"/>
                </a:lnTo>
                <a:lnTo>
                  <a:pt x="4691" y="101"/>
                </a:lnTo>
                <a:lnTo>
                  <a:pt x="4694" y="97"/>
                </a:lnTo>
                <a:lnTo>
                  <a:pt x="4696" y="91"/>
                </a:lnTo>
                <a:lnTo>
                  <a:pt x="4697" y="86"/>
                </a:lnTo>
                <a:lnTo>
                  <a:pt x="4698" y="80"/>
                </a:lnTo>
                <a:lnTo>
                  <a:pt x="4699" y="73"/>
                </a:lnTo>
                <a:lnTo>
                  <a:pt x="4699" y="66"/>
                </a:lnTo>
                <a:lnTo>
                  <a:pt x="4699" y="61"/>
                </a:lnTo>
                <a:lnTo>
                  <a:pt x="4698" y="56"/>
                </a:lnTo>
                <a:lnTo>
                  <a:pt x="4697" y="51"/>
                </a:lnTo>
                <a:lnTo>
                  <a:pt x="4696" y="47"/>
                </a:lnTo>
                <a:lnTo>
                  <a:pt x="4694" y="43"/>
                </a:lnTo>
                <a:lnTo>
                  <a:pt x="4691" y="38"/>
                </a:lnTo>
                <a:lnTo>
                  <a:pt x="4689" y="34"/>
                </a:lnTo>
                <a:lnTo>
                  <a:pt x="4686" y="31"/>
                </a:lnTo>
                <a:lnTo>
                  <a:pt x="4684" y="28"/>
                </a:lnTo>
                <a:lnTo>
                  <a:pt x="4681" y="26"/>
                </a:lnTo>
                <a:lnTo>
                  <a:pt x="4677" y="24"/>
                </a:lnTo>
                <a:lnTo>
                  <a:pt x="4674" y="22"/>
                </a:lnTo>
                <a:lnTo>
                  <a:pt x="4670" y="20"/>
                </a:lnTo>
                <a:lnTo>
                  <a:pt x="4665" y="19"/>
                </a:lnTo>
                <a:lnTo>
                  <a:pt x="4657" y="18"/>
                </a:lnTo>
                <a:lnTo>
                  <a:pt x="4648" y="19"/>
                </a:lnTo>
                <a:lnTo>
                  <a:pt x="4639" y="21"/>
                </a:lnTo>
                <a:lnTo>
                  <a:pt x="4633" y="24"/>
                </a:lnTo>
                <a:lnTo>
                  <a:pt x="4628" y="28"/>
                </a:lnTo>
                <a:lnTo>
                  <a:pt x="4626" y="31"/>
                </a:lnTo>
                <a:lnTo>
                  <a:pt x="4624" y="33"/>
                </a:lnTo>
                <a:lnTo>
                  <a:pt x="4621" y="39"/>
                </a:lnTo>
                <a:lnTo>
                  <a:pt x="4620" y="46"/>
                </a:lnTo>
                <a:lnTo>
                  <a:pt x="4619" y="52"/>
                </a:lnTo>
                <a:close/>
                <a:moveTo>
                  <a:pt x="5074" y="9"/>
                </a:moveTo>
                <a:lnTo>
                  <a:pt x="5086" y="9"/>
                </a:lnTo>
                <a:lnTo>
                  <a:pt x="5091" y="10"/>
                </a:lnTo>
                <a:lnTo>
                  <a:pt x="5096" y="11"/>
                </a:lnTo>
                <a:lnTo>
                  <a:pt x="5101" y="12"/>
                </a:lnTo>
                <a:lnTo>
                  <a:pt x="5106" y="13"/>
                </a:lnTo>
                <a:lnTo>
                  <a:pt x="5116" y="17"/>
                </a:lnTo>
                <a:lnTo>
                  <a:pt x="5125" y="21"/>
                </a:lnTo>
                <a:lnTo>
                  <a:pt x="5133" y="26"/>
                </a:lnTo>
                <a:lnTo>
                  <a:pt x="5142" y="32"/>
                </a:lnTo>
                <a:lnTo>
                  <a:pt x="5149" y="38"/>
                </a:lnTo>
                <a:lnTo>
                  <a:pt x="5155" y="47"/>
                </a:lnTo>
                <a:lnTo>
                  <a:pt x="5162" y="55"/>
                </a:lnTo>
                <a:lnTo>
                  <a:pt x="5167" y="63"/>
                </a:lnTo>
                <a:lnTo>
                  <a:pt x="5171" y="74"/>
                </a:lnTo>
                <a:lnTo>
                  <a:pt x="5174" y="84"/>
                </a:lnTo>
                <a:lnTo>
                  <a:pt x="5177" y="96"/>
                </a:lnTo>
                <a:lnTo>
                  <a:pt x="5178" y="102"/>
                </a:lnTo>
                <a:lnTo>
                  <a:pt x="5178" y="108"/>
                </a:lnTo>
                <a:lnTo>
                  <a:pt x="5179" y="121"/>
                </a:lnTo>
                <a:lnTo>
                  <a:pt x="5178" y="131"/>
                </a:lnTo>
                <a:lnTo>
                  <a:pt x="5177" y="141"/>
                </a:lnTo>
                <a:lnTo>
                  <a:pt x="5175" y="151"/>
                </a:lnTo>
                <a:lnTo>
                  <a:pt x="5173" y="160"/>
                </a:lnTo>
                <a:lnTo>
                  <a:pt x="5170" y="168"/>
                </a:lnTo>
                <a:lnTo>
                  <a:pt x="5167" y="177"/>
                </a:lnTo>
                <a:lnTo>
                  <a:pt x="5163" y="185"/>
                </a:lnTo>
                <a:lnTo>
                  <a:pt x="5157" y="192"/>
                </a:lnTo>
                <a:lnTo>
                  <a:pt x="5152" y="199"/>
                </a:lnTo>
                <a:lnTo>
                  <a:pt x="5147" y="206"/>
                </a:lnTo>
                <a:lnTo>
                  <a:pt x="5141" y="212"/>
                </a:lnTo>
                <a:lnTo>
                  <a:pt x="5134" y="217"/>
                </a:lnTo>
                <a:lnTo>
                  <a:pt x="5128" y="222"/>
                </a:lnTo>
                <a:lnTo>
                  <a:pt x="5122" y="228"/>
                </a:lnTo>
                <a:lnTo>
                  <a:pt x="5108" y="237"/>
                </a:lnTo>
                <a:lnTo>
                  <a:pt x="5101" y="241"/>
                </a:lnTo>
                <a:lnTo>
                  <a:pt x="5094" y="244"/>
                </a:lnTo>
                <a:lnTo>
                  <a:pt x="5080" y="251"/>
                </a:lnTo>
                <a:lnTo>
                  <a:pt x="5067" y="256"/>
                </a:lnTo>
                <a:lnTo>
                  <a:pt x="5053" y="260"/>
                </a:lnTo>
                <a:lnTo>
                  <a:pt x="5042" y="263"/>
                </a:lnTo>
                <a:lnTo>
                  <a:pt x="5032" y="265"/>
                </a:lnTo>
                <a:lnTo>
                  <a:pt x="5022" y="266"/>
                </a:lnTo>
                <a:lnTo>
                  <a:pt x="5016" y="267"/>
                </a:lnTo>
                <a:lnTo>
                  <a:pt x="5013" y="257"/>
                </a:lnTo>
                <a:lnTo>
                  <a:pt x="5017" y="256"/>
                </a:lnTo>
                <a:lnTo>
                  <a:pt x="5026" y="253"/>
                </a:lnTo>
                <a:lnTo>
                  <a:pt x="5032" y="251"/>
                </a:lnTo>
                <a:lnTo>
                  <a:pt x="5037" y="247"/>
                </a:lnTo>
                <a:lnTo>
                  <a:pt x="5043" y="243"/>
                </a:lnTo>
                <a:lnTo>
                  <a:pt x="5049" y="239"/>
                </a:lnTo>
                <a:lnTo>
                  <a:pt x="5056" y="234"/>
                </a:lnTo>
                <a:lnTo>
                  <a:pt x="5063" y="227"/>
                </a:lnTo>
                <a:lnTo>
                  <a:pt x="5066" y="224"/>
                </a:lnTo>
                <a:lnTo>
                  <a:pt x="5070" y="219"/>
                </a:lnTo>
                <a:lnTo>
                  <a:pt x="5076" y="210"/>
                </a:lnTo>
                <a:lnTo>
                  <a:pt x="5082" y="200"/>
                </a:lnTo>
                <a:lnTo>
                  <a:pt x="5085" y="193"/>
                </a:lnTo>
                <a:lnTo>
                  <a:pt x="5088" y="187"/>
                </a:lnTo>
                <a:lnTo>
                  <a:pt x="5093" y="174"/>
                </a:lnTo>
                <a:lnTo>
                  <a:pt x="5097" y="159"/>
                </a:lnTo>
                <a:lnTo>
                  <a:pt x="5087" y="163"/>
                </a:lnTo>
                <a:lnTo>
                  <a:pt x="5076" y="166"/>
                </a:lnTo>
                <a:lnTo>
                  <a:pt x="5071" y="167"/>
                </a:lnTo>
                <a:lnTo>
                  <a:pt x="5065" y="168"/>
                </a:lnTo>
                <a:lnTo>
                  <a:pt x="5053" y="169"/>
                </a:lnTo>
                <a:lnTo>
                  <a:pt x="5044" y="169"/>
                </a:lnTo>
                <a:lnTo>
                  <a:pt x="5036" y="168"/>
                </a:lnTo>
                <a:lnTo>
                  <a:pt x="5027" y="166"/>
                </a:lnTo>
                <a:lnTo>
                  <a:pt x="5020" y="164"/>
                </a:lnTo>
                <a:lnTo>
                  <a:pt x="5013" y="161"/>
                </a:lnTo>
                <a:lnTo>
                  <a:pt x="5007" y="157"/>
                </a:lnTo>
                <a:lnTo>
                  <a:pt x="5000" y="153"/>
                </a:lnTo>
                <a:lnTo>
                  <a:pt x="4994" y="148"/>
                </a:lnTo>
                <a:lnTo>
                  <a:pt x="4990" y="142"/>
                </a:lnTo>
                <a:lnTo>
                  <a:pt x="4986" y="137"/>
                </a:lnTo>
                <a:lnTo>
                  <a:pt x="4982" y="131"/>
                </a:lnTo>
                <a:lnTo>
                  <a:pt x="4978" y="124"/>
                </a:lnTo>
                <a:lnTo>
                  <a:pt x="4976" y="116"/>
                </a:lnTo>
                <a:lnTo>
                  <a:pt x="4974" y="109"/>
                </a:lnTo>
                <a:lnTo>
                  <a:pt x="4973" y="102"/>
                </a:lnTo>
                <a:lnTo>
                  <a:pt x="4973" y="94"/>
                </a:lnTo>
                <a:lnTo>
                  <a:pt x="4973" y="86"/>
                </a:lnTo>
                <a:lnTo>
                  <a:pt x="4974" y="79"/>
                </a:lnTo>
                <a:lnTo>
                  <a:pt x="4976" y="72"/>
                </a:lnTo>
                <a:lnTo>
                  <a:pt x="4978" y="64"/>
                </a:lnTo>
                <a:lnTo>
                  <a:pt x="4982" y="57"/>
                </a:lnTo>
                <a:lnTo>
                  <a:pt x="4986" y="50"/>
                </a:lnTo>
                <a:lnTo>
                  <a:pt x="4991" y="44"/>
                </a:lnTo>
                <a:lnTo>
                  <a:pt x="4994" y="40"/>
                </a:lnTo>
                <a:lnTo>
                  <a:pt x="4996" y="37"/>
                </a:lnTo>
                <a:lnTo>
                  <a:pt x="5003" y="31"/>
                </a:lnTo>
                <a:lnTo>
                  <a:pt x="5011" y="26"/>
                </a:lnTo>
                <a:lnTo>
                  <a:pt x="5015" y="24"/>
                </a:lnTo>
                <a:lnTo>
                  <a:pt x="5019" y="21"/>
                </a:lnTo>
                <a:lnTo>
                  <a:pt x="5028" y="17"/>
                </a:lnTo>
                <a:lnTo>
                  <a:pt x="5038" y="13"/>
                </a:lnTo>
                <a:lnTo>
                  <a:pt x="5049" y="11"/>
                </a:lnTo>
                <a:lnTo>
                  <a:pt x="5055" y="10"/>
                </a:lnTo>
                <a:lnTo>
                  <a:pt x="5061" y="9"/>
                </a:lnTo>
                <a:lnTo>
                  <a:pt x="5074" y="9"/>
                </a:lnTo>
                <a:close/>
                <a:moveTo>
                  <a:pt x="5080" y="154"/>
                </a:moveTo>
                <a:lnTo>
                  <a:pt x="5086" y="154"/>
                </a:lnTo>
                <a:lnTo>
                  <a:pt x="5091" y="153"/>
                </a:lnTo>
                <a:lnTo>
                  <a:pt x="5096" y="151"/>
                </a:lnTo>
                <a:lnTo>
                  <a:pt x="5099" y="149"/>
                </a:lnTo>
                <a:lnTo>
                  <a:pt x="5101" y="139"/>
                </a:lnTo>
                <a:lnTo>
                  <a:pt x="5102" y="134"/>
                </a:lnTo>
                <a:lnTo>
                  <a:pt x="5103" y="128"/>
                </a:lnTo>
                <a:lnTo>
                  <a:pt x="5104" y="114"/>
                </a:lnTo>
                <a:lnTo>
                  <a:pt x="5104" y="98"/>
                </a:lnTo>
                <a:lnTo>
                  <a:pt x="5104" y="75"/>
                </a:lnTo>
                <a:lnTo>
                  <a:pt x="5103" y="64"/>
                </a:lnTo>
                <a:lnTo>
                  <a:pt x="5102" y="56"/>
                </a:lnTo>
                <a:lnTo>
                  <a:pt x="5101" y="49"/>
                </a:lnTo>
                <a:lnTo>
                  <a:pt x="5100" y="41"/>
                </a:lnTo>
                <a:lnTo>
                  <a:pt x="5099" y="36"/>
                </a:lnTo>
                <a:lnTo>
                  <a:pt x="5097" y="31"/>
                </a:lnTo>
                <a:lnTo>
                  <a:pt x="5095" y="27"/>
                </a:lnTo>
                <a:lnTo>
                  <a:pt x="5093" y="24"/>
                </a:lnTo>
                <a:lnTo>
                  <a:pt x="5091" y="21"/>
                </a:lnTo>
                <a:lnTo>
                  <a:pt x="5088" y="19"/>
                </a:lnTo>
                <a:lnTo>
                  <a:pt x="5086" y="18"/>
                </a:lnTo>
                <a:lnTo>
                  <a:pt x="5082" y="17"/>
                </a:lnTo>
                <a:lnTo>
                  <a:pt x="5076" y="15"/>
                </a:lnTo>
                <a:lnTo>
                  <a:pt x="5069" y="17"/>
                </a:lnTo>
                <a:lnTo>
                  <a:pt x="5066" y="18"/>
                </a:lnTo>
                <a:lnTo>
                  <a:pt x="5064" y="19"/>
                </a:lnTo>
                <a:lnTo>
                  <a:pt x="5061" y="21"/>
                </a:lnTo>
                <a:lnTo>
                  <a:pt x="5059" y="23"/>
                </a:lnTo>
                <a:lnTo>
                  <a:pt x="5056" y="25"/>
                </a:lnTo>
                <a:lnTo>
                  <a:pt x="5054" y="29"/>
                </a:lnTo>
                <a:lnTo>
                  <a:pt x="5052" y="32"/>
                </a:lnTo>
                <a:lnTo>
                  <a:pt x="5051" y="37"/>
                </a:lnTo>
                <a:lnTo>
                  <a:pt x="5049" y="48"/>
                </a:lnTo>
                <a:lnTo>
                  <a:pt x="5048" y="62"/>
                </a:lnTo>
                <a:lnTo>
                  <a:pt x="5047" y="80"/>
                </a:lnTo>
                <a:lnTo>
                  <a:pt x="5048" y="100"/>
                </a:lnTo>
                <a:lnTo>
                  <a:pt x="5049" y="115"/>
                </a:lnTo>
                <a:lnTo>
                  <a:pt x="5049" y="123"/>
                </a:lnTo>
                <a:lnTo>
                  <a:pt x="5050" y="129"/>
                </a:lnTo>
                <a:lnTo>
                  <a:pt x="5052" y="134"/>
                </a:lnTo>
                <a:lnTo>
                  <a:pt x="5053" y="138"/>
                </a:lnTo>
                <a:lnTo>
                  <a:pt x="5055" y="142"/>
                </a:lnTo>
                <a:lnTo>
                  <a:pt x="5059" y="146"/>
                </a:lnTo>
                <a:lnTo>
                  <a:pt x="5061" y="149"/>
                </a:lnTo>
                <a:lnTo>
                  <a:pt x="5064" y="151"/>
                </a:lnTo>
                <a:lnTo>
                  <a:pt x="5068" y="152"/>
                </a:lnTo>
                <a:lnTo>
                  <a:pt x="5071" y="153"/>
                </a:lnTo>
                <a:lnTo>
                  <a:pt x="5076" y="154"/>
                </a:lnTo>
                <a:lnTo>
                  <a:pt x="5080" y="15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262211970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wo Content ">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71488" y="4767263"/>
            <a:ext cx="1543050" cy="273844"/>
          </a:xfrm>
          <a:prstGeom prst="rect">
            <a:avLst/>
          </a:prstGeom>
        </p:spPr>
        <p:txBody>
          <a:bodyPr/>
          <a:lstStyle/>
          <a:p>
            <a:fld id="{79C92D65-B736-4761-986C-D588153F59B4}" type="datetime1">
              <a:rPr lang="fi-FI" smtClean="0"/>
              <a:t>12.6.2020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50472D7-6E0A-4B06-A629-312D4D8B3BD5}" type="slidenum">
              <a:rPr lang="fi-FI" smtClean="0"/>
              <a:t>‹#›</a:t>
            </a:fld>
            <a:endParaRPr lang="fi-FI"/>
          </a:p>
        </p:txBody>
      </p:sp>
      <p:sp>
        <p:nvSpPr>
          <p:cNvPr id="8" name="Content Placeholder 2"/>
          <p:cNvSpPr>
            <a:spLocks noGrp="1"/>
          </p:cNvSpPr>
          <p:nvPr>
            <p:ph idx="1"/>
          </p:nvPr>
        </p:nvSpPr>
        <p:spPr>
          <a:xfrm>
            <a:off x="215504" y="1081565"/>
            <a:ext cx="3159490" cy="3629024"/>
          </a:xfrm>
        </p:spPr>
        <p:txBody>
          <a:bodyPr/>
          <a:lstStyle>
            <a:lvl1pPr>
              <a:defRPr sz="1350">
                <a:solidFill>
                  <a:schemeClr val="tx1"/>
                </a:solidFill>
              </a:defRPr>
            </a:lvl1pPr>
            <a:lvl2pPr>
              <a:defRPr sz="1200">
                <a:solidFill>
                  <a:schemeClr val="tx1"/>
                </a:solidFill>
              </a:defRPr>
            </a:lvl2pPr>
            <a:lvl3pPr>
              <a:defRPr sz="1200">
                <a:solidFill>
                  <a:schemeClr val="tx1"/>
                </a:solidFill>
              </a:defRPr>
            </a:lvl3pPr>
            <a:lvl4pPr>
              <a:defRPr sz="825">
                <a:solidFill>
                  <a:schemeClr val="tx1"/>
                </a:solidFill>
              </a:defRPr>
            </a:lvl4pPr>
            <a:lvl5pPr>
              <a:defRPr sz="825">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Content Placeholder 2"/>
          <p:cNvSpPr>
            <a:spLocks noGrp="1"/>
          </p:cNvSpPr>
          <p:nvPr>
            <p:ph idx="13"/>
          </p:nvPr>
        </p:nvSpPr>
        <p:spPr>
          <a:xfrm>
            <a:off x="3483009" y="1081565"/>
            <a:ext cx="3159490" cy="3629024"/>
          </a:xfrm>
        </p:spPr>
        <p:txBody>
          <a:bodyPr/>
          <a:lstStyle>
            <a:lvl1pPr>
              <a:defRPr sz="1350">
                <a:solidFill>
                  <a:schemeClr val="tx1"/>
                </a:solidFill>
              </a:defRPr>
            </a:lvl1pPr>
            <a:lvl2pPr>
              <a:defRPr sz="1200">
                <a:solidFill>
                  <a:schemeClr val="tx1"/>
                </a:solidFill>
              </a:defRPr>
            </a:lvl2pPr>
            <a:lvl3pPr>
              <a:defRPr sz="1200">
                <a:solidFill>
                  <a:schemeClr val="tx1"/>
                </a:solidFill>
              </a:defRPr>
            </a:lvl3pPr>
            <a:lvl4pPr>
              <a:defRPr sz="825">
                <a:solidFill>
                  <a:schemeClr val="tx1"/>
                </a:solidFill>
              </a:defRPr>
            </a:lvl4pPr>
            <a:lvl5pPr>
              <a:defRPr sz="825">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0" name="Straight Connector 9"/>
          <p:cNvCxnSpPr/>
          <p:nvPr userDrawn="1"/>
        </p:nvCxnSpPr>
        <p:spPr>
          <a:xfrm>
            <a:off x="215504" y="42692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483008" y="42692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fi-FI" sz="1200"/>
          </a:p>
        </p:txBody>
      </p:sp>
      <p:sp>
        <p:nvSpPr>
          <p:cNvPr id="3" name="Title 2"/>
          <p:cNvSpPr>
            <a:spLocks noGrp="1"/>
          </p:cNvSpPr>
          <p:nvPr>
            <p:ph type="title"/>
          </p:nvPr>
        </p:nvSpPr>
        <p:spPr>
          <a:xfrm>
            <a:off x="215504" y="497923"/>
            <a:ext cx="3159489" cy="583223"/>
          </a:xfrm>
        </p:spPr>
        <p:txBody>
          <a:bodyPr/>
          <a:lstStyle/>
          <a:p>
            <a:r>
              <a:rPr lang="fi-FI"/>
              <a:t>Muokkaa perustyyl. napsautt.</a:t>
            </a:r>
            <a:endParaRPr lang="en-GB"/>
          </a:p>
        </p:txBody>
      </p:sp>
    </p:spTree>
    <p:extLst>
      <p:ext uri="{BB962C8B-B14F-4D97-AF65-F5344CB8AC3E}">
        <p14:creationId xmlns:p14="http://schemas.microsoft.com/office/powerpoint/2010/main" val="433081675"/>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514350" y="1597822"/>
            <a:ext cx="5829300" cy="1102519"/>
          </a:xfrm>
        </p:spPr>
        <p:txBody>
          <a:bodyPr/>
          <a:lstStyle/>
          <a:p>
            <a:r>
              <a:rPr lang="fi-FI"/>
              <a:t>Muokkaa ots. perustyyl. napsautt.</a:t>
            </a:r>
          </a:p>
        </p:txBody>
      </p:sp>
      <p:sp>
        <p:nvSpPr>
          <p:cNvPr id="3" name="Alaotsikko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69B0A33-A799-4AE5-A685-2C12EA441830}" type="datetimeFigureOut">
              <a:rPr lang="fi-FI" smtClean="0"/>
              <a:t>12.6.2020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E1BAD12-A13E-43D7-A783-72DB319B9FDE}" type="slidenum">
              <a:rPr lang="fi-FI" smtClean="0"/>
              <a:t>‹#›</a:t>
            </a:fld>
            <a:endParaRPr lang="fi-FI"/>
          </a:p>
        </p:txBody>
      </p:sp>
    </p:spTree>
    <p:extLst>
      <p:ext uri="{BB962C8B-B14F-4D97-AF65-F5344CB8AC3E}">
        <p14:creationId xmlns:p14="http://schemas.microsoft.com/office/powerpoint/2010/main" val="1200958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69B0A33-A799-4AE5-A685-2C12EA441830}" type="datetimeFigureOut">
              <a:rPr lang="fi-FI" smtClean="0"/>
              <a:t>12.6.2020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E1BAD12-A13E-43D7-A783-72DB319B9FDE}" type="slidenum">
              <a:rPr lang="fi-FI" smtClean="0"/>
              <a:t>‹#›</a:t>
            </a:fld>
            <a:endParaRPr lang="fi-FI"/>
          </a:p>
        </p:txBody>
      </p:sp>
    </p:spTree>
    <p:extLst>
      <p:ext uri="{BB962C8B-B14F-4D97-AF65-F5344CB8AC3E}">
        <p14:creationId xmlns:p14="http://schemas.microsoft.com/office/powerpoint/2010/main" val="4231181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541735" y="3305176"/>
            <a:ext cx="5829300" cy="1021556"/>
          </a:xfrm>
        </p:spPr>
        <p:txBody>
          <a:bodyPr anchor="t"/>
          <a:lstStyle>
            <a:lvl1pPr algn="l">
              <a:defRPr sz="2250" b="1" cap="all"/>
            </a:lvl1pPr>
          </a:lstStyle>
          <a:p>
            <a:r>
              <a:rPr lang="fi-FI"/>
              <a:t>Muokkaa ots. perustyyl. napsautt.</a:t>
            </a:r>
          </a:p>
        </p:txBody>
      </p:sp>
      <p:sp>
        <p:nvSpPr>
          <p:cNvPr id="3" name="Tekstin paikkamerkki 2"/>
          <p:cNvSpPr>
            <a:spLocks noGrp="1"/>
          </p:cNvSpPr>
          <p:nvPr>
            <p:ph type="body" idx="1"/>
          </p:nvPr>
        </p:nvSpPr>
        <p:spPr>
          <a:xfrm>
            <a:off x="541735" y="2180035"/>
            <a:ext cx="5829300" cy="1125140"/>
          </a:xfrm>
        </p:spPr>
        <p:txBody>
          <a:bodyPr anchor="b"/>
          <a:lstStyle>
            <a:lvl1pPr marL="0" indent="0">
              <a:buNone/>
              <a:defRPr sz="1125">
                <a:solidFill>
                  <a:schemeClr val="tx1">
                    <a:tint val="75000"/>
                  </a:schemeClr>
                </a:solidFill>
              </a:defRPr>
            </a:lvl1pPr>
            <a:lvl2pPr marL="257168"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2" indent="0">
              <a:buNone/>
              <a:defRPr sz="788">
                <a:solidFill>
                  <a:schemeClr val="tx1">
                    <a:tint val="75000"/>
                  </a:schemeClr>
                </a:solidFill>
              </a:defRPr>
            </a:lvl7pPr>
            <a:lvl8pPr marL="1800180" indent="0">
              <a:buNone/>
              <a:defRPr sz="788">
                <a:solidFill>
                  <a:schemeClr val="tx1">
                    <a:tint val="75000"/>
                  </a:schemeClr>
                </a:solidFill>
              </a:defRPr>
            </a:lvl8pPr>
            <a:lvl9pPr marL="2057348" indent="0">
              <a:buNone/>
              <a:defRPr sz="788">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69B0A33-A799-4AE5-A685-2C12EA441830}" type="datetimeFigureOut">
              <a:rPr lang="fi-FI" smtClean="0"/>
              <a:t>12.6.2020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E1BAD12-A13E-43D7-A783-72DB319B9FDE}" type="slidenum">
              <a:rPr lang="fi-FI" smtClean="0"/>
              <a:t>‹#›</a:t>
            </a:fld>
            <a:endParaRPr lang="fi-FI"/>
          </a:p>
        </p:txBody>
      </p:sp>
    </p:spTree>
    <p:extLst>
      <p:ext uri="{BB962C8B-B14F-4D97-AF65-F5344CB8AC3E}">
        <p14:creationId xmlns:p14="http://schemas.microsoft.com/office/powerpoint/2010/main" val="224012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15506" y="497920"/>
            <a:ext cx="2078831" cy="972264"/>
          </a:xfrm>
        </p:spPr>
        <p:txBody>
          <a:bodyPr/>
          <a:lstStyle>
            <a:lvl1pPr>
              <a:defRPr>
                <a:solidFill>
                  <a:srgbClr val="FF0000"/>
                </a:solidFill>
              </a:defRPr>
            </a:lvl1pPr>
          </a:lstStyle>
          <a:p>
            <a:r>
              <a:rPr lang="fi-FI"/>
              <a:t>Muokkaa perustyyl. napsautt.</a:t>
            </a:r>
          </a:p>
        </p:txBody>
      </p:sp>
      <p:sp>
        <p:nvSpPr>
          <p:cNvPr id="3" name="Content Placeholder 2"/>
          <p:cNvSpPr>
            <a:spLocks noGrp="1"/>
          </p:cNvSpPr>
          <p:nvPr>
            <p:ph idx="1"/>
          </p:nvPr>
        </p:nvSpPr>
        <p:spPr>
          <a:xfrm>
            <a:off x="215505" y="1470184"/>
            <a:ext cx="2078831" cy="3232490"/>
          </a:xfrm>
        </p:spPr>
        <p:txBody>
          <a:bodyPr/>
          <a:lstStyle>
            <a:lvl1pPr>
              <a:defRPr sz="1350">
                <a:solidFill>
                  <a:schemeClr val="tx1"/>
                </a:solidFill>
              </a:defRPr>
            </a:lvl1pPr>
            <a:lvl2pPr>
              <a:defRPr sz="1200">
                <a:solidFill>
                  <a:schemeClr val="tx1"/>
                </a:solidFill>
              </a:defRPr>
            </a:lvl2pPr>
            <a:lvl3pPr>
              <a:defRPr sz="1200">
                <a:solidFill>
                  <a:schemeClr val="tx1"/>
                </a:solidFill>
              </a:defRPr>
            </a:lvl3pPr>
            <a:lvl4pPr>
              <a:defRPr sz="825">
                <a:solidFill>
                  <a:schemeClr val="tx1"/>
                </a:solidFill>
              </a:defRPr>
            </a:lvl4pPr>
            <a:lvl5pPr>
              <a:defRPr sz="825">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D8C77136-280D-4A61-AC37-D13416DCB56F}" type="datetime1">
              <a:rPr lang="fi-FI" smtClean="0"/>
              <a:t>12.6.2020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t>‹#›</a:t>
            </a:fld>
            <a:endParaRPr lang="fi-FI"/>
          </a:p>
        </p:txBody>
      </p:sp>
      <p:sp>
        <p:nvSpPr>
          <p:cNvPr id="11" name="Picture Placeholder 10"/>
          <p:cNvSpPr>
            <a:spLocks noGrp="1"/>
          </p:cNvSpPr>
          <p:nvPr>
            <p:ph type="pic" sz="quarter" idx="13"/>
          </p:nvPr>
        </p:nvSpPr>
        <p:spPr>
          <a:xfrm>
            <a:off x="2402681" y="432912"/>
            <a:ext cx="4239816" cy="4277678"/>
          </a:xfrm>
          <a:solidFill>
            <a:schemeClr val="bg1"/>
          </a:solidFill>
        </p:spPr>
        <p:txBody>
          <a:bodyPr/>
          <a:lstStyle>
            <a:lvl1pPr>
              <a:defRPr sz="1050"/>
            </a:lvl1pPr>
          </a:lstStyle>
          <a:p>
            <a:r>
              <a:rPr lang="fi-FI"/>
              <a:t>Lisää kuva napsauttamalla kuvaketta</a:t>
            </a:r>
          </a:p>
        </p:txBody>
      </p:sp>
    </p:spTree>
    <p:extLst>
      <p:ext uri="{BB962C8B-B14F-4D97-AF65-F5344CB8AC3E}">
        <p14:creationId xmlns:p14="http://schemas.microsoft.com/office/powerpoint/2010/main" val="953765738"/>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34290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348615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69B0A33-A799-4AE5-A685-2C12EA441830}" type="datetimeFigureOut">
              <a:rPr lang="fi-FI" smtClean="0"/>
              <a:t>12.6.2020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7E1BAD12-A13E-43D7-A783-72DB319B9FDE}" type="slidenum">
              <a:rPr lang="fi-FI" smtClean="0"/>
              <a:t>‹#›</a:t>
            </a:fld>
            <a:endParaRPr lang="fi-FI"/>
          </a:p>
        </p:txBody>
      </p:sp>
    </p:spTree>
    <p:extLst>
      <p:ext uri="{BB962C8B-B14F-4D97-AF65-F5344CB8AC3E}">
        <p14:creationId xmlns:p14="http://schemas.microsoft.com/office/powerpoint/2010/main" val="2902183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ots. perustyyl. napsautt.</a:t>
            </a:r>
          </a:p>
        </p:txBody>
      </p:sp>
      <p:sp>
        <p:nvSpPr>
          <p:cNvPr id="3" name="Tekstin paikkamerkki 2"/>
          <p:cNvSpPr>
            <a:spLocks noGrp="1"/>
          </p:cNvSpPr>
          <p:nvPr>
            <p:ph type="body" idx="1"/>
          </p:nvPr>
        </p:nvSpPr>
        <p:spPr>
          <a:xfrm>
            <a:off x="342901" y="1151335"/>
            <a:ext cx="3030141" cy="479822"/>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fi-FI"/>
              <a:t>Muokkaa tekstin perustyylejä napsauttamalla</a:t>
            </a:r>
          </a:p>
        </p:txBody>
      </p:sp>
      <p:sp>
        <p:nvSpPr>
          <p:cNvPr id="4" name="Sisällön paikkamerkki 3"/>
          <p:cNvSpPr>
            <a:spLocks noGrp="1"/>
          </p:cNvSpPr>
          <p:nvPr>
            <p:ph sz="half" idx="2"/>
          </p:nvPr>
        </p:nvSpPr>
        <p:spPr>
          <a:xfrm>
            <a:off x="342901" y="1631156"/>
            <a:ext cx="303014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3483771" y="1151335"/>
            <a:ext cx="3031331" cy="479822"/>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fi-FI"/>
              <a:t>Muokkaa tekstin perustyylejä napsauttamalla</a:t>
            </a:r>
          </a:p>
        </p:txBody>
      </p:sp>
      <p:sp>
        <p:nvSpPr>
          <p:cNvPr id="6" name="Sisällön paikkamerkki 5"/>
          <p:cNvSpPr>
            <a:spLocks noGrp="1"/>
          </p:cNvSpPr>
          <p:nvPr>
            <p:ph sz="quarter" idx="4"/>
          </p:nvPr>
        </p:nvSpPr>
        <p:spPr>
          <a:xfrm>
            <a:off x="3483771" y="1631156"/>
            <a:ext cx="303133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69B0A33-A799-4AE5-A685-2C12EA441830}" type="datetimeFigureOut">
              <a:rPr lang="fi-FI" smtClean="0"/>
              <a:t>12.6.2020</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7E1BAD12-A13E-43D7-A783-72DB319B9FDE}" type="slidenum">
              <a:rPr lang="fi-FI" smtClean="0"/>
              <a:t>‹#›</a:t>
            </a:fld>
            <a:endParaRPr lang="fi-FI"/>
          </a:p>
        </p:txBody>
      </p:sp>
    </p:spTree>
    <p:extLst>
      <p:ext uri="{BB962C8B-B14F-4D97-AF65-F5344CB8AC3E}">
        <p14:creationId xmlns:p14="http://schemas.microsoft.com/office/powerpoint/2010/main" val="109159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äivämäärän paikkamerkki 2"/>
          <p:cNvSpPr>
            <a:spLocks noGrp="1"/>
          </p:cNvSpPr>
          <p:nvPr>
            <p:ph type="dt" sz="half" idx="10"/>
          </p:nvPr>
        </p:nvSpPr>
        <p:spPr/>
        <p:txBody>
          <a:bodyPr/>
          <a:lstStyle/>
          <a:p>
            <a:fld id="{A69B0A33-A799-4AE5-A685-2C12EA441830}" type="datetimeFigureOut">
              <a:rPr lang="fi-FI" smtClean="0"/>
              <a:t>12.6.2020</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7E1BAD12-A13E-43D7-A783-72DB319B9FDE}" type="slidenum">
              <a:rPr lang="fi-FI" smtClean="0"/>
              <a:t>‹#›</a:t>
            </a:fld>
            <a:endParaRPr lang="fi-FI"/>
          </a:p>
        </p:txBody>
      </p:sp>
    </p:spTree>
    <p:extLst>
      <p:ext uri="{BB962C8B-B14F-4D97-AF65-F5344CB8AC3E}">
        <p14:creationId xmlns:p14="http://schemas.microsoft.com/office/powerpoint/2010/main" val="3108367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69B0A33-A799-4AE5-A685-2C12EA441830}" type="datetimeFigureOut">
              <a:rPr lang="fi-FI" smtClean="0"/>
              <a:t>12.6.2020</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7E1BAD12-A13E-43D7-A783-72DB319B9FDE}" type="slidenum">
              <a:rPr lang="fi-FI" smtClean="0"/>
              <a:t>‹#›</a:t>
            </a:fld>
            <a:endParaRPr lang="fi-FI"/>
          </a:p>
        </p:txBody>
      </p:sp>
    </p:spTree>
    <p:extLst>
      <p:ext uri="{BB962C8B-B14F-4D97-AF65-F5344CB8AC3E}">
        <p14:creationId xmlns:p14="http://schemas.microsoft.com/office/powerpoint/2010/main" val="98850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42902" y="204787"/>
            <a:ext cx="2256235" cy="871538"/>
          </a:xfrm>
        </p:spPr>
        <p:txBody>
          <a:bodyPr anchor="b"/>
          <a:lstStyle>
            <a:lvl1pPr algn="l">
              <a:defRPr sz="1125" b="1"/>
            </a:lvl1pPr>
          </a:lstStyle>
          <a:p>
            <a:r>
              <a:rPr lang="fi-FI"/>
              <a:t>Muokkaa ots. perustyyl. napsautt.</a:t>
            </a:r>
          </a:p>
        </p:txBody>
      </p:sp>
      <p:sp>
        <p:nvSpPr>
          <p:cNvPr id="3" name="Sisällön paikkamerkki 2"/>
          <p:cNvSpPr>
            <a:spLocks noGrp="1"/>
          </p:cNvSpPr>
          <p:nvPr>
            <p:ph idx="1"/>
          </p:nvPr>
        </p:nvSpPr>
        <p:spPr>
          <a:xfrm>
            <a:off x="2681288" y="204791"/>
            <a:ext cx="3833813"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342902" y="1076328"/>
            <a:ext cx="2256235" cy="3518297"/>
          </a:xfrm>
        </p:spPr>
        <p:txBody>
          <a:bodyPr/>
          <a:lstStyle>
            <a:lvl1pPr marL="0" indent="0">
              <a:buNone/>
              <a:defRPr sz="788"/>
            </a:lvl1pPr>
            <a:lvl2pPr marL="257168"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2" indent="0">
              <a:buNone/>
              <a:defRPr sz="506"/>
            </a:lvl7pPr>
            <a:lvl8pPr marL="1800180" indent="0">
              <a:buNone/>
              <a:defRPr sz="506"/>
            </a:lvl8pPr>
            <a:lvl9pPr marL="2057348" indent="0">
              <a:buNone/>
              <a:defRPr sz="506"/>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69B0A33-A799-4AE5-A685-2C12EA441830}" type="datetimeFigureOut">
              <a:rPr lang="fi-FI" smtClean="0"/>
              <a:t>12.6.2020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7E1BAD12-A13E-43D7-A783-72DB319B9FDE}" type="slidenum">
              <a:rPr lang="fi-FI" smtClean="0"/>
              <a:t>‹#›</a:t>
            </a:fld>
            <a:endParaRPr lang="fi-FI"/>
          </a:p>
        </p:txBody>
      </p:sp>
    </p:spTree>
    <p:extLst>
      <p:ext uri="{BB962C8B-B14F-4D97-AF65-F5344CB8AC3E}">
        <p14:creationId xmlns:p14="http://schemas.microsoft.com/office/powerpoint/2010/main" val="1465155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344216" y="3600450"/>
            <a:ext cx="4114800" cy="425054"/>
          </a:xfrm>
        </p:spPr>
        <p:txBody>
          <a:bodyPr anchor="b"/>
          <a:lstStyle>
            <a:lvl1pPr algn="l">
              <a:defRPr sz="1125" b="1"/>
            </a:lvl1pPr>
          </a:lstStyle>
          <a:p>
            <a:r>
              <a:rPr lang="fi-FI"/>
              <a:t>Muokkaa ots. perustyyl. napsautt.</a:t>
            </a:r>
          </a:p>
        </p:txBody>
      </p:sp>
      <p:sp>
        <p:nvSpPr>
          <p:cNvPr id="3" name="Kuvan paikkamerkki 2"/>
          <p:cNvSpPr>
            <a:spLocks noGrp="1"/>
          </p:cNvSpPr>
          <p:nvPr>
            <p:ph type="pic" idx="1"/>
          </p:nvPr>
        </p:nvSpPr>
        <p:spPr>
          <a:xfrm>
            <a:off x="1344216" y="459581"/>
            <a:ext cx="4114800" cy="3086100"/>
          </a:xfrm>
        </p:spPr>
        <p:txBody>
          <a:bodyPr/>
          <a:lstStyle>
            <a:lvl1pPr marL="0" indent="0">
              <a:buNone/>
              <a:defRPr sz="1800"/>
            </a:lvl1pPr>
            <a:lvl2pPr marL="257168"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2" indent="0">
              <a:buNone/>
              <a:defRPr sz="1125"/>
            </a:lvl7pPr>
            <a:lvl8pPr marL="1800180" indent="0">
              <a:buNone/>
              <a:defRPr sz="1125"/>
            </a:lvl8pPr>
            <a:lvl9pPr marL="2057348" indent="0">
              <a:buNone/>
              <a:defRPr sz="1125"/>
            </a:lvl9pPr>
          </a:lstStyle>
          <a:p>
            <a:r>
              <a:rPr lang="fi-FI"/>
              <a:t>Lisää kuva napsauttamalla kuvaketta</a:t>
            </a:r>
          </a:p>
        </p:txBody>
      </p:sp>
      <p:sp>
        <p:nvSpPr>
          <p:cNvPr id="4" name="Tekstin paikkamerkki 3"/>
          <p:cNvSpPr>
            <a:spLocks noGrp="1"/>
          </p:cNvSpPr>
          <p:nvPr>
            <p:ph type="body" sz="half" idx="2"/>
          </p:nvPr>
        </p:nvSpPr>
        <p:spPr>
          <a:xfrm>
            <a:off x="1344216" y="4025506"/>
            <a:ext cx="4114800" cy="603647"/>
          </a:xfrm>
        </p:spPr>
        <p:txBody>
          <a:bodyPr/>
          <a:lstStyle>
            <a:lvl1pPr marL="0" indent="0">
              <a:buNone/>
              <a:defRPr sz="788"/>
            </a:lvl1pPr>
            <a:lvl2pPr marL="257168"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2" indent="0">
              <a:buNone/>
              <a:defRPr sz="506"/>
            </a:lvl7pPr>
            <a:lvl8pPr marL="1800180" indent="0">
              <a:buNone/>
              <a:defRPr sz="506"/>
            </a:lvl8pPr>
            <a:lvl9pPr marL="2057348" indent="0">
              <a:buNone/>
              <a:defRPr sz="506"/>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69B0A33-A799-4AE5-A685-2C12EA441830}" type="datetimeFigureOut">
              <a:rPr lang="fi-FI" smtClean="0"/>
              <a:t>12.6.2020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7E1BAD12-A13E-43D7-A783-72DB319B9FDE}" type="slidenum">
              <a:rPr lang="fi-FI" smtClean="0"/>
              <a:t>‹#›</a:t>
            </a:fld>
            <a:endParaRPr lang="fi-FI"/>
          </a:p>
        </p:txBody>
      </p:sp>
    </p:spTree>
    <p:extLst>
      <p:ext uri="{BB962C8B-B14F-4D97-AF65-F5344CB8AC3E}">
        <p14:creationId xmlns:p14="http://schemas.microsoft.com/office/powerpoint/2010/main" val="2553023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69B0A33-A799-4AE5-A685-2C12EA441830}" type="datetimeFigureOut">
              <a:rPr lang="fi-FI" smtClean="0"/>
              <a:t>12.6.2020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E1BAD12-A13E-43D7-A783-72DB319B9FDE}" type="slidenum">
              <a:rPr lang="fi-FI" smtClean="0"/>
              <a:t>‹#›</a:t>
            </a:fld>
            <a:endParaRPr lang="fi-FI"/>
          </a:p>
        </p:txBody>
      </p:sp>
    </p:spTree>
    <p:extLst>
      <p:ext uri="{BB962C8B-B14F-4D97-AF65-F5344CB8AC3E}">
        <p14:creationId xmlns:p14="http://schemas.microsoft.com/office/powerpoint/2010/main" val="808701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4972050" y="205979"/>
            <a:ext cx="1543050" cy="4388644"/>
          </a:xfrm>
        </p:spPr>
        <p:txBody>
          <a:bodyPr vert="eaVert"/>
          <a:lstStyle/>
          <a:p>
            <a:r>
              <a:rPr lang="fi-FI"/>
              <a:t>Muokkaa ots. perustyyl. napsautt.</a:t>
            </a:r>
          </a:p>
        </p:txBody>
      </p:sp>
      <p:sp>
        <p:nvSpPr>
          <p:cNvPr id="3" name="Pystysuoran tekstin paikkamerkki 2"/>
          <p:cNvSpPr>
            <a:spLocks noGrp="1"/>
          </p:cNvSpPr>
          <p:nvPr>
            <p:ph type="body" orient="vert" idx="1"/>
          </p:nvPr>
        </p:nvSpPr>
        <p:spPr>
          <a:xfrm>
            <a:off x="342900" y="205979"/>
            <a:ext cx="4514850" cy="438864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69B0A33-A799-4AE5-A685-2C12EA441830}" type="datetimeFigureOut">
              <a:rPr lang="fi-FI" smtClean="0"/>
              <a:t>12.6.2020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E1BAD12-A13E-43D7-A783-72DB319B9FDE}" type="slidenum">
              <a:rPr lang="fi-FI" smtClean="0"/>
              <a:t>‹#›</a:t>
            </a:fld>
            <a:endParaRPr lang="fi-FI"/>
          </a:p>
        </p:txBody>
      </p:sp>
    </p:spTree>
    <p:extLst>
      <p:ext uri="{BB962C8B-B14F-4D97-AF65-F5344CB8AC3E}">
        <p14:creationId xmlns:p14="http://schemas.microsoft.com/office/powerpoint/2010/main" val="2594257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402683" y="4840068"/>
            <a:ext cx="1026319" cy="108173"/>
          </a:xfrm>
          <a:prstGeom prst="rect">
            <a:avLst/>
          </a:prstGeom>
        </p:spPr>
        <p:txBody>
          <a:bodyPr/>
          <a:lstStyle>
            <a:lvl1pPr>
              <a:defRPr>
                <a:noFill/>
              </a:defRPr>
            </a:lvl1pPr>
          </a:lstStyle>
          <a:p>
            <a:fld id="{1A4BE019-567A-41FF-82E9-1778EB234293}"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6858000" cy="4854356"/>
          </a:xfrm>
          <a:prstGeom prst="rect">
            <a:avLst/>
          </a:prstGeom>
        </p:spPr>
      </p:pic>
    </p:spTree>
    <p:extLst>
      <p:ext uri="{BB962C8B-B14F-4D97-AF65-F5344CB8AC3E}">
        <p14:creationId xmlns:p14="http://schemas.microsoft.com/office/powerpoint/2010/main" val="3213451687"/>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Slogan">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02682" y="4840065"/>
            <a:ext cx="1026319" cy="108173"/>
          </a:xfrm>
          <a:prstGeom prst="rect">
            <a:avLst/>
          </a:prstGeom>
        </p:spPr>
        <p:txBody>
          <a:bodyPr/>
          <a:lstStyle>
            <a:lvl1pPr>
              <a:defRPr>
                <a:noFill/>
              </a:defRPr>
            </a:lvl1pPr>
          </a:lstStyle>
          <a:p>
            <a:fld id="{8EEF662F-2B7B-466F-9F57-CCB33BAD78ED}" type="datetime1">
              <a:rPr lang="fi-FI" smtClean="0"/>
              <a:t>12.6.2020</a:t>
            </a:fld>
            <a:endParaRPr lang="fi-FI"/>
          </a:p>
        </p:txBody>
      </p:sp>
      <p:sp>
        <p:nvSpPr>
          <p:cNvPr id="3" name="Footer Placeholder 2"/>
          <p:cNvSpPr>
            <a:spLocks noGrp="1"/>
          </p:cNvSpPr>
          <p:nvPr>
            <p:ph type="ftr" sz="quarter" idx="11"/>
          </p:nvPr>
        </p:nvSpPr>
        <p:spPr/>
        <p:txBody>
          <a:bodyPr/>
          <a:lstStyle>
            <a:lvl1pPr>
              <a:defRPr>
                <a:noFill/>
              </a:defRPr>
            </a:lvl1pPr>
          </a:lstStyle>
          <a:p>
            <a:endParaRPr lang="fi-FI"/>
          </a:p>
        </p:txBody>
      </p:sp>
      <p:sp>
        <p:nvSpPr>
          <p:cNvPr id="4" name="Slide Number Placeholder 3"/>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5" name="Tekstiruutu 4"/>
          <p:cNvSpPr txBox="1"/>
          <p:nvPr userDrawn="1"/>
        </p:nvSpPr>
        <p:spPr>
          <a:xfrm>
            <a:off x="0" y="2301721"/>
            <a:ext cx="6858000" cy="507831"/>
          </a:xfrm>
          <a:prstGeom prst="rect">
            <a:avLst/>
          </a:prstGeom>
          <a:noFill/>
        </p:spPr>
        <p:txBody>
          <a:bodyPr wrap="square" rtlCol="0">
            <a:spAutoFit/>
          </a:bodyPr>
          <a:lstStyle/>
          <a:p>
            <a:pPr algn="ctr"/>
            <a:r>
              <a:rPr lang="fi-FI" sz="2700" dirty="0" err="1">
                <a:solidFill>
                  <a:schemeClr val="bg1"/>
                </a:solidFill>
                <a:latin typeface="Circular Std Bold" pitchFamily="34" charset="0"/>
                <a:cs typeface="Circular Std Bold" pitchFamily="34" charset="0"/>
              </a:rPr>
              <a:t>Hopp</a:t>
            </a:r>
            <a:r>
              <a:rPr lang="fi-FI" sz="2700" dirty="0">
                <a:solidFill>
                  <a:schemeClr val="bg1"/>
                </a:solidFill>
                <a:latin typeface="Circular Std Bold" pitchFamily="34" charset="0"/>
                <a:cs typeface="Circular Std Bold" pitchFamily="34" charset="0"/>
              </a:rPr>
              <a:t>. </a:t>
            </a:r>
            <a:r>
              <a:rPr lang="fi-FI" sz="2700" dirty="0" err="1">
                <a:solidFill>
                  <a:schemeClr val="bg1"/>
                </a:solidFill>
                <a:latin typeface="Circular Std Bold" pitchFamily="34" charset="0"/>
                <a:cs typeface="Circular Std Bold" pitchFamily="34" charset="0"/>
              </a:rPr>
              <a:t>Samarbete</a:t>
            </a:r>
            <a:r>
              <a:rPr lang="fi-FI" sz="2700" dirty="0">
                <a:solidFill>
                  <a:schemeClr val="bg1"/>
                </a:solidFill>
                <a:latin typeface="Circular Std Bold" pitchFamily="34" charset="0"/>
                <a:cs typeface="Circular Std Bold" pitchFamily="34" charset="0"/>
              </a:rPr>
              <a:t>. </a:t>
            </a:r>
            <a:r>
              <a:rPr lang="fi-FI" sz="2700" dirty="0" err="1">
                <a:solidFill>
                  <a:schemeClr val="bg1"/>
                </a:solidFill>
                <a:latin typeface="Circular Std Bold" pitchFamily="34" charset="0"/>
                <a:cs typeface="Circular Std Bold" pitchFamily="34" charset="0"/>
              </a:rPr>
              <a:t>Framsteg</a:t>
            </a:r>
            <a:r>
              <a:rPr lang="fi-FI" sz="2700" dirty="0">
                <a:solidFill>
                  <a:schemeClr val="bg1"/>
                </a:solidFill>
                <a:latin typeface="Circular Std Bold" pitchFamily="34" charset="0"/>
                <a:cs typeface="Circular Std Bold" pitchFamily="34" charset="0"/>
              </a:rPr>
              <a:t>.</a:t>
            </a:r>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497" y="4848441"/>
            <a:ext cx="1414931" cy="125793"/>
          </a:xfrm>
          <a:prstGeom prst="rect">
            <a:avLst/>
          </a:prstGeom>
        </p:spPr>
      </p:pic>
    </p:spTree>
    <p:extLst>
      <p:ext uri="{BB962C8B-B14F-4D97-AF65-F5344CB8AC3E}">
        <p14:creationId xmlns:p14="http://schemas.microsoft.com/office/powerpoint/2010/main" val="163209729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12" name="Rectangle 11"/>
          <p:cNvSpPr/>
          <p:nvPr userDrawn="1"/>
        </p:nvSpPr>
        <p:spPr>
          <a:xfrm>
            <a:off x="2402681" y="432912"/>
            <a:ext cx="4239816" cy="4277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00"/>
          </a:p>
        </p:txBody>
      </p:sp>
      <p:sp>
        <p:nvSpPr>
          <p:cNvPr id="2" name="Title 1"/>
          <p:cNvSpPr>
            <a:spLocks noGrp="1"/>
          </p:cNvSpPr>
          <p:nvPr>
            <p:ph type="title"/>
          </p:nvPr>
        </p:nvSpPr>
        <p:spPr>
          <a:xfrm>
            <a:off x="215506" y="497920"/>
            <a:ext cx="2078831" cy="972264"/>
          </a:xfrm>
        </p:spPr>
        <p:txBody>
          <a:bodyPr/>
          <a:lstStyle>
            <a:lvl1pPr>
              <a:defRPr>
                <a:solidFill>
                  <a:srgbClr val="FF0000"/>
                </a:solidFill>
              </a:defRPr>
            </a:lvl1pPr>
          </a:lstStyle>
          <a:p>
            <a:r>
              <a:rPr lang="fi-FI"/>
              <a:t>Muokkaa perustyyl. napsautt.</a:t>
            </a:r>
          </a:p>
        </p:txBody>
      </p:sp>
      <p:sp>
        <p:nvSpPr>
          <p:cNvPr id="3" name="Content Placeholder 2"/>
          <p:cNvSpPr>
            <a:spLocks noGrp="1"/>
          </p:cNvSpPr>
          <p:nvPr>
            <p:ph idx="1"/>
          </p:nvPr>
        </p:nvSpPr>
        <p:spPr>
          <a:xfrm>
            <a:off x="215505" y="1470184"/>
            <a:ext cx="2078831" cy="3232490"/>
          </a:xfrm>
        </p:spPr>
        <p:txBody>
          <a:bodyPr/>
          <a:lstStyle>
            <a:lvl1pPr>
              <a:defRPr sz="1350">
                <a:solidFill>
                  <a:schemeClr val="tx1"/>
                </a:solidFill>
              </a:defRPr>
            </a:lvl1pPr>
            <a:lvl2pPr>
              <a:defRPr sz="1200">
                <a:solidFill>
                  <a:schemeClr val="tx1"/>
                </a:solidFill>
              </a:defRPr>
            </a:lvl2pPr>
            <a:lvl3pPr>
              <a:defRPr sz="1200">
                <a:solidFill>
                  <a:schemeClr val="tx1"/>
                </a:solidFill>
              </a:defRPr>
            </a:lvl3pPr>
            <a:lvl4pPr>
              <a:defRPr sz="825">
                <a:solidFill>
                  <a:schemeClr val="tx1"/>
                </a:solidFill>
              </a:defRPr>
            </a:lvl4pPr>
            <a:lvl5pPr>
              <a:defRPr sz="825">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47F77148-0825-4E29-9C8F-C6CBFF076082}" type="datetime1">
              <a:rPr lang="fi-FI" smtClean="0"/>
              <a:t>12.6.2020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t>‹#›</a:t>
            </a:fld>
            <a:endParaRPr lang="fi-FI"/>
          </a:p>
        </p:txBody>
      </p:sp>
      <p:sp>
        <p:nvSpPr>
          <p:cNvPr id="9" name="Chart Placeholder 8"/>
          <p:cNvSpPr>
            <a:spLocks noGrp="1"/>
          </p:cNvSpPr>
          <p:nvPr>
            <p:ph type="chart" sz="quarter" idx="13"/>
          </p:nvPr>
        </p:nvSpPr>
        <p:spPr>
          <a:xfrm>
            <a:off x="2402681" y="432912"/>
            <a:ext cx="4239816" cy="4277678"/>
          </a:xfrm>
        </p:spPr>
        <p:txBody>
          <a:bodyPr/>
          <a:lstStyle>
            <a:lvl1pPr>
              <a:defRPr sz="1050"/>
            </a:lvl1pPr>
          </a:lstStyle>
          <a:p>
            <a:r>
              <a:rPr lang="fi-FI"/>
              <a:t>Lisää kaavio napsauttamalla kuvaketta</a:t>
            </a:r>
          </a:p>
        </p:txBody>
      </p:sp>
    </p:spTree>
    <p:extLst>
      <p:ext uri="{BB962C8B-B14F-4D97-AF65-F5344CB8AC3E}">
        <p14:creationId xmlns:p14="http://schemas.microsoft.com/office/powerpoint/2010/main" val="1221199581"/>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02682" y="4840065"/>
            <a:ext cx="1026319" cy="108173"/>
          </a:xfrm>
          <a:prstGeom prst="rect">
            <a:avLst/>
          </a:prstGeom>
        </p:spPr>
        <p:txBody>
          <a:bodyPr/>
          <a:lstStyle>
            <a:lvl1pPr>
              <a:defRPr>
                <a:noFill/>
              </a:defRPr>
            </a:lvl1pPr>
          </a:lstStyle>
          <a:p>
            <a:fld id="{8EEF662F-2B7B-466F-9F57-CCB33BAD78ED}" type="datetime1">
              <a:rPr lang="fi-FI" smtClean="0"/>
              <a:t>12.6.2020</a:t>
            </a:fld>
            <a:endParaRPr lang="fi-FI"/>
          </a:p>
        </p:txBody>
      </p:sp>
      <p:sp>
        <p:nvSpPr>
          <p:cNvPr id="3" name="Footer Placeholder 2"/>
          <p:cNvSpPr>
            <a:spLocks noGrp="1"/>
          </p:cNvSpPr>
          <p:nvPr>
            <p:ph type="ftr" sz="quarter" idx="11"/>
          </p:nvPr>
        </p:nvSpPr>
        <p:spPr/>
        <p:txBody>
          <a:bodyPr/>
          <a:lstStyle>
            <a:lvl1pPr>
              <a:defRPr>
                <a:noFill/>
              </a:defRPr>
            </a:lvl1pPr>
          </a:lstStyle>
          <a:p>
            <a:endParaRPr lang="fi-FI"/>
          </a:p>
        </p:txBody>
      </p:sp>
      <p:sp>
        <p:nvSpPr>
          <p:cNvPr id="4" name="Slide Number Placeholder 3"/>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6" name="Freeform 12"/>
          <p:cNvSpPr>
            <a:spLocks noEditPoints="1"/>
          </p:cNvSpPr>
          <p:nvPr userDrawn="1"/>
        </p:nvSpPr>
        <p:spPr bwMode="auto">
          <a:xfrm>
            <a:off x="2051847" y="735495"/>
            <a:ext cx="2754306" cy="3484690"/>
          </a:xfrm>
          <a:custGeom>
            <a:avLst/>
            <a:gdLst>
              <a:gd name="T0" fmla="*/ 4358 w 5781"/>
              <a:gd name="T1" fmla="*/ 4341 h 7314"/>
              <a:gd name="T2" fmla="*/ 4503 w 5781"/>
              <a:gd name="T3" fmla="*/ 6057 h 7314"/>
              <a:gd name="T4" fmla="*/ 3161 w 5781"/>
              <a:gd name="T5" fmla="*/ 7077 h 7314"/>
              <a:gd name="T6" fmla="*/ 1554 w 5781"/>
              <a:gd name="T7" fmla="*/ 6486 h 7314"/>
              <a:gd name="T8" fmla="*/ 1203 w 5781"/>
              <a:gd name="T9" fmla="*/ 4805 h 7314"/>
              <a:gd name="T10" fmla="*/ 2408 w 5781"/>
              <a:gd name="T11" fmla="*/ 3629 h 7314"/>
              <a:gd name="T12" fmla="*/ 4439 w 5781"/>
              <a:gd name="T13" fmla="*/ 5529 h 7314"/>
              <a:gd name="T14" fmla="*/ 4053 w 5781"/>
              <a:gd name="T15" fmla="*/ 5870 h 7314"/>
              <a:gd name="T16" fmla="*/ 1470 w 5781"/>
              <a:gd name="T17" fmla="*/ 6011 h 7314"/>
              <a:gd name="T18" fmla="*/ 1743 w 5781"/>
              <a:gd name="T19" fmla="*/ 5778 h 7314"/>
              <a:gd name="T20" fmla="*/ 1485 w 5781"/>
              <a:gd name="T21" fmla="*/ 4619 h 7314"/>
              <a:gd name="T22" fmla="*/ 1620 w 5781"/>
              <a:gd name="T23" fmla="*/ 4904 h 7314"/>
              <a:gd name="T24" fmla="*/ 1655 w 5781"/>
              <a:gd name="T25" fmla="*/ 4386 h 7314"/>
              <a:gd name="T26" fmla="*/ 4095 w 5781"/>
              <a:gd name="T27" fmla="*/ 5606 h 7314"/>
              <a:gd name="T28" fmla="*/ 4262 w 5781"/>
              <a:gd name="T29" fmla="*/ 5166 h 7314"/>
              <a:gd name="T30" fmla="*/ 3794 w 5781"/>
              <a:gd name="T31" fmla="*/ 5201 h 7314"/>
              <a:gd name="T32" fmla="*/ 3534 w 5781"/>
              <a:gd name="T33" fmla="*/ 5634 h 7314"/>
              <a:gd name="T34" fmla="*/ 3978 w 5781"/>
              <a:gd name="T35" fmla="*/ 6104 h 7314"/>
              <a:gd name="T36" fmla="*/ 3527 w 5781"/>
              <a:gd name="T37" fmla="*/ 5930 h 7314"/>
              <a:gd name="T38" fmla="*/ 3584 w 5781"/>
              <a:gd name="T39" fmla="*/ 6396 h 7314"/>
              <a:gd name="T40" fmla="*/ 3257 w 5781"/>
              <a:gd name="T41" fmla="*/ 6735 h 7314"/>
              <a:gd name="T42" fmla="*/ 3876 w 5781"/>
              <a:gd name="T43" fmla="*/ 6555 h 7314"/>
              <a:gd name="T44" fmla="*/ 1917 w 5781"/>
              <a:gd name="T45" fmla="*/ 6560 h 7314"/>
              <a:gd name="T46" fmla="*/ 2480 w 5781"/>
              <a:gd name="T47" fmla="*/ 6651 h 7314"/>
              <a:gd name="T48" fmla="*/ 2025 w 5781"/>
              <a:gd name="T49" fmla="*/ 5871 h 7314"/>
              <a:gd name="T50" fmla="*/ 1856 w 5781"/>
              <a:gd name="T51" fmla="*/ 6309 h 7314"/>
              <a:gd name="T52" fmla="*/ 2325 w 5781"/>
              <a:gd name="T53" fmla="*/ 6275 h 7314"/>
              <a:gd name="T54" fmla="*/ 2079 w 5781"/>
              <a:gd name="T55" fmla="*/ 5867 h 7314"/>
              <a:gd name="T56" fmla="*/ 2298 w 5781"/>
              <a:gd name="T57" fmla="*/ 5724 h 7314"/>
              <a:gd name="T58" fmla="*/ 1812 w 5781"/>
              <a:gd name="T59" fmla="*/ 5064 h 7314"/>
              <a:gd name="T60" fmla="*/ 1472 w 5781"/>
              <a:gd name="T61" fmla="*/ 5388 h 7314"/>
              <a:gd name="T62" fmla="*/ 1910 w 5781"/>
              <a:gd name="T63" fmla="*/ 5556 h 7314"/>
              <a:gd name="T64" fmla="*/ 2183 w 5781"/>
              <a:gd name="T65" fmla="*/ 5258 h 7314"/>
              <a:gd name="T66" fmla="*/ 1809 w 5781"/>
              <a:gd name="T67" fmla="*/ 4455 h 7314"/>
              <a:gd name="T68" fmla="*/ 2160 w 5781"/>
              <a:gd name="T69" fmla="*/ 4788 h 7314"/>
              <a:gd name="T70" fmla="*/ 2276 w 5781"/>
              <a:gd name="T71" fmla="*/ 4325 h 7314"/>
              <a:gd name="T72" fmla="*/ 2481 w 5781"/>
              <a:gd name="T73" fmla="*/ 4011 h 7314"/>
              <a:gd name="T74" fmla="*/ 2234 w 5781"/>
              <a:gd name="T75" fmla="*/ 3897 h 7314"/>
              <a:gd name="T76" fmla="*/ 2442 w 5781"/>
              <a:gd name="T77" fmla="*/ 4263 h 7314"/>
              <a:gd name="T78" fmla="*/ 3117 w 5781"/>
              <a:gd name="T79" fmla="*/ 3771 h 7314"/>
              <a:gd name="T80" fmla="*/ 3371 w 5781"/>
              <a:gd name="T81" fmla="*/ 4224 h 7314"/>
              <a:gd name="T82" fmla="*/ 3942 w 5781"/>
              <a:gd name="T83" fmla="*/ 4664 h 7314"/>
              <a:gd name="T84" fmla="*/ 3731 w 5781"/>
              <a:gd name="T85" fmla="*/ 4245 h 7314"/>
              <a:gd name="T86" fmla="*/ 3440 w 5781"/>
              <a:gd name="T87" fmla="*/ 4616 h 7314"/>
              <a:gd name="T88" fmla="*/ 2541 w 5781"/>
              <a:gd name="T89" fmla="*/ 4460 h 7314"/>
              <a:gd name="T90" fmla="*/ 3227 w 5781"/>
              <a:gd name="T91" fmla="*/ 4478 h 7314"/>
              <a:gd name="T92" fmla="*/ 3260 w 5781"/>
              <a:gd name="T93" fmla="*/ 4572 h 7314"/>
              <a:gd name="T94" fmla="*/ 3168 w 5781"/>
              <a:gd name="T95" fmla="*/ 4172 h 7314"/>
              <a:gd name="T96" fmla="*/ 2759 w 5781"/>
              <a:gd name="T97" fmla="*/ 3941 h 7314"/>
              <a:gd name="T98" fmla="*/ 2724 w 5781"/>
              <a:gd name="T99" fmla="*/ 4409 h 7314"/>
              <a:gd name="T100" fmla="*/ 3419 w 5781"/>
              <a:gd name="T101" fmla="*/ 5466 h 7314"/>
              <a:gd name="T102" fmla="*/ 2835 w 5781"/>
              <a:gd name="T103" fmla="*/ 4788 h 7314"/>
              <a:gd name="T104" fmla="*/ 2412 w 5781"/>
              <a:gd name="T105" fmla="*/ 5589 h 7314"/>
              <a:gd name="T106" fmla="*/ 3263 w 5781"/>
              <a:gd name="T107" fmla="*/ 6219 h 7314"/>
              <a:gd name="T108" fmla="*/ 2574 w 5781"/>
              <a:gd name="T109" fmla="*/ 6168 h 7314"/>
              <a:gd name="T110" fmla="*/ 2517 w 5781"/>
              <a:gd name="T111" fmla="*/ 6056 h 7314"/>
              <a:gd name="T112" fmla="*/ 3168 w 5781"/>
              <a:gd name="T113" fmla="*/ 6495 h 7314"/>
              <a:gd name="T114" fmla="*/ 2783 w 5781"/>
              <a:gd name="T115" fmla="*/ 6224 h 7314"/>
              <a:gd name="T116" fmla="*/ 2715 w 5781"/>
              <a:gd name="T117" fmla="*/ 6696 h 7314"/>
              <a:gd name="T118" fmla="*/ 3569 w 5781"/>
              <a:gd name="T119" fmla="*/ 4947 h 7314"/>
              <a:gd name="T120" fmla="*/ 4335 w 5781"/>
              <a:gd name="T121" fmla="*/ 4700 h 7314"/>
              <a:gd name="T122" fmla="*/ 3965 w 5781"/>
              <a:gd name="T123" fmla="*/ 4893 h 7314"/>
              <a:gd name="T124" fmla="*/ 2085 w 5781"/>
              <a:gd name="T125" fmla="*/ 2453 h 7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1" h="7314">
                <a:moveTo>
                  <a:pt x="2891" y="3563"/>
                </a:moveTo>
                <a:lnTo>
                  <a:pt x="2937" y="3563"/>
                </a:lnTo>
                <a:lnTo>
                  <a:pt x="2982" y="3564"/>
                </a:lnTo>
                <a:lnTo>
                  <a:pt x="3027" y="3567"/>
                </a:lnTo>
                <a:lnTo>
                  <a:pt x="3072" y="3572"/>
                </a:lnTo>
                <a:lnTo>
                  <a:pt x="3116" y="3576"/>
                </a:lnTo>
                <a:lnTo>
                  <a:pt x="3161" y="3582"/>
                </a:lnTo>
                <a:lnTo>
                  <a:pt x="3204" y="3590"/>
                </a:lnTo>
                <a:lnTo>
                  <a:pt x="3248" y="3597"/>
                </a:lnTo>
                <a:lnTo>
                  <a:pt x="3290" y="3608"/>
                </a:lnTo>
                <a:lnTo>
                  <a:pt x="3333" y="3618"/>
                </a:lnTo>
                <a:lnTo>
                  <a:pt x="3375" y="3629"/>
                </a:lnTo>
                <a:lnTo>
                  <a:pt x="3417" y="3642"/>
                </a:lnTo>
                <a:lnTo>
                  <a:pt x="3458" y="3654"/>
                </a:lnTo>
                <a:lnTo>
                  <a:pt x="3500" y="3669"/>
                </a:lnTo>
                <a:lnTo>
                  <a:pt x="3539" y="3684"/>
                </a:lnTo>
                <a:lnTo>
                  <a:pt x="3579" y="3701"/>
                </a:lnTo>
                <a:lnTo>
                  <a:pt x="3618" y="3719"/>
                </a:lnTo>
                <a:lnTo>
                  <a:pt x="3657" y="3737"/>
                </a:lnTo>
                <a:lnTo>
                  <a:pt x="3696" y="3755"/>
                </a:lnTo>
                <a:lnTo>
                  <a:pt x="3734" y="3776"/>
                </a:lnTo>
                <a:lnTo>
                  <a:pt x="3771" y="3797"/>
                </a:lnTo>
                <a:lnTo>
                  <a:pt x="3807" y="3818"/>
                </a:lnTo>
                <a:lnTo>
                  <a:pt x="3845" y="3840"/>
                </a:lnTo>
                <a:lnTo>
                  <a:pt x="3879" y="3864"/>
                </a:lnTo>
                <a:lnTo>
                  <a:pt x="3915" y="3888"/>
                </a:lnTo>
                <a:lnTo>
                  <a:pt x="3948" y="3914"/>
                </a:lnTo>
                <a:lnTo>
                  <a:pt x="3983" y="3939"/>
                </a:lnTo>
                <a:lnTo>
                  <a:pt x="4016" y="3966"/>
                </a:lnTo>
                <a:lnTo>
                  <a:pt x="4049" y="3993"/>
                </a:lnTo>
                <a:lnTo>
                  <a:pt x="4080" y="4022"/>
                </a:lnTo>
                <a:lnTo>
                  <a:pt x="4110" y="4050"/>
                </a:lnTo>
                <a:lnTo>
                  <a:pt x="4142" y="4080"/>
                </a:lnTo>
                <a:lnTo>
                  <a:pt x="4170" y="4110"/>
                </a:lnTo>
                <a:lnTo>
                  <a:pt x="4200" y="4142"/>
                </a:lnTo>
                <a:lnTo>
                  <a:pt x="4229" y="4173"/>
                </a:lnTo>
                <a:lnTo>
                  <a:pt x="4256" y="4205"/>
                </a:lnTo>
                <a:lnTo>
                  <a:pt x="4283" y="4238"/>
                </a:lnTo>
                <a:lnTo>
                  <a:pt x="4308" y="4272"/>
                </a:lnTo>
                <a:lnTo>
                  <a:pt x="4332" y="4307"/>
                </a:lnTo>
                <a:lnTo>
                  <a:pt x="4358" y="4341"/>
                </a:lnTo>
                <a:lnTo>
                  <a:pt x="4380" y="4377"/>
                </a:lnTo>
                <a:lnTo>
                  <a:pt x="4403" y="4413"/>
                </a:lnTo>
                <a:lnTo>
                  <a:pt x="4425" y="4449"/>
                </a:lnTo>
                <a:lnTo>
                  <a:pt x="4446" y="4487"/>
                </a:lnTo>
                <a:lnTo>
                  <a:pt x="4466" y="4526"/>
                </a:lnTo>
                <a:lnTo>
                  <a:pt x="4485" y="4563"/>
                </a:lnTo>
                <a:lnTo>
                  <a:pt x="4503" y="4602"/>
                </a:lnTo>
                <a:lnTo>
                  <a:pt x="4520" y="4641"/>
                </a:lnTo>
                <a:lnTo>
                  <a:pt x="4536" y="4682"/>
                </a:lnTo>
                <a:lnTo>
                  <a:pt x="4551" y="4722"/>
                </a:lnTo>
                <a:lnTo>
                  <a:pt x="4566" y="4763"/>
                </a:lnTo>
                <a:lnTo>
                  <a:pt x="4580" y="4805"/>
                </a:lnTo>
                <a:lnTo>
                  <a:pt x="4592" y="4845"/>
                </a:lnTo>
                <a:lnTo>
                  <a:pt x="4604" y="4889"/>
                </a:lnTo>
                <a:lnTo>
                  <a:pt x="4614" y="4931"/>
                </a:lnTo>
                <a:lnTo>
                  <a:pt x="4623" y="4974"/>
                </a:lnTo>
                <a:lnTo>
                  <a:pt x="4632" y="5016"/>
                </a:lnTo>
                <a:lnTo>
                  <a:pt x="4638" y="5061"/>
                </a:lnTo>
                <a:lnTo>
                  <a:pt x="4644" y="5105"/>
                </a:lnTo>
                <a:lnTo>
                  <a:pt x="4650" y="5150"/>
                </a:lnTo>
                <a:lnTo>
                  <a:pt x="4653" y="5193"/>
                </a:lnTo>
                <a:lnTo>
                  <a:pt x="4656" y="5238"/>
                </a:lnTo>
                <a:lnTo>
                  <a:pt x="4659" y="5285"/>
                </a:lnTo>
                <a:lnTo>
                  <a:pt x="4659" y="5330"/>
                </a:lnTo>
                <a:lnTo>
                  <a:pt x="4659" y="5375"/>
                </a:lnTo>
                <a:lnTo>
                  <a:pt x="4656" y="5421"/>
                </a:lnTo>
                <a:lnTo>
                  <a:pt x="4653" y="5466"/>
                </a:lnTo>
                <a:lnTo>
                  <a:pt x="4650" y="5511"/>
                </a:lnTo>
                <a:lnTo>
                  <a:pt x="4644" y="5555"/>
                </a:lnTo>
                <a:lnTo>
                  <a:pt x="4638" y="5600"/>
                </a:lnTo>
                <a:lnTo>
                  <a:pt x="4632" y="5643"/>
                </a:lnTo>
                <a:lnTo>
                  <a:pt x="4623" y="5687"/>
                </a:lnTo>
                <a:lnTo>
                  <a:pt x="4614" y="5729"/>
                </a:lnTo>
                <a:lnTo>
                  <a:pt x="4604" y="5772"/>
                </a:lnTo>
                <a:lnTo>
                  <a:pt x="4592" y="5814"/>
                </a:lnTo>
                <a:lnTo>
                  <a:pt x="4580" y="5856"/>
                </a:lnTo>
                <a:lnTo>
                  <a:pt x="4566" y="5897"/>
                </a:lnTo>
                <a:lnTo>
                  <a:pt x="4551" y="5937"/>
                </a:lnTo>
                <a:lnTo>
                  <a:pt x="4536" y="5978"/>
                </a:lnTo>
                <a:lnTo>
                  <a:pt x="4520" y="6018"/>
                </a:lnTo>
                <a:lnTo>
                  <a:pt x="4503" y="6057"/>
                </a:lnTo>
                <a:lnTo>
                  <a:pt x="4485" y="6096"/>
                </a:lnTo>
                <a:lnTo>
                  <a:pt x="4466" y="6135"/>
                </a:lnTo>
                <a:lnTo>
                  <a:pt x="4446" y="6173"/>
                </a:lnTo>
                <a:lnTo>
                  <a:pt x="4425" y="6210"/>
                </a:lnTo>
                <a:lnTo>
                  <a:pt x="4403" y="6246"/>
                </a:lnTo>
                <a:lnTo>
                  <a:pt x="4380" y="6282"/>
                </a:lnTo>
                <a:lnTo>
                  <a:pt x="4358" y="6318"/>
                </a:lnTo>
                <a:lnTo>
                  <a:pt x="4332" y="6353"/>
                </a:lnTo>
                <a:lnTo>
                  <a:pt x="4308" y="6387"/>
                </a:lnTo>
                <a:lnTo>
                  <a:pt x="4283" y="6422"/>
                </a:lnTo>
                <a:lnTo>
                  <a:pt x="4256" y="6455"/>
                </a:lnTo>
                <a:lnTo>
                  <a:pt x="4229" y="6486"/>
                </a:lnTo>
                <a:lnTo>
                  <a:pt x="4200" y="6518"/>
                </a:lnTo>
                <a:lnTo>
                  <a:pt x="4170" y="6549"/>
                </a:lnTo>
                <a:lnTo>
                  <a:pt x="4142" y="6579"/>
                </a:lnTo>
                <a:lnTo>
                  <a:pt x="4110" y="6609"/>
                </a:lnTo>
                <a:lnTo>
                  <a:pt x="4080" y="6638"/>
                </a:lnTo>
                <a:lnTo>
                  <a:pt x="4049" y="6666"/>
                </a:lnTo>
                <a:lnTo>
                  <a:pt x="4016" y="6693"/>
                </a:lnTo>
                <a:lnTo>
                  <a:pt x="3983" y="6720"/>
                </a:lnTo>
                <a:lnTo>
                  <a:pt x="3948" y="6746"/>
                </a:lnTo>
                <a:lnTo>
                  <a:pt x="3915" y="6771"/>
                </a:lnTo>
                <a:lnTo>
                  <a:pt x="3879" y="6795"/>
                </a:lnTo>
                <a:lnTo>
                  <a:pt x="3845" y="6819"/>
                </a:lnTo>
                <a:lnTo>
                  <a:pt x="3807" y="6842"/>
                </a:lnTo>
                <a:lnTo>
                  <a:pt x="3771" y="6863"/>
                </a:lnTo>
                <a:lnTo>
                  <a:pt x="3734" y="6884"/>
                </a:lnTo>
                <a:lnTo>
                  <a:pt x="3696" y="6905"/>
                </a:lnTo>
                <a:lnTo>
                  <a:pt x="3657" y="6923"/>
                </a:lnTo>
                <a:lnTo>
                  <a:pt x="3618" y="6941"/>
                </a:lnTo>
                <a:lnTo>
                  <a:pt x="3579" y="6959"/>
                </a:lnTo>
                <a:lnTo>
                  <a:pt x="3539" y="6975"/>
                </a:lnTo>
                <a:lnTo>
                  <a:pt x="3500" y="6990"/>
                </a:lnTo>
                <a:lnTo>
                  <a:pt x="3458" y="7005"/>
                </a:lnTo>
                <a:lnTo>
                  <a:pt x="3417" y="7019"/>
                </a:lnTo>
                <a:lnTo>
                  <a:pt x="3375" y="7031"/>
                </a:lnTo>
                <a:lnTo>
                  <a:pt x="3333" y="7041"/>
                </a:lnTo>
                <a:lnTo>
                  <a:pt x="3290" y="7052"/>
                </a:lnTo>
                <a:lnTo>
                  <a:pt x="3248" y="7062"/>
                </a:lnTo>
                <a:lnTo>
                  <a:pt x="3204" y="7070"/>
                </a:lnTo>
                <a:lnTo>
                  <a:pt x="3161" y="7077"/>
                </a:lnTo>
                <a:lnTo>
                  <a:pt x="3116" y="7083"/>
                </a:lnTo>
                <a:lnTo>
                  <a:pt x="3072" y="7088"/>
                </a:lnTo>
                <a:lnTo>
                  <a:pt x="3027" y="7092"/>
                </a:lnTo>
                <a:lnTo>
                  <a:pt x="2982" y="7095"/>
                </a:lnTo>
                <a:lnTo>
                  <a:pt x="2937" y="7097"/>
                </a:lnTo>
                <a:lnTo>
                  <a:pt x="2891" y="7098"/>
                </a:lnTo>
                <a:lnTo>
                  <a:pt x="2846" y="7097"/>
                </a:lnTo>
                <a:lnTo>
                  <a:pt x="2801" y="7095"/>
                </a:lnTo>
                <a:lnTo>
                  <a:pt x="2756" y="7092"/>
                </a:lnTo>
                <a:lnTo>
                  <a:pt x="2711" y="7088"/>
                </a:lnTo>
                <a:lnTo>
                  <a:pt x="2666" y="7083"/>
                </a:lnTo>
                <a:lnTo>
                  <a:pt x="2622" y="7077"/>
                </a:lnTo>
                <a:lnTo>
                  <a:pt x="2579" y="7070"/>
                </a:lnTo>
                <a:lnTo>
                  <a:pt x="2535" y="7062"/>
                </a:lnTo>
                <a:lnTo>
                  <a:pt x="2492" y="7052"/>
                </a:lnTo>
                <a:lnTo>
                  <a:pt x="2450" y="7041"/>
                </a:lnTo>
                <a:lnTo>
                  <a:pt x="2408" y="7031"/>
                </a:lnTo>
                <a:lnTo>
                  <a:pt x="2366" y="7019"/>
                </a:lnTo>
                <a:lnTo>
                  <a:pt x="2324" y="7005"/>
                </a:lnTo>
                <a:lnTo>
                  <a:pt x="2283" y="6990"/>
                </a:lnTo>
                <a:lnTo>
                  <a:pt x="2243" y="6975"/>
                </a:lnTo>
                <a:lnTo>
                  <a:pt x="2202" y="6959"/>
                </a:lnTo>
                <a:lnTo>
                  <a:pt x="2163" y="6941"/>
                </a:lnTo>
                <a:lnTo>
                  <a:pt x="2124" y="6923"/>
                </a:lnTo>
                <a:lnTo>
                  <a:pt x="2087" y="6905"/>
                </a:lnTo>
                <a:lnTo>
                  <a:pt x="2048" y="6884"/>
                </a:lnTo>
                <a:lnTo>
                  <a:pt x="2012" y="6863"/>
                </a:lnTo>
                <a:lnTo>
                  <a:pt x="1974" y="6842"/>
                </a:lnTo>
                <a:lnTo>
                  <a:pt x="1938" y="6819"/>
                </a:lnTo>
                <a:lnTo>
                  <a:pt x="1902" y="6795"/>
                </a:lnTo>
                <a:lnTo>
                  <a:pt x="1868" y="6771"/>
                </a:lnTo>
                <a:lnTo>
                  <a:pt x="1833" y="6746"/>
                </a:lnTo>
                <a:lnTo>
                  <a:pt x="1800" y="6720"/>
                </a:lnTo>
                <a:lnTo>
                  <a:pt x="1767" y="6693"/>
                </a:lnTo>
                <a:lnTo>
                  <a:pt x="1734" y="6666"/>
                </a:lnTo>
                <a:lnTo>
                  <a:pt x="1703" y="6638"/>
                </a:lnTo>
                <a:lnTo>
                  <a:pt x="1671" y="6609"/>
                </a:lnTo>
                <a:lnTo>
                  <a:pt x="1641" y="6579"/>
                </a:lnTo>
                <a:lnTo>
                  <a:pt x="1611" y="6549"/>
                </a:lnTo>
                <a:lnTo>
                  <a:pt x="1583" y="6518"/>
                </a:lnTo>
                <a:lnTo>
                  <a:pt x="1554" y="6486"/>
                </a:lnTo>
                <a:lnTo>
                  <a:pt x="1527" y="6455"/>
                </a:lnTo>
                <a:lnTo>
                  <a:pt x="1500" y="6422"/>
                </a:lnTo>
                <a:lnTo>
                  <a:pt x="1475" y="6387"/>
                </a:lnTo>
                <a:lnTo>
                  <a:pt x="1449" y="6353"/>
                </a:lnTo>
                <a:lnTo>
                  <a:pt x="1425" y="6318"/>
                </a:lnTo>
                <a:lnTo>
                  <a:pt x="1401" y="6282"/>
                </a:lnTo>
                <a:lnTo>
                  <a:pt x="1379" y="6246"/>
                </a:lnTo>
                <a:lnTo>
                  <a:pt x="1358" y="6210"/>
                </a:lnTo>
                <a:lnTo>
                  <a:pt x="1337" y="6173"/>
                </a:lnTo>
                <a:lnTo>
                  <a:pt x="1317" y="6135"/>
                </a:lnTo>
                <a:lnTo>
                  <a:pt x="1298" y="6096"/>
                </a:lnTo>
                <a:lnTo>
                  <a:pt x="1280" y="6057"/>
                </a:lnTo>
                <a:lnTo>
                  <a:pt x="1262" y="6018"/>
                </a:lnTo>
                <a:lnTo>
                  <a:pt x="1245" y="5978"/>
                </a:lnTo>
                <a:lnTo>
                  <a:pt x="1230" y="5937"/>
                </a:lnTo>
                <a:lnTo>
                  <a:pt x="1217" y="5897"/>
                </a:lnTo>
                <a:lnTo>
                  <a:pt x="1203" y="5856"/>
                </a:lnTo>
                <a:lnTo>
                  <a:pt x="1190" y="5814"/>
                </a:lnTo>
                <a:lnTo>
                  <a:pt x="1179" y="5772"/>
                </a:lnTo>
                <a:lnTo>
                  <a:pt x="1169" y="5729"/>
                </a:lnTo>
                <a:lnTo>
                  <a:pt x="1160" y="5687"/>
                </a:lnTo>
                <a:lnTo>
                  <a:pt x="1151" y="5643"/>
                </a:lnTo>
                <a:lnTo>
                  <a:pt x="1143" y="5600"/>
                </a:lnTo>
                <a:lnTo>
                  <a:pt x="1137" y="5555"/>
                </a:lnTo>
                <a:lnTo>
                  <a:pt x="1133" y="5511"/>
                </a:lnTo>
                <a:lnTo>
                  <a:pt x="1128" y="5466"/>
                </a:lnTo>
                <a:lnTo>
                  <a:pt x="1125" y="5421"/>
                </a:lnTo>
                <a:lnTo>
                  <a:pt x="1124" y="5375"/>
                </a:lnTo>
                <a:lnTo>
                  <a:pt x="1124" y="5330"/>
                </a:lnTo>
                <a:lnTo>
                  <a:pt x="1124" y="5285"/>
                </a:lnTo>
                <a:lnTo>
                  <a:pt x="1125" y="5238"/>
                </a:lnTo>
                <a:lnTo>
                  <a:pt x="1128" y="5193"/>
                </a:lnTo>
                <a:lnTo>
                  <a:pt x="1133" y="5150"/>
                </a:lnTo>
                <a:lnTo>
                  <a:pt x="1137" y="5105"/>
                </a:lnTo>
                <a:lnTo>
                  <a:pt x="1143" y="5061"/>
                </a:lnTo>
                <a:lnTo>
                  <a:pt x="1151" y="5016"/>
                </a:lnTo>
                <a:lnTo>
                  <a:pt x="1160" y="4974"/>
                </a:lnTo>
                <a:lnTo>
                  <a:pt x="1169" y="4931"/>
                </a:lnTo>
                <a:lnTo>
                  <a:pt x="1179" y="4889"/>
                </a:lnTo>
                <a:lnTo>
                  <a:pt x="1190" y="4845"/>
                </a:lnTo>
                <a:lnTo>
                  <a:pt x="1203" y="4805"/>
                </a:lnTo>
                <a:lnTo>
                  <a:pt x="1217" y="4763"/>
                </a:lnTo>
                <a:lnTo>
                  <a:pt x="1230" y="4722"/>
                </a:lnTo>
                <a:lnTo>
                  <a:pt x="1245" y="4682"/>
                </a:lnTo>
                <a:lnTo>
                  <a:pt x="1262" y="4641"/>
                </a:lnTo>
                <a:lnTo>
                  <a:pt x="1280" y="4602"/>
                </a:lnTo>
                <a:lnTo>
                  <a:pt x="1298" y="4563"/>
                </a:lnTo>
                <a:lnTo>
                  <a:pt x="1317" y="4526"/>
                </a:lnTo>
                <a:lnTo>
                  <a:pt x="1337" y="4487"/>
                </a:lnTo>
                <a:lnTo>
                  <a:pt x="1358" y="4449"/>
                </a:lnTo>
                <a:lnTo>
                  <a:pt x="1379" y="4413"/>
                </a:lnTo>
                <a:lnTo>
                  <a:pt x="1401" y="4377"/>
                </a:lnTo>
                <a:lnTo>
                  <a:pt x="1425" y="4341"/>
                </a:lnTo>
                <a:lnTo>
                  <a:pt x="1449" y="4307"/>
                </a:lnTo>
                <a:lnTo>
                  <a:pt x="1475" y="4272"/>
                </a:lnTo>
                <a:lnTo>
                  <a:pt x="1500" y="4238"/>
                </a:lnTo>
                <a:lnTo>
                  <a:pt x="1527" y="4205"/>
                </a:lnTo>
                <a:lnTo>
                  <a:pt x="1554" y="4173"/>
                </a:lnTo>
                <a:lnTo>
                  <a:pt x="1583" y="4142"/>
                </a:lnTo>
                <a:lnTo>
                  <a:pt x="1611" y="4110"/>
                </a:lnTo>
                <a:lnTo>
                  <a:pt x="1641" y="4080"/>
                </a:lnTo>
                <a:lnTo>
                  <a:pt x="1671" y="4050"/>
                </a:lnTo>
                <a:lnTo>
                  <a:pt x="1703" y="4022"/>
                </a:lnTo>
                <a:lnTo>
                  <a:pt x="1734" y="3993"/>
                </a:lnTo>
                <a:lnTo>
                  <a:pt x="1767" y="3966"/>
                </a:lnTo>
                <a:lnTo>
                  <a:pt x="1800" y="3939"/>
                </a:lnTo>
                <a:lnTo>
                  <a:pt x="1833" y="3914"/>
                </a:lnTo>
                <a:lnTo>
                  <a:pt x="1868" y="3888"/>
                </a:lnTo>
                <a:lnTo>
                  <a:pt x="1902" y="3864"/>
                </a:lnTo>
                <a:lnTo>
                  <a:pt x="1938" y="3840"/>
                </a:lnTo>
                <a:lnTo>
                  <a:pt x="1974" y="3818"/>
                </a:lnTo>
                <a:lnTo>
                  <a:pt x="2012" y="3797"/>
                </a:lnTo>
                <a:lnTo>
                  <a:pt x="2048" y="3776"/>
                </a:lnTo>
                <a:lnTo>
                  <a:pt x="2087" y="3755"/>
                </a:lnTo>
                <a:lnTo>
                  <a:pt x="2124" y="3737"/>
                </a:lnTo>
                <a:lnTo>
                  <a:pt x="2163" y="3719"/>
                </a:lnTo>
                <a:lnTo>
                  <a:pt x="2202" y="3701"/>
                </a:lnTo>
                <a:lnTo>
                  <a:pt x="2243" y="3684"/>
                </a:lnTo>
                <a:lnTo>
                  <a:pt x="2283" y="3669"/>
                </a:lnTo>
                <a:lnTo>
                  <a:pt x="2324" y="3654"/>
                </a:lnTo>
                <a:lnTo>
                  <a:pt x="2366" y="3642"/>
                </a:lnTo>
                <a:lnTo>
                  <a:pt x="2408" y="3629"/>
                </a:lnTo>
                <a:lnTo>
                  <a:pt x="2450" y="3618"/>
                </a:lnTo>
                <a:lnTo>
                  <a:pt x="2492" y="3608"/>
                </a:lnTo>
                <a:lnTo>
                  <a:pt x="2535" y="3597"/>
                </a:lnTo>
                <a:lnTo>
                  <a:pt x="2579" y="3590"/>
                </a:lnTo>
                <a:lnTo>
                  <a:pt x="2622" y="3582"/>
                </a:lnTo>
                <a:lnTo>
                  <a:pt x="2666" y="3576"/>
                </a:lnTo>
                <a:lnTo>
                  <a:pt x="2711" y="3572"/>
                </a:lnTo>
                <a:lnTo>
                  <a:pt x="2756" y="3567"/>
                </a:lnTo>
                <a:lnTo>
                  <a:pt x="2801" y="3564"/>
                </a:lnTo>
                <a:lnTo>
                  <a:pt x="2846" y="3563"/>
                </a:lnTo>
                <a:lnTo>
                  <a:pt x="2891" y="3563"/>
                </a:lnTo>
                <a:close/>
                <a:moveTo>
                  <a:pt x="4107" y="6330"/>
                </a:moveTo>
                <a:lnTo>
                  <a:pt x="4127" y="6308"/>
                </a:lnTo>
                <a:lnTo>
                  <a:pt x="4145" y="6284"/>
                </a:lnTo>
                <a:lnTo>
                  <a:pt x="4161" y="6261"/>
                </a:lnTo>
                <a:lnTo>
                  <a:pt x="4179" y="6237"/>
                </a:lnTo>
                <a:lnTo>
                  <a:pt x="4196" y="6213"/>
                </a:lnTo>
                <a:lnTo>
                  <a:pt x="4212" y="6189"/>
                </a:lnTo>
                <a:lnTo>
                  <a:pt x="4242" y="6140"/>
                </a:lnTo>
                <a:lnTo>
                  <a:pt x="4257" y="6114"/>
                </a:lnTo>
                <a:lnTo>
                  <a:pt x="4272" y="6089"/>
                </a:lnTo>
                <a:lnTo>
                  <a:pt x="4286" y="6063"/>
                </a:lnTo>
                <a:lnTo>
                  <a:pt x="4299" y="6038"/>
                </a:lnTo>
                <a:lnTo>
                  <a:pt x="4323" y="5985"/>
                </a:lnTo>
                <a:lnTo>
                  <a:pt x="4347" y="5933"/>
                </a:lnTo>
                <a:lnTo>
                  <a:pt x="4358" y="5906"/>
                </a:lnTo>
                <a:lnTo>
                  <a:pt x="4368" y="5879"/>
                </a:lnTo>
                <a:lnTo>
                  <a:pt x="4379" y="5850"/>
                </a:lnTo>
                <a:lnTo>
                  <a:pt x="4388" y="5823"/>
                </a:lnTo>
                <a:lnTo>
                  <a:pt x="4404" y="5768"/>
                </a:lnTo>
                <a:lnTo>
                  <a:pt x="4412" y="5741"/>
                </a:lnTo>
                <a:lnTo>
                  <a:pt x="4419" y="5712"/>
                </a:lnTo>
                <a:lnTo>
                  <a:pt x="4433" y="5655"/>
                </a:lnTo>
                <a:lnTo>
                  <a:pt x="4439" y="5627"/>
                </a:lnTo>
                <a:lnTo>
                  <a:pt x="4443" y="5598"/>
                </a:lnTo>
                <a:lnTo>
                  <a:pt x="4448" y="5568"/>
                </a:lnTo>
                <a:lnTo>
                  <a:pt x="4452" y="5540"/>
                </a:lnTo>
                <a:lnTo>
                  <a:pt x="4458" y="5481"/>
                </a:lnTo>
                <a:lnTo>
                  <a:pt x="4452" y="5498"/>
                </a:lnTo>
                <a:lnTo>
                  <a:pt x="4446" y="5513"/>
                </a:lnTo>
                <a:lnTo>
                  <a:pt x="4439" y="5529"/>
                </a:lnTo>
                <a:lnTo>
                  <a:pt x="4431" y="5544"/>
                </a:lnTo>
                <a:lnTo>
                  <a:pt x="4422" y="5559"/>
                </a:lnTo>
                <a:lnTo>
                  <a:pt x="4413" y="5573"/>
                </a:lnTo>
                <a:lnTo>
                  <a:pt x="4404" y="5588"/>
                </a:lnTo>
                <a:lnTo>
                  <a:pt x="4395" y="5601"/>
                </a:lnTo>
                <a:lnTo>
                  <a:pt x="4385" y="5615"/>
                </a:lnTo>
                <a:lnTo>
                  <a:pt x="4373" y="5627"/>
                </a:lnTo>
                <a:lnTo>
                  <a:pt x="4362" y="5639"/>
                </a:lnTo>
                <a:lnTo>
                  <a:pt x="4350" y="5651"/>
                </a:lnTo>
                <a:lnTo>
                  <a:pt x="4338" y="5663"/>
                </a:lnTo>
                <a:lnTo>
                  <a:pt x="4325" y="5675"/>
                </a:lnTo>
                <a:lnTo>
                  <a:pt x="4311" y="5685"/>
                </a:lnTo>
                <a:lnTo>
                  <a:pt x="4298" y="5694"/>
                </a:lnTo>
                <a:lnTo>
                  <a:pt x="4284" y="5705"/>
                </a:lnTo>
                <a:lnTo>
                  <a:pt x="4271" y="5714"/>
                </a:lnTo>
                <a:lnTo>
                  <a:pt x="4256" y="5723"/>
                </a:lnTo>
                <a:lnTo>
                  <a:pt x="4248" y="5726"/>
                </a:lnTo>
                <a:lnTo>
                  <a:pt x="4241" y="5730"/>
                </a:lnTo>
                <a:lnTo>
                  <a:pt x="4226" y="5738"/>
                </a:lnTo>
                <a:lnTo>
                  <a:pt x="4209" y="5744"/>
                </a:lnTo>
                <a:lnTo>
                  <a:pt x="4194" y="5751"/>
                </a:lnTo>
                <a:lnTo>
                  <a:pt x="4178" y="5756"/>
                </a:lnTo>
                <a:lnTo>
                  <a:pt x="4161" y="5762"/>
                </a:lnTo>
                <a:lnTo>
                  <a:pt x="4145" y="5766"/>
                </a:lnTo>
                <a:lnTo>
                  <a:pt x="4127" y="5769"/>
                </a:lnTo>
                <a:lnTo>
                  <a:pt x="4110" y="5772"/>
                </a:lnTo>
                <a:lnTo>
                  <a:pt x="4092" y="5775"/>
                </a:lnTo>
                <a:lnTo>
                  <a:pt x="4074" y="5777"/>
                </a:lnTo>
                <a:lnTo>
                  <a:pt x="4056" y="5778"/>
                </a:lnTo>
                <a:lnTo>
                  <a:pt x="4038" y="5778"/>
                </a:lnTo>
                <a:lnTo>
                  <a:pt x="4014" y="5778"/>
                </a:lnTo>
                <a:lnTo>
                  <a:pt x="3989" y="5775"/>
                </a:lnTo>
                <a:lnTo>
                  <a:pt x="3965" y="5772"/>
                </a:lnTo>
                <a:lnTo>
                  <a:pt x="3941" y="5768"/>
                </a:lnTo>
                <a:lnTo>
                  <a:pt x="3960" y="5781"/>
                </a:lnTo>
                <a:lnTo>
                  <a:pt x="3980" y="5796"/>
                </a:lnTo>
                <a:lnTo>
                  <a:pt x="3999" y="5813"/>
                </a:lnTo>
                <a:lnTo>
                  <a:pt x="4017" y="5829"/>
                </a:lnTo>
                <a:lnTo>
                  <a:pt x="4029" y="5843"/>
                </a:lnTo>
                <a:lnTo>
                  <a:pt x="4041" y="5855"/>
                </a:lnTo>
                <a:lnTo>
                  <a:pt x="4053" y="5870"/>
                </a:lnTo>
                <a:lnTo>
                  <a:pt x="4064" y="5883"/>
                </a:lnTo>
                <a:lnTo>
                  <a:pt x="4073" y="5897"/>
                </a:lnTo>
                <a:lnTo>
                  <a:pt x="4083" y="5912"/>
                </a:lnTo>
                <a:lnTo>
                  <a:pt x="4091" y="5927"/>
                </a:lnTo>
                <a:lnTo>
                  <a:pt x="4100" y="5942"/>
                </a:lnTo>
                <a:lnTo>
                  <a:pt x="4107" y="5957"/>
                </a:lnTo>
                <a:lnTo>
                  <a:pt x="4113" y="5972"/>
                </a:lnTo>
                <a:lnTo>
                  <a:pt x="4119" y="5988"/>
                </a:lnTo>
                <a:lnTo>
                  <a:pt x="4125" y="6003"/>
                </a:lnTo>
                <a:lnTo>
                  <a:pt x="4130" y="6020"/>
                </a:lnTo>
                <a:lnTo>
                  <a:pt x="4134" y="6036"/>
                </a:lnTo>
                <a:lnTo>
                  <a:pt x="4142" y="6069"/>
                </a:lnTo>
                <a:lnTo>
                  <a:pt x="4146" y="6102"/>
                </a:lnTo>
                <a:lnTo>
                  <a:pt x="4148" y="6119"/>
                </a:lnTo>
                <a:lnTo>
                  <a:pt x="4148" y="6135"/>
                </a:lnTo>
                <a:lnTo>
                  <a:pt x="4148" y="6152"/>
                </a:lnTo>
                <a:lnTo>
                  <a:pt x="4148" y="6168"/>
                </a:lnTo>
                <a:lnTo>
                  <a:pt x="4146" y="6185"/>
                </a:lnTo>
                <a:lnTo>
                  <a:pt x="4145" y="6201"/>
                </a:lnTo>
                <a:lnTo>
                  <a:pt x="4139" y="6234"/>
                </a:lnTo>
                <a:lnTo>
                  <a:pt x="4131" y="6267"/>
                </a:lnTo>
                <a:lnTo>
                  <a:pt x="4125" y="6282"/>
                </a:lnTo>
                <a:lnTo>
                  <a:pt x="4121" y="6299"/>
                </a:lnTo>
                <a:lnTo>
                  <a:pt x="4115" y="6315"/>
                </a:lnTo>
                <a:lnTo>
                  <a:pt x="4107" y="6330"/>
                </a:lnTo>
                <a:close/>
                <a:moveTo>
                  <a:pt x="1323" y="5481"/>
                </a:moveTo>
                <a:lnTo>
                  <a:pt x="1331" y="5540"/>
                </a:lnTo>
                <a:lnTo>
                  <a:pt x="1340" y="5598"/>
                </a:lnTo>
                <a:lnTo>
                  <a:pt x="1344" y="5627"/>
                </a:lnTo>
                <a:lnTo>
                  <a:pt x="1350" y="5655"/>
                </a:lnTo>
                <a:lnTo>
                  <a:pt x="1356" y="5684"/>
                </a:lnTo>
                <a:lnTo>
                  <a:pt x="1362" y="5712"/>
                </a:lnTo>
                <a:lnTo>
                  <a:pt x="1370" y="5741"/>
                </a:lnTo>
                <a:lnTo>
                  <a:pt x="1377" y="5768"/>
                </a:lnTo>
                <a:lnTo>
                  <a:pt x="1386" y="5796"/>
                </a:lnTo>
                <a:lnTo>
                  <a:pt x="1395" y="5823"/>
                </a:lnTo>
                <a:lnTo>
                  <a:pt x="1415" y="5879"/>
                </a:lnTo>
                <a:lnTo>
                  <a:pt x="1436" y="5931"/>
                </a:lnTo>
                <a:lnTo>
                  <a:pt x="1446" y="5958"/>
                </a:lnTo>
                <a:lnTo>
                  <a:pt x="1458" y="5985"/>
                </a:lnTo>
                <a:lnTo>
                  <a:pt x="1470" y="6011"/>
                </a:lnTo>
                <a:lnTo>
                  <a:pt x="1484" y="6038"/>
                </a:lnTo>
                <a:lnTo>
                  <a:pt x="1497" y="6063"/>
                </a:lnTo>
                <a:lnTo>
                  <a:pt x="1511" y="6089"/>
                </a:lnTo>
                <a:lnTo>
                  <a:pt x="1539" y="6138"/>
                </a:lnTo>
                <a:lnTo>
                  <a:pt x="1571" y="6188"/>
                </a:lnTo>
                <a:lnTo>
                  <a:pt x="1602" y="6236"/>
                </a:lnTo>
                <a:lnTo>
                  <a:pt x="1637" y="6284"/>
                </a:lnTo>
                <a:lnTo>
                  <a:pt x="1674" y="6329"/>
                </a:lnTo>
                <a:lnTo>
                  <a:pt x="1665" y="6308"/>
                </a:lnTo>
                <a:lnTo>
                  <a:pt x="1661" y="6296"/>
                </a:lnTo>
                <a:lnTo>
                  <a:pt x="1656" y="6285"/>
                </a:lnTo>
                <a:lnTo>
                  <a:pt x="1650" y="6263"/>
                </a:lnTo>
                <a:lnTo>
                  <a:pt x="1644" y="6240"/>
                </a:lnTo>
                <a:lnTo>
                  <a:pt x="1640" y="6216"/>
                </a:lnTo>
                <a:lnTo>
                  <a:pt x="1637" y="6192"/>
                </a:lnTo>
                <a:lnTo>
                  <a:pt x="1635" y="6168"/>
                </a:lnTo>
                <a:lnTo>
                  <a:pt x="1634" y="6144"/>
                </a:lnTo>
                <a:lnTo>
                  <a:pt x="1634" y="6122"/>
                </a:lnTo>
                <a:lnTo>
                  <a:pt x="1637" y="6101"/>
                </a:lnTo>
                <a:lnTo>
                  <a:pt x="1638" y="6078"/>
                </a:lnTo>
                <a:lnTo>
                  <a:pt x="1643" y="6057"/>
                </a:lnTo>
                <a:lnTo>
                  <a:pt x="1647" y="6036"/>
                </a:lnTo>
                <a:lnTo>
                  <a:pt x="1653" y="6015"/>
                </a:lnTo>
                <a:lnTo>
                  <a:pt x="1659" y="5994"/>
                </a:lnTo>
                <a:lnTo>
                  <a:pt x="1668" y="5973"/>
                </a:lnTo>
                <a:lnTo>
                  <a:pt x="1676" y="5954"/>
                </a:lnTo>
                <a:lnTo>
                  <a:pt x="1686" y="5934"/>
                </a:lnTo>
                <a:lnTo>
                  <a:pt x="1697" y="5916"/>
                </a:lnTo>
                <a:lnTo>
                  <a:pt x="1709" y="5897"/>
                </a:lnTo>
                <a:lnTo>
                  <a:pt x="1721" y="5879"/>
                </a:lnTo>
                <a:lnTo>
                  <a:pt x="1734" y="5862"/>
                </a:lnTo>
                <a:lnTo>
                  <a:pt x="1749" y="5846"/>
                </a:lnTo>
                <a:lnTo>
                  <a:pt x="1764" y="5829"/>
                </a:lnTo>
                <a:lnTo>
                  <a:pt x="1782" y="5813"/>
                </a:lnTo>
                <a:lnTo>
                  <a:pt x="1802" y="5796"/>
                </a:lnTo>
                <a:lnTo>
                  <a:pt x="1821" y="5781"/>
                </a:lnTo>
                <a:lnTo>
                  <a:pt x="1842" y="5768"/>
                </a:lnTo>
                <a:lnTo>
                  <a:pt x="1818" y="5772"/>
                </a:lnTo>
                <a:lnTo>
                  <a:pt x="1794" y="5775"/>
                </a:lnTo>
                <a:lnTo>
                  <a:pt x="1769" y="5778"/>
                </a:lnTo>
                <a:lnTo>
                  <a:pt x="1743" y="5778"/>
                </a:lnTo>
                <a:lnTo>
                  <a:pt x="1725" y="5778"/>
                </a:lnTo>
                <a:lnTo>
                  <a:pt x="1707" y="5777"/>
                </a:lnTo>
                <a:lnTo>
                  <a:pt x="1689" y="5775"/>
                </a:lnTo>
                <a:lnTo>
                  <a:pt x="1673" y="5772"/>
                </a:lnTo>
                <a:lnTo>
                  <a:pt x="1655" y="5769"/>
                </a:lnTo>
                <a:lnTo>
                  <a:pt x="1638" y="5766"/>
                </a:lnTo>
                <a:lnTo>
                  <a:pt x="1622" y="5762"/>
                </a:lnTo>
                <a:lnTo>
                  <a:pt x="1605" y="5757"/>
                </a:lnTo>
                <a:lnTo>
                  <a:pt x="1589" y="5751"/>
                </a:lnTo>
                <a:lnTo>
                  <a:pt x="1572" y="5745"/>
                </a:lnTo>
                <a:lnTo>
                  <a:pt x="1557" y="5738"/>
                </a:lnTo>
                <a:lnTo>
                  <a:pt x="1542" y="5730"/>
                </a:lnTo>
                <a:lnTo>
                  <a:pt x="1527" y="5723"/>
                </a:lnTo>
                <a:lnTo>
                  <a:pt x="1512" y="5714"/>
                </a:lnTo>
                <a:lnTo>
                  <a:pt x="1497" y="5705"/>
                </a:lnTo>
                <a:lnTo>
                  <a:pt x="1484" y="5694"/>
                </a:lnTo>
                <a:lnTo>
                  <a:pt x="1457" y="5675"/>
                </a:lnTo>
                <a:lnTo>
                  <a:pt x="1445" y="5663"/>
                </a:lnTo>
                <a:lnTo>
                  <a:pt x="1433" y="5652"/>
                </a:lnTo>
                <a:lnTo>
                  <a:pt x="1409" y="5627"/>
                </a:lnTo>
                <a:lnTo>
                  <a:pt x="1398" y="5615"/>
                </a:lnTo>
                <a:lnTo>
                  <a:pt x="1388" y="5601"/>
                </a:lnTo>
                <a:lnTo>
                  <a:pt x="1368" y="5573"/>
                </a:lnTo>
                <a:lnTo>
                  <a:pt x="1359" y="5559"/>
                </a:lnTo>
                <a:lnTo>
                  <a:pt x="1352" y="5544"/>
                </a:lnTo>
                <a:lnTo>
                  <a:pt x="1344" y="5529"/>
                </a:lnTo>
                <a:lnTo>
                  <a:pt x="1337" y="5514"/>
                </a:lnTo>
                <a:lnTo>
                  <a:pt x="1329" y="5498"/>
                </a:lnTo>
                <a:lnTo>
                  <a:pt x="1323" y="5481"/>
                </a:lnTo>
                <a:close/>
                <a:moveTo>
                  <a:pt x="1682" y="4322"/>
                </a:moveTo>
                <a:lnTo>
                  <a:pt x="1662" y="4346"/>
                </a:lnTo>
                <a:lnTo>
                  <a:pt x="1644" y="4368"/>
                </a:lnTo>
                <a:lnTo>
                  <a:pt x="1626" y="4392"/>
                </a:lnTo>
                <a:lnTo>
                  <a:pt x="1608" y="4416"/>
                </a:lnTo>
                <a:lnTo>
                  <a:pt x="1590" y="4440"/>
                </a:lnTo>
                <a:lnTo>
                  <a:pt x="1574" y="4466"/>
                </a:lnTo>
                <a:lnTo>
                  <a:pt x="1542" y="4515"/>
                </a:lnTo>
                <a:lnTo>
                  <a:pt x="1527" y="4541"/>
                </a:lnTo>
                <a:lnTo>
                  <a:pt x="1512" y="4568"/>
                </a:lnTo>
                <a:lnTo>
                  <a:pt x="1499" y="4593"/>
                </a:lnTo>
                <a:lnTo>
                  <a:pt x="1485" y="4619"/>
                </a:lnTo>
                <a:lnTo>
                  <a:pt x="1472" y="4646"/>
                </a:lnTo>
                <a:lnTo>
                  <a:pt x="1460" y="4673"/>
                </a:lnTo>
                <a:lnTo>
                  <a:pt x="1436" y="4727"/>
                </a:lnTo>
                <a:lnTo>
                  <a:pt x="1415" y="4781"/>
                </a:lnTo>
                <a:lnTo>
                  <a:pt x="1404" y="4809"/>
                </a:lnTo>
                <a:lnTo>
                  <a:pt x="1395" y="4838"/>
                </a:lnTo>
                <a:lnTo>
                  <a:pt x="1386" y="4865"/>
                </a:lnTo>
                <a:lnTo>
                  <a:pt x="1377" y="4893"/>
                </a:lnTo>
                <a:lnTo>
                  <a:pt x="1362" y="4952"/>
                </a:lnTo>
                <a:lnTo>
                  <a:pt x="1355" y="4980"/>
                </a:lnTo>
                <a:lnTo>
                  <a:pt x="1349" y="5009"/>
                </a:lnTo>
                <a:lnTo>
                  <a:pt x="1343" y="5039"/>
                </a:lnTo>
                <a:lnTo>
                  <a:pt x="1338" y="5067"/>
                </a:lnTo>
                <a:lnTo>
                  <a:pt x="1334" y="5097"/>
                </a:lnTo>
                <a:lnTo>
                  <a:pt x="1329" y="5127"/>
                </a:lnTo>
                <a:lnTo>
                  <a:pt x="1326" y="5156"/>
                </a:lnTo>
                <a:lnTo>
                  <a:pt x="1323" y="5186"/>
                </a:lnTo>
                <a:lnTo>
                  <a:pt x="1329" y="5169"/>
                </a:lnTo>
                <a:lnTo>
                  <a:pt x="1335" y="5154"/>
                </a:lnTo>
                <a:lnTo>
                  <a:pt x="1343" y="5139"/>
                </a:lnTo>
                <a:lnTo>
                  <a:pt x="1350" y="5123"/>
                </a:lnTo>
                <a:lnTo>
                  <a:pt x="1359" y="5109"/>
                </a:lnTo>
                <a:lnTo>
                  <a:pt x="1368" y="5094"/>
                </a:lnTo>
                <a:lnTo>
                  <a:pt x="1377" y="5079"/>
                </a:lnTo>
                <a:lnTo>
                  <a:pt x="1386" y="5066"/>
                </a:lnTo>
                <a:lnTo>
                  <a:pt x="1397" y="5052"/>
                </a:lnTo>
                <a:lnTo>
                  <a:pt x="1409" y="5040"/>
                </a:lnTo>
                <a:lnTo>
                  <a:pt x="1419" y="5027"/>
                </a:lnTo>
                <a:lnTo>
                  <a:pt x="1431" y="5015"/>
                </a:lnTo>
                <a:lnTo>
                  <a:pt x="1443" y="5004"/>
                </a:lnTo>
                <a:lnTo>
                  <a:pt x="1457" y="4992"/>
                </a:lnTo>
                <a:lnTo>
                  <a:pt x="1484" y="4971"/>
                </a:lnTo>
                <a:lnTo>
                  <a:pt x="1497" y="4962"/>
                </a:lnTo>
                <a:lnTo>
                  <a:pt x="1511" y="4953"/>
                </a:lnTo>
                <a:lnTo>
                  <a:pt x="1526" y="4944"/>
                </a:lnTo>
                <a:lnTo>
                  <a:pt x="1541" y="4937"/>
                </a:lnTo>
                <a:lnTo>
                  <a:pt x="1556" y="4929"/>
                </a:lnTo>
                <a:lnTo>
                  <a:pt x="1572" y="4922"/>
                </a:lnTo>
                <a:lnTo>
                  <a:pt x="1589" y="4916"/>
                </a:lnTo>
                <a:lnTo>
                  <a:pt x="1604" y="4910"/>
                </a:lnTo>
                <a:lnTo>
                  <a:pt x="1620" y="4904"/>
                </a:lnTo>
                <a:lnTo>
                  <a:pt x="1638" y="4899"/>
                </a:lnTo>
                <a:lnTo>
                  <a:pt x="1655" y="4896"/>
                </a:lnTo>
                <a:lnTo>
                  <a:pt x="1673" y="4893"/>
                </a:lnTo>
                <a:lnTo>
                  <a:pt x="1689" y="4890"/>
                </a:lnTo>
                <a:lnTo>
                  <a:pt x="1707" y="4889"/>
                </a:lnTo>
                <a:lnTo>
                  <a:pt x="1725" y="4887"/>
                </a:lnTo>
                <a:lnTo>
                  <a:pt x="1743" y="4887"/>
                </a:lnTo>
                <a:lnTo>
                  <a:pt x="1769" y="4889"/>
                </a:lnTo>
                <a:lnTo>
                  <a:pt x="1793" y="4890"/>
                </a:lnTo>
                <a:lnTo>
                  <a:pt x="1818" y="4893"/>
                </a:lnTo>
                <a:lnTo>
                  <a:pt x="1842" y="4898"/>
                </a:lnTo>
                <a:lnTo>
                  <a:pt x="1821" y="4884"/>
                </a:lnTo>
                <a:lnTo>
                  <a:pt x="1802" y="4869"/>
                </a:lnTo>
                <a:lnTo>
                  <a:pt x="1782" y="4854"/>
                </a:lnTo>
                <a:lnTo>
                  <a:pt x="1764" y="4836"/>
                </a:lnTo>
                <a:lnTo>
                  <a:pt x="1752" y="4823"/>
                </a:lnTo>
                <a:lnTo>
                  <a:pt x="1740" y="4809"/>
                </a:lnTo>
                <a:lnTo>
                  <a:pt x="1728" y="4796"/>
                </a:lnTo>
                <a:lnTo>
                  <a:pt x="1718" y="4781"/>
                </a:lnTo>
                <a:lnTo>
                  <a:pt x="1707" y="4767"/>
                </a:lnTo>
                <a:lnTo>
                  <a:pt x="1698" y="4752"/>
                </a:lnTo>
                <a:lnTo>
                  <a:pt x="1689" y="4737"/>
                </a:lnTo>
                <a:lnTo>
                  <a:pt x="1682" y="4721"/>
                </a:lnTo>
                <a:lnTo>
                  <a:pt x="1674" y="4706"/>
                </a:lnTo>
                <a:lnTo>
                  <a:pt x="1667" y="4689"/>
                </a:lnTo>
                <a:lnTo>
                  <a:pt x="1661" y="4673"/>
                </a:lnTo>
                <a:lnTo>
                  <a:pt x="1655" y="4656"/>
                </a:lnTo>
                <a:lnTo>
                  <a:pt x="1650" y="4640"/>
                </a:lnTo>
                <a:lnTo>
                  <a:pt x="1646" y="4623"/>
                </a:lnTo>
                <a:lnTo>
                  <a:pt x="1643" y="4607"/>
                </a:lnTo>
                <a:lnTo>
                  <a:pt x="1640" y="4590"/>
                </a:lnTo>
                <a:lnTo>
                  <a:pt x="1637" y="4572"/>
                </a:lnTo>
                <a:lnTo>
                  <a:pt x="1635" y="4556"/>
                </a:lnTo>
                <a:lnTo>
                  <a:pt x="1634" y="4521"/>
                </a:lnTo>
                <a:lnTo>
                  <a:pt x="1635" y="4505"/>
                </a:lnTo>
                <a:lnTo>
                  <a:pt x="1635" y="4487"/>
                </a:lnTo>
                <a:lnTo>
                  <a:pt x="1637" y="4470"/>
                </a:lnTo>
                <a:lnTo>
                  <a:pt x="1640" y="4454"/>
                </a:lnTo>
                <a:lnTo>
                  <a:pt x="1643" y="4436"/>
                </a:lnTo>
                <a:lnTo>
                  <a:pt x="1646" y="4419"/>
                </a:lnTo>
                <a:lnTo>
                  <a:pt x="1655" y="4386"/>
                </a:lnTo>
                <a:lnTo>
                  <a:pt x="1661" y="4370"/>
                </a:lnTo>
                <a:lnTo>
                  <a:pt x="1667" y="4353"/>
                </a:lnTo>
                <a:lnTo>
                  <a:pt x="1674" y="4338"/>
                </a:lnTo>
                <a:lnTo>
                  <a:pt x="1682" y="4322"/>
                </a:lnTo>
                <a:close/>
                <a:moveTo>
                  <a:pt x="3761" y="5333"/>
                </a:moveTo>
                <a:lnTo>
                  <a:pt x="3761" y="5348"/>
                </a:lnTo>
                <a:lnTo>
                  <a:pt x="3762" y="5361"/>
                </a:lnTo>
                <a:lnTo>
                  <a:pt x="3764" y="5375"/>
                </a:lnTo>
                <a:lnTo>
                  <a:pt x="3767" y="5388"/>
                </a:lnTo>
                <a:lnTo>
                  <a:pt x="3770" y="5402"/>
                </a:lnTo>
                <a:lnTo>
                  <a:pt x="3773" y="5415"/>
                </a:lnTo>
                <a:lnTo>
                  <a:pt x="3777" y="5429"/>
                </a:lnTo>
                <a:lnTo>
                  <a:pt x="3782" y="5441"/>
                </a:lnTo>
                <a:lnTo>
                  <a:pt x="3788" y="5453"/>
                </a:lnTo>
                <a:lnTo>
                  <a:pt x="3794" y="5465"/>
                </a:lnTo>
                <a:lnTo>
                  <a:pt x="3801" y="5477"/>
                </a:lnTo>
                <a:lnTo>
                  <a:pt x="3809" y="5489"/>
                </a:lnTo>
                <a:lnTo>
                  <a:pt x="3816" y="5499"/>
                </a:lnTo>
                <a:lnTo>
                  <a:pt x="3824" y="5510"/>
                </a:lnTo>
                <a:lnTo>
                  <a:pt x="3833" y="5520"/>
                </a:lnTo>
                <a:lnTo>
                  <a:pt x="3842" y="5529"/>
                </a:lnTo>
                <a:lnTo>
                  <a:pt x="3852" y="5538"/>
                </a:lnTo>
                <a:lnTo>
                  <a:pt x="3861" y="5547"/>
                </a:lnTo>
                <a:lnTo>
                  <a:pt x="3872" y="5556"/>
                </a:lnTo>
                <a:lnTo>
                  <a:pt x="3884" y="5564"/>
                </a:lnTo>
                <a:lnTo>
                  <a:pt x="3894" y="5571"/>
                </a:lnTo>
                <a:lnTo>
                  <a:pt x="3906" y="5577"/>
                </a:lnTo>
                <a:lnTo>
                  <a:pt x="3918" y="5583"/>
                </a:lnTo>
                <a:lnTo>
                  <a:pt x="3930" y="5589"/>
                </a:lnTo>
                <a:lnTo>
                  <a:pt x="3944" y="5594"/>
                </a:lnTo>
                <a:lnTo>
                  <a:pt x="3956" y="5598"/>
                </a:lnTo>
                <a:lnTo>
                  <a:pt x="3969" y="5603"/>
                </a:lnTo>
                <a:lnTo>
                  <a:pt x="3983" y="5606"/>
                </a:lnTo>
                <a:lnTo>
                  <a:pt x="3996" y="5607"/>
                </a:lnTo>
                <a:lnTo>
                  <a:pt x="4010" y="5610"/>
                </a:lnTo>
                <a:lnTo>
                  <a:pt x="4025" y="5610"/>
                </a:lnTo>
                <a:lnTo>
                  <a:pt x="4038" y="5612"/>
                </a:lnTo>
                <a:lnTo>
                  <a:pt x="4053" y="5610"/>
                </a:lnTo>
                <a:lnTo>
                  <a:pt x="4067" y="5610"/>
                </a:lnTo>
                <a:lnTo>
                  <a:pt x="4082" y="5607"/>
                </a:lnTo>
                <a:lnTo>
                  <a:pt x="4095" y="5606"/>
                </a:lnTo>
                <a:lnTo>
                  <a:pt x="4109" y="5603"/>
                </a:lnTo>
                <a:lnTo>
                  <a:pt x="4121" y="5598"/>
                </a:lnTo>
                <a:lnTo>
                  <a:pt x="4134" y="5594"/>
                </a:lnTo>
                <a:lnTo>
                  <a:pt x="4146" y="5589"/>
                </a:lnTo>
                <a:lnTo>
                  <a:pt x="4160" y="5583"/>
                </a:lnTo>
                <a:lnTo>
                  <a:pt x="4172" y="5577"/>
                </a:lnTo>
                <a:lnTo>
                  <a:pt x="4182" y="5571"/>
                </a:lnTo>
                <a:lnTo>
                  <a:pt x="4194" y="5564"/>
                </a:lnTo>
                <a:lnTo>
                  <a:pt x="4205" y="5556"/>
                </a:lnTo>
                <a:lnTo>
                  <a:pt x="4215" y="5547"/>
                </a:lnTo>
                <a:lnTo>
                  <a:pt x="4226" y="5538"/>
                </a:lnTo>
                <a:lnTo>
                  <a:pt x="4235" y="5529"/>
                </a:lnTo>
                <a:lnTo>
                  <a:pt x="4245" y="5520"/>
                </a:lnTo>
                <a:lnTo>
                  <a:pt x="4253" y="5510"/>
                </a:lnTo>
                <a:lnTo>
                  <a:pt x="4262" y="5499"/>
                </a:lnTo>
                <a:lnTo>
                  <a:pt x="4269" y="5489"/>
                </a:lnTo>
                <a:lnTo>
                  <a:pt x="4277" y="5477"/>
                </a:lnTo>
                <a:lnTo>
                  <a:pt x="4283" y="5465"/>
                </a:lnTo>
                <a:lnTo>
                  <a:pt x="4289" y="5453"/>
                </a:lnTo>
                <a:lnTo>
                  <a:pt x="4295" y="5441"/>
                </a:lnTo>
                <a:lnTo>
                  <a:pt x="4301" y="5429"/>
                </a:lnTo>
                <a:lnTo>
                  <a:pt x="4304" y="5415"/>
                </a:lnTo>
                <a:lnTo>
                  <a:pt x="4308" y="5402"/>
                </a:lnTo>
                <a:lnTo>
                  <a:pt x="4311" y="5388"/>
                </a:lnTo>
                <a:lnTo>
                  <a:pt x="4314" y="5375"/>
                </a:lnTo>
                <a:lnTo>
                  <a:pt x="4316" y="5361"/>
                </a:lnTo>
                <a:lnTo>
                  <a:pt x="4317" y="5348"/>
                </a:lnTo>
                <a:lnTo>
                  <a:pt x="4317" y="5333"/>
                </a:lnTo>
                <a:lnTo>
                  <a:pt x="4317" y="5319"/>
                </a:lnTo>
                <a:lnTo>
                  <a:pt x="4316" y="5304"/>
                </a:lnTo>
                <a:lnTo>
                  <a:pt x="4314" y="5291"/>
                </a:lnTo>
                <a:lnTo>
                  <a:pt x="4311" y="5277"/>
                </a:lnTo>
                <a:lnTo>
                  <a:pt x="4308" y="5264"/>
                </a:lnTo>
                <a:lnTo>
                  <a:pt x="4304" y="5250"/>
                </a:lnTo>
                <a:lnTo>
                  <a:pt x="4301" y="5237"/>
                </a:lnTo>
                <a:lnTo>
                  <a:pt x="4295" y="5225"/>
                </a:lnTo>
                <a:lnTo>
                  <a:pt x="4289" y="5213"/>
                </a:lnTo>
                <a:lnTo>
                  <a:pt x="4283" y="5201"/>
                </a:lnTo>
                <a:lnTo>
                  <a:pt x="4277" y="5189"/>
                </a:lnTo>
                <a:lnTo>
                  <a:pt x="4269" y="5177"/>
                </a:lnTo>
                <a:lnTo>
                  <a:pt x="4262" y="5166"/>
                </a:lnTo>
                <a:lnTo>
                  <a:pt x="4253" y="5156"/>
                </a:lnTo>
                <a:lnTo>
                  <a:pt x="4245" y="5145"/>
                </a:lnTo>
                <a:lnTo>
                  <a:pt x="4235" y="5136"/>
                </a:lnTo>
                <a:lnTo>
                  <a:pt x="4226" y="5127"/>
                </a:lnTo>
                <a:lnTo>
                  <a:pt x="4215" y="5118"/>
                </a:lnTo>
                <a:lnTo>
                  <a:pt x="4205" y="5111"/>
                </a:lnTo>
                <a:lnTo>
                  <a:pt x="4194" y="5102"/>
                </a:lnTo>
                <a:lnTo>
                  <a:pt x="4182" y="5096"/>
                </a:lnTo>
                <a:lnTo>
                  <a:pt x="4172" y="5088"/>
                </a:lnTo>
                <a:lnTo>
                  <a:pt x="4160" y="5082"/>
                </a:lnTo>
                <a:lnTo>
                  <a:pt x="4146" y="5076"/>
                </a:lnTo>
                <a:lnTo>
                  <a:pt x="4134" y="5072"/>
                </a:lnTo>
                <a:lnTo>
                  <a:pt x="4121" y="5067"/>
                </a:lnTo>
                <a:lnTo>
                  <a:pt x="4109" y="5064"/>
                </a:lnTo>
                <a:lnTo>
                  <a:pt x="4095" y="5060"/>
                </a:lnTo>
                <a:lnTo>
                  <a:pt x="4080" y="5058"/>
                </a:lnTo>
                <a:lnTo>
                  <a:pt x="4067" y="5057"/>
                </a:lnTo>
                <a:lnTo>
                  <a:pt x="4053" y="5055"/>
                </a:lnTo>
                <a:lnTo>
                  <a:pt x="4038" y="5055"/>
                </a:lnTo>
                <a:lnTo>
                  <a:pt x="4025" y="5055"/>
                </a:lnTo>
                <a:lnTo>
                  <a:pt x="4010" y="5057"/>
                </a:lnTo>
                <a:lnTo>
                  <a:pt x="3996" y="5058"/>
                </a:lnTo>
                <a:lnTo>
                  <a:pt x="3983" y="5060"/>
                </a:lnTo>
                <a:lnTo>
                  <a:pt x="3969" y="5064"/>
                </a:lnTo>
                <a:lnTo>
                  <a:pt x="3956" y="5067"/>
                </a:lnTo>
                <a:lnTo>
                  <a:pt x="3944" y="5072"/>
                </a:lnTo>
                <a:lnTo>
                  <a:pt x="3930" y="5076"/>
                </a:lnTo>
                <a:lnTo>
                  <a:pt x="3918" y="5082"/>
                </a:lnTo>
                <a:lnTo>
                  <a:pt x="3906" y="5088"/>
                </a:lnTo>
                <a:lnTo>
                  <a:pt x="3894" y="5096"/>
                </a:lnTo>
                <a:lnTo>
                  <a:pt x="3884" y="5102"/>
                </a:lnTo>
                <a:lnTo>
                  <a:pt x="3872" y="5111"/>
                </a:lnTo>
                <a:lnTo>
                  <a:pt x="3861" y="5118"/>
                </a:lnTo>
                <a:lnTo>
                  <a:pt x="3852" y="5127"/>
                </a:lnTo>
                <a:lnTo>
                  <a:pt x="3842" y="5136"/>
                </a:lnTo>
                <a:lnTo>
                  <a:pt x="3833" y="5145"/>
                </a:lnTo>
                <a:lnTo>
                  <a:pt x="3824" y="5156"/>
                </a:lnTo>
                <a:lnTo>
                  <a:pt x="3816" y="5166"/>
                </a:lnTo>
                <a:lnTo>
                  <a:pt x="3809" y="5177"/>
                </a:lnTo>
                <a:lnTo>
                  <a:pt x="3801" y="5189"/>
                </a:lnTo>
                <a:lnTo>
                  <a:pt x="3794" y="5201"/>
                </a:lnTo>
                <a:lnTo>
                  <a:pt x="3788" y="5213"/>
                </a:lnTo>
                <a:lnTo>
                  <a:pt x="3782" y="5225"/>
                </a:lnTo>
                <a:lnTo>
                  <a:pt x="3777" y="5237"/>
                </a:lnTo>
                <a:lnTo>
                  <a:pt x="3773" y="5250"/>
                </a:lnTo>
                <a:lnTo>
                  <a:pt x="3770" y="5264"/>
                </a:lnTo>
                <a:lnTo>
                  <a:pt x="3767" y="5277"/>
                </a:lnTo>
                <a:lnTo>
                  <a:pt x="3764" y="5291"/>
                </a:lnTo>
                <a:lnTo>
                  <a:pt x="3762" y="5304"/>
                </a:lnTo>
                <a:lnTo>
                  <a:pt x="3761" y="5319"/>
                </a:lnTo>
                <a:lnTo>
                  <a:pt x="3761" y="5333"/>
                </a:lnTo>
                <a:close/>
                <a:moveTo>
                  <a:pt x="3702" y="5699"/>
                </a:moveTo>
                <a:lnTo>
                  <a:pt x="3728" y="5699"/>
                </a:lnTo>
                <a:lnTo>
                  <a:pt x="3753" y="5702"/>
                </a:lnTo>
                <a:lnTo>
                  <a:pt x="3777" y="5705"/>
                </a:lnTo>
                <a:lnTo>
                  <a:pt x="3801" y="5709"/>
                </a:lnTo>
                <a:lnTo>
                  <a:pt x="3782" y="5697"/>
                </a:lnTo>
                <a:lnTo>
                  <a:pt x="3764" y="5682"/>
                </a:lnTo>
                <a:lnTo>
                  <a:pt x="3746" y="5667"/>
                </a:lnTo>
                <a:lnTo>
                  <a:pt x="3728" y="5652"/>
                </a:lnTo>
                <a:lnTo>
                  <a:pt x="3711" y="5636"/>
                </a:lnTo>
                <a:lnTo>
                  <a:pt x="3696" y="5618"/>
                </a:lnTo>
                <a:lnTo>
                  <a:pt x="3683" y="5600"/>
                </a:lnTo>
                <a:lnTo>
                  <a:pt x="3669" y="5580"/>
                </a:lnTo>
                <a:lnTo>
                  <a:pt x="3662" y="5571"/>
                </a:lnTo>
                <a:lnTo>
                  <a:pt x="3656" y="5561"/>
                </a:lnTo>
                <a:lnTo>
                  <a:pt x="3645" y="5540"/>
                </a:lnTo>
                <a:lnTo>
                  <a:pt x="3635" y="5519"/>
                </a:lnTo>
                <a:lnTo>
                  <a:pt x="3624" y="5498"/>
                </a:lnTo>
                <a:lnTo>
                  <a:pt x="3617" y="5475"/>
                </a:lnTo>
                <a:lnTo>
                  <a:pt x="3609" y="5453"/>
                </a:lnTo>
                <a:lnTo>
                  <a:pt x="3603" y="5429"/>
                </a:lnTo>
                <a:lnTo>
                  <a:pt x="3599" y="5405"/>
                </a:lnTo>
                <a:lnTo>
                  <a:pt x="3596" y="5432"/>
                </a:lnTo>
                <a:lnTo>
                  <a:pt x="3591" y="5459"/>
                </a:lnTo>
                <a:lnTo>
                  <a:pt x="3587" y="5486"/>
                </a:lnTo>
                <a:lnTo>
                  <a:pt x="3579" y="5511"/>
                </a:lnTo>
                <a:lnTo>
                  <a:pt x="3573" y="5537"/>
                </a:lnTo>
                <a:lnTo>
                  <a:pt x="3564" y="5561"/>
                </a:lnTo>
                <a:lnTo>
                  <a:pt x="3555" y="5586"/>
                </a:lnTo>
                <a:lnTo>
                  <a:pt x="3546" y="5610"/>
                </a:lnTo>
                <a:lnTo>
                  <a:pt x="3534" y="5634"/>
                </a:lnTo>
                <a:lnTo>
                  <a:pt x="3524" y="5657"/>
                </a:lnTo>
                <a:lnTo>
                  <a:pt x="3512" y="5681"/>
                </a:lnTo>
                <a:lnTo>
                  <a:pt x="3498" y="5702"/>
                </a:lnTo>
                <a:lnTo>
                  <a:pt x="3483" y="5724"/>
                </a:lnTo>
                <a:lnTo>
                  <a:pt x="3470" y="5745"/>
                </a:lnTo>
                <a:lnTo>
                  <a:pt x="3453" y="5766"/>
                </a:lnTo>
                <a:lnTo>
                  <a:pt x="3438" y="5786"/>
                </a:lnTo>
                <a:lnTo>
                  <a:pt x="3452" y="5775"/>
                </a:lnTo>
                <a:lnTo>
                  <a:pt x="3467" y="5766"/>
                </a:lnTo>
                <a:lnTo>
                  <a:pt x="3482" y="5757"/>
                </a:lnTo>
                <a:lnTo>
                  <a:pt x="3498" y="5748"/>
                </a:lnTo>
                <a:lnTo>
                  <a:pt x="3513" y="5741"/>
                </a:lnTo>
                <a:lnTo>
                  <a:pt x="3530" y="5733"/>
                </a:lnTo>
                <a:lnTo>
                  <a:pt x="3546" y="5727"/>
                </a:lnTo>
                <a:lnTo>
                  <a:pt x="3563" y="5721"/>
                </a:lnTo>
                <a:lnTo>
                  <a:pt x="3579" y="5715"/>
                </a:lnTo>
                <a:lnTo>
                  <a:pt x="3596" y="5711"/>
                </a:lnTo>
                <a:lnTo>
                  <a:pt x="3614" y="5708"/>
                </a:lnTo>
                <a:lnTo>
                  <a:pt x="3632" y="5705"/>
                </a:lnTo>
                <a:lnTo>
                  <a:pt x="3648" y="5702"/>
                </a:lnTo>
                <a:lnTo>
                  <a:pt x="3666" y="5700"/>
                </a:lnTo>
                <a:lnTo>
                  <a:pt x="3684" y="5699"/>
                </a:lnTo>
                <a:lnTo>
                  <a:pt x="3702" y="5699"/>
                </a:lnTo>
                <a:close/>
                <a:moveTo>
                  <a:pt x="3899" y="6341"/>
                </a:moveTo>
                <a:lnTo>
                  <a:pt x="3909" y="6330"/>
                </a:lnTo>
                <a:lnTo>
                  <a:pt x="3918" y="6320"/>
                </a:lnTo>
                <a:lnTo>
                  <a:pt x="3927" y="6309"/>
                </a:lnTo>
                <a:lnTo>
                  <a:pt x="3935" y="6297"/>
                </a:lnTo>
                <a:lnTo>
                  <a:pt x="3942" y="6285"/>
                </a:lnTo>
                <a:lnTo>
                  <a:pt x="3948" y="6273"/>
                </a:lnTo>
                <a:lnTo>
                  <a:pt x="3954" y="6261"/>
                </a:lnTo>
                <a:lnTo>
                  <a:pt x="3960" y="6249"/>
                </a:lnTo>
                <a:lnTo>
                  <a:pt x="3965" y="6236"/>
                </a:lnTo>
                <a:lnTo>
                  <a:pt x="3969" y="6224"/>
                </a:lnTo>
                <a:lnTo>
                  <a:pt x="3972" y="6210"/>
                </a:lnTo>
                <a:lnTo>
                  <a:pt x="3975" y="6198"/>
                </a:lnTo>
                <a:lnTo>
                  <a:pt x="3978" y="6185"/>
                </a:lnTo>
                <a:lnTo>
                  <a:pt x="3980" y="6171"/>
                </a:lnTo>
                <a:lnTo>
                  <a:pt x="3981" y="6144"/>
                </a:lnTo>
                <a:lnTo>
                  <a:pt x="3980" y="6117"/>
                </a:lnTo>
                <a:lnTo>
                  <a:pt x="3978" y="6104"/>
                </a:lnTo>
                <a:lnTo>
                  <a:pt x="3975" y="6092"/>
                </a:lnTo>
                <a:lnTo>
                  <a:pt x="3972" y="6078"/>
                </a:lnTo>
                <a:lnTo>
                  <a:pt x="3969" y="6065"/>
                </a:lnTo>
                <a:lnTo>
                  <a:pt x="3965" y="6053"/>
                </a:lnTo>
                <a:lnTo>
                  <a:pt x="3960" y="6039"/>
                </a:lnTo>
                <a:lnTo>
                  <a:pt x="3948" y="6015"/>
                </a:lnTo>
                <a:lnTo>
                  <a:pt x="3942" y="6003"/>
                </a:lnTo>
                <a:lnTo>
                  <a:pt x="3935" y="5991"/>
                </a:lnTo>
                <a:lnTo>
                  <a:pt x="3927" y="5979"/>
                </a:lnTo>
                <a:lnTo>
                  <a:pt x="3918" y="5969"/>
                </a:lnTo>
                <a:lnTo>
                  <a:pt x="3909" y="5958"/>
                </a:lnTo>
                <a:lnTo>
                  <a:pt x="3899" y="5948"/>
                </a:lnTo>
                <a:lnTo>
                  <a:pt x="3890" y="5939"/>
                </a:lnTo>
                <a:lnTo>
                  <a:pt x="3879" y="5930"/>
                </a:lnTo>
                <a:lnTo>
                  <a:pt x="3867" y="5921"/>
                </a:lnTo>
                <a:lnTo>
                  <a:pt x="3857" y="5913"/>
                </a:lnTo>
                <a:lnTo>
                  <a:pt x="3845" y="5906"/>
                </a:lnTo>
                <a:lnTo>
                  <a:pt x="3833" y="5898"/>
                </a:lnTo>
                <a:lnTo>
                  <a:pt x="3821" y="5892"/>
                </a:lnTo>
                <a:lnTo>
                  <a:pt x="3809" y="5888"/>
                </a:lnTo>
                <a:lnTo>
                  <a:pt x="3797" y="5882"/>
                </a:lnTo>
                <a:lnTo>
                  <a:pt x="3783" y="5879"/>
                </a:lnTo>
                <a:lnTo>
                  <a:pt x="3758" y="5871"/>
                </a:lnTo>
                <a:lnTo>
                  <a:pt x="3744" y="5870"/>
                </a:lnTo>
                <a:lnTo>
                  <a:pt x="3731" y="5867"/>
                </a:lnTo>
                <a:lnTo>
                  <a:pt x="3716" y="5867"/>
                </a:lnTo>
                <a:lnTo>
                  <a:pt x="3702" y="5867"/>
                </a:lnTo>
                <a:lnTo>
                  <a:pt x="3689" y="5867"/>
                </a:lnTo>
                <a:lnTo>
                  <a:pt x="3675" y="5867"/>
                </a:lnTo>
                <a:lnTo>
                  <a:pt x="3662" y="5870"/>
                </a:lnTo>
                <a:lnTo>
                  <a:pt x="3648" y="5871"/>
                </a:lnTo>
                <a:lnTo>
                  <a:pt x="3635" y="5874"/>
                </a:lnTo>
                <a:lnTo>
                  <a:pt x="3621" y="5879"/>
                </a:lnTo>
                <a:lnTo>
                  <a:pt x="3609" y="5882"/>
                </a:lnTo>
                <a:lnTo>
                  <a:pt x="3596" y="5888"/>
                </a:lnTo>
                <a:lnTo>
                  <a:pt x="3584" y="5892"/>
                </a:lnTo>
                <a:lnTo>
                  <a:pt x="3572" y="5898"/>
                </a:lnTo>
                <a:lnTo>
                  <a:pt x="3560" y="5906"/>
                </a:lnTo>
                <a:lnTo>
                  <a:pt x="3548" y="5913"/>
                </a:lnTo>
                <a:lnTo>
                  <a:pt x="3537" y="5921"/>
                </a:lnTo>
                <a:lnTo>
                  <a:pt x="3527" y="5930"/>
                </a:lnTo>
                <a:lnTo>
                  <a:pt x="3516" y="5939"/>
                </a:lnTo>
                <a:lnTo>
                  <a:pt x="3506" y="5948"/>
                </a:lnTo>
                <a:lnTo>
                  <a:pt x="3497" y="5958"/>
                </a:lnTo>
                <a:lnTo>
                  <a:pt x="3488" y="5969"/>
                </a:lnTo>
                <a:lnTo>
                  <a:pt x="3479" y="5979"/>
                </a:lnTo>
                <a:lnTo>
                  <a:pt x="3471" y="5990"/>
                </a:lnTo>
                <a:lnTo>
                  <a:pt x="3464" y="6002"/>
                </a:lnTo>
                <a:lnTo>
                  <a:pt x="3456" y="6014"/>
                </a:lnTo>
                <a:lnTo>
                  <a:pt x="3450" y="6026"/>
                </a:lnTo>
                <a:lnTo>
                  <a:pt x="3446" y="6038"/>
                </a:lnTo>
                <a:lnTo>
                  <a:pt x="3440" y="6050"/>
                </a:lnTo>
                <a:lnTo>
                  <a:pt x="3437" y="6063"/>
                </a:lnTo>
                <a:lnTo>
                  <a:pt x="3432" y="6077"/>
                </a:lnTo>
                <a:lnTo>
                  <a:pt x="3429" y="6090"/>
                </a:lnTo>
                <a:lnTo>
                  <a:pt x="3428" y="6104"/>
                </a:lnTo>
                <a:lnTo>
                  <a:pt x="3426" y="6117"/>
                </a:lnTo>
                <a:lnTo>
                  <a:pt x="3425" y="6131"/>
                </a:lnTo>
                <a:lnTo>
                  <a:pt x="3425" y="6144"/>
                </a:lnTo>
                <a:lnTo>
                  <a:pt x="3425" y="6158"/>
                </a:lnTo>
                <a:lnTo>
                  <a:pt x="3426" y="6171"/>
                </a:lnTo>
                <a:lnTo>
                  <a:pt x="3428" y="6186"/>
                </a:lnTo>
                <a:lnTo>
                  <a:pt x="3429" y="6198"/>
                </a:lnTo>
                <a:lnTo>
                  <a:pt x="3432" y="6212"/>
                </a:lnTo>
                <a:lnTo>
                  <a:pt x="3437" y="6225"/>
                </a:lnTo>
                <a:lnTo>
                  <a:pt x="3440" y="6239"/>
                </a:lnTo>
                <a:lnTo>
                  <a:pt x="3446" y="6251"/>
                </a:lnTo>
                <a:lnTo>
                  <a:pt x="3450" y="6263"/>
                </a:lnTo>
                <a:lnTo>
                  <a:pt x="3456" y="6275"/>
                </a:lnTo>
                <a:lnTo>
                  <a:pt x="3464" y="6287"/>
                </a:lnTo>
                <a:lnTo>
                  <a:pt x="3471" y="6299"/>
                </a:lnTo>
                <a:lnTo>
                  <a:pt x="3479" y="6309"/>
                </a:lnTo>
                <a:lnTo>
                  <a:pt x="3488" y="6320"/>
                </a:lnTo>
                <a:lnTo>
                  <a:pt x="3497" y="6330"/>
                </a:lnTo>
                <a:lnTo>
                  <a:pt x="3506" y="6341"/>
                </a:lnTo>
                <a:lnTo>
                  <a:pt x="3516" y="6351"/>
                </a:lnTo>
                <a:lnTo>
                  <a:pt x="3527" y="6360"/>
                </a:lnTo>
                <a:lnTo>
                  <a:pt x="3537" y="6368"/>
                </a:lnTo>
                <a:lnTo>
                  <a:pt x="3548" y="6375"/>
                </a:lnTo>
                <a:lnTo>
                  <a:pt x="3560" y="6383"/>
                </a:lnTo>
                <a:lnTo>
                  <a:pt x="3572" y="6390"/>
                </a:lnTo>
                <a:lnTo>
                  <a:pt x="3584" y="6396"/>
                </a:lnTo>
                <a:lnTo>
                  <a:pt x="3596" y="6402"/>
                </a:lnTo>
                <a:lnTo>
                  <a:pt x="3609" y="6407"/>
                </a:lnTo>
                <a:lnTo>
                  <a:pt x="3621" y="6411"/>
                </a:lnTo>
                <a:lnTo>
                  <a:pt x="3635" y="6414"/>
                </a:lnTo>
                <a:lnTo>
                  <a:pt x="3648" y="6417"/>
                </a:lnTo>
                <a:lnTo>
                  <a:pt x="3662" y="6420"/>
                </a:lnTo>
                <a:lnTo>
                  <a:pt x="3675" y="6422"/>
                </a:lnTo>
                <a:lnTo>
                  <a:pt x="3689" y="6422"/>
                </a:lnTo>
                <a:lnTo>
                  <a:pt x="3702" y="6423"/>
                </a:lnTo>
                <a:lnTo>
                  <a:pt x="3716" y="6422"/>
                </a:lnTo>
                <a:lnTo>
                  <a:pt x="3731" y="6422"/>
                </a:lnTo>
                <a:lnTo>
                  <a:pt x="3744" y="6420"/>
                </a:lnTo>
                <a:lnTo>
                  <a:pt x="3758" y="6417"/>
                </a:lnTo>
                <a:lnTo>
                  <a:pt x="3770" y="6414"/>
                </a:lnTo>
                <a:lnTo>
                  <a:pt x="3783" y="6411"/>
                </a:lnTo>
                <a:lnTo>
                  <a:pt x="3797" y="6407"/>
                </a:lnTo>
                <a:lnTo>
                  <a:pt x="3809" y="6402"/>
                </a:lnTo>
                <a:lnTo>
                  <a:pt x="3821" y="6396"/>
                </a:lnTo>
                <a:lnTo>
                  <a:pt x="3833" y="6390"/>
                </a:lnTo>
                <a:lnTo>
                  <a:pt x="3845" y="6383"/>
                </a:lnTo>
                <a:lnTo>
                  <a:pt x="3857" y="6375"/>
                </a:lnTo>
                <a:lnTo>
                  <a:pt x="3867" y="6368"/>
                </a:lnTo>
                <a:lnTo>
                  <a:pt x="3879" y="6360"/>
                </a:lnTo>
                <a:lnTo>
                  <a:pt x="3890" y="6351"/>
                </a:lnTo>
                <a:lnTo>
                  <a:pt x="3899" y="6341"/>
                </a:lnTo>
                <a:close/>
                <a:moveTo>
                  <a:pt x="3336" y="6480"/>
                </a:moveTo>
                <a:lnTo>
                  <a:pt x="3336" y="6498"/>
                </a:lnTo>
                <a:lnTo>
                  <a:pt x="3335" y="6516"/>
                </a:lnTo>
                <a:lnTo>
                  <a:pt x="3333" y="6533"/>
                </a:lnTo>
                <a:lnTo>
                  <a:pt x="3332" y="6551"/>
                </a:lnTo>
                <a:lnTo>
                  <a:pt x="3324" y="6584"/>
                </a:lnTo>
                <a:lnTo>
                  <a:pt x="3320" y="6600"/>
                </a:lnTo>
                <a:lnTo>
                  <a:pt x="3315" y="6617"/>
                </a:lnTo>
                <a:lnTo>
                  <a:pt x="3309" y="6632"/>
                </a:lnTo>
                <a:lnTo>
                  <a:pt x="3303" y="6648"/>
                </a:lnTo>
                <a:lnTo>
                  <a:pt x="3297" y="6663"/>
                </a:lnTo>
                <a:lnTo>
                  <a:pt x="3290" y="6678"/>
                </a:lnTo>
                <a:lnTo>
                  <a:pt x="3282" y="6693"/>
                </a:lnTo>
                <a:lnTo>
                  <a:pt x="3275" y="6708"/>
                </a:lnTo>
                <a:lnTo>
                  <a:pt x="3266" y="6722"/>
                </a:lnTo>
                <a:lnTo>
                  <a:pt x="3257" y="6735"/>
                </a:lnTo>
                <a:lnTo>
                  <a:pt x="3236" y="6762"/>
                </a:lnTo>
                <a:lnTo>
                  <a:pt x="3225" y="6774"/>
                </a:lnTo>
                <a:lnTo>
                  <a:pt x="3215" y="6786"/>
                </a:lnTo>
                <a:lnTo>
                  <a:pt x="3203" y="6798"/>
                </a:lnTo>
                <a:lnTo>
                  <a:pt x="3191" y="6810"/>
                </a:lnTo>
                <a:lnTo>
                  <a:pt x="3179" y="6821"/>
                </a:lnTo>
                <a:lnTo>
                  <a:pt x="3165" y="6831"/>
                </a:lnTo>
                <a:lnTo>
                  <a:pt x="3138" y="6851"/>
                </a:lnTo>
                <a:lnTo>
                  <a:pt x="3110" y="6869"/>
                </a:lnTo>
                <a:lnTo>
                  <a:pt x="3096" y="6876"/>
                </a:lnTo>
                <a:lnTo>
                  <a:pt x="3081" y="6884"/>
                </a:lnTo>
                <a:lnTo>
                  <a:pt x="3066" y="6890"/>
                </a:lnTo>
                <a:lnTo>
                  <a:pt x="3050" y="6897"/>
                </a:lnTo>
                <a:lnTo>
                  <a:pt x="3108" y="6890"/>
                </a:lnTo>
                <a:lnTo>
                  <a:pt x="3137" y="6885"/>
                </a:lnTo>
                <a:lnTo>
                  <a:pt x="3165" y="6881"/>
                </a:lnTo>
                <a:lnTo>
                  <a:pt x="3192" y="6876"/>
                </a:lnTo>
                <a:lnTo>
                  <a:pt x="3221" y="6870"/>
                </a:lnTo>
                <a:lnTo>
                  <a:pt x="3276" y="6857"/>
                </a:lnTo>
                <a:lnTo>
                  <a:pt x="3305" y="6849"/>
                </a:lnTo>
                <a:lnTo>
                  <a:pt x="3332" y="6842"/>
                </a:lnTo>
                <a:lnTo>
                  <a:pt x="3387" y="6825"/>
                </a:lnTo>
                <a:lnTo>
                  <a:pt x="3441" y="6806"/>
                </a:lnTo>
                <a:lnTo>
                  <a:pt x="3467" y="6797"/>
                </a:lnTo>
                <a:lnTo>
                  <a:pt x="3494" y="6786"/>
                </a:lnTo>
                <a:lnTo>
                  <a:pt x="3521" y="6774"/>
                </a:lnTo>
                <a:lnTo>
                  <a:pt x="3546" y="6762"/>
                </a:lnTo>
                <a:lnTo>
                  <a:pt x="3572" y="6750"/>
                </a:lnTo>
                <a:lnTo>
                  <a:pt x="3597" y="6738"/>
                </a:lnTo>
                <a:lnTo>
                  <a:pt x="3623" y="6725"/>
                </a:lnTo>
                <a:lnTo>
                  <a:pt x="3648" y="6711"/>
                </a:lnTo>
                <a:lnTo>
                  <a:pt x="3698" y="6683"/>
                </a:lnTo>
                <a:lnTo>
                  <a:pt x="3722" y="6668"/>
                </a:lnTo>
                <a:lnTo>
                  <a:pt x="3747" y="6653"/>
                </a:lnTo>
                <a:lnTo>
                  <a:pt x="3771" y="6636"/>
                </a:lnTo>
                <a:lnTo>
                  <a:pt x="3794" y="6620"/>
                </a:lnTo>
                <a:lnTo>
                  <a:pt x="3818" y="6603"/>
                </a:lnTo>
                <a:lnTo>
                  <a:pt x="3840" y="6587"/>
                </a:lnTo>
                <a:lnTo>
                  <a:pt x="3864" y="6569"/>
                </a:lnTo>
                <a:lnTo>
                  <a:pt x="3887" y="6551"/>
                </a:lnTo>
                <a:lnTo>
                  <a:pt x="3876" y="6555"/>
                </a:lnTo>
                <a:lnTo>
                  <a:pt x="3864" y="6560"/>
                </a:lnTo>
                <a:lnTo>
                  <a:pt x="3854" y="6564"/>
                </a:lnTo>
                <a:lnTo>
                  <a:pt x="3843" y="6567"/>
                </a:lnTo>
                <a:lnTo>
                  <a:pt x="3821" y="6575"/>
                </a:lnTo>
                <a:lnTo>
                  <a:pt x="3797" y="6579"/>
                </a:lnTo>
                <a:lnTo>
                  <a:pt x="3774" y="6584"/>
                </a:lnTo>
                <a:lnTo>
                  <a:pt x="3750" y="6587"/>
                </a:lnTo>
                <a:lnTo>
                  <a:pt x="3726" y="6590"/>
                </a:lnTo>
                <a:lnTo>
                  <a:pt x="3702" y="6590"/>
                </a:lnTo>
                <a:lnTo>
                  <a:pt x="3680" y="6590"/>
                </a:lnTo>
                <a:lnTo>
                  <a:pt x="3659" y="6588"/>
                </a:lnTo>
                <a:lnTo>
                  <a:pt x="3636" y="6585"/>
                </a:lnTo>
                <a:lnTo>
                  <a:pt x="3615" y="6581"/>
                </a:lnTo>
                <a:lnTo>
                  <a:pt x="3594" y="6576"/>
                </a:lnTo>
                <a:lnTo>
                  <a:pt x="3573" y="6570"/>
                </a:lnTo>
                <a:lnTo>
                  <a:pt x="3552" y="6564"/>
                </a:lnTo>
                <a:lnTo>
                  <a:pt x="3531" y="6557"/>
                </a:lnTo>
                <a:lnTo>
                  <a:pt x="3512" y="6548"/>
                </a:lnTo>
                <a:lnTo>
                  <a:pt x="3492" y="6537"/>
                </a:lnTo>
                <a:lnTo>
                  <a:pt x="3474" y="6527"/>
                </a:lnTo>
                <a:lnTo>
                  <a:pt x="3455" y="6515"/>
                </a:lnTo>
                <a:lnTo>
                  <a:pt x="3437" y="6503"/>
                </a:lnTo>
                <a:lnTo>
                  <a:pt x="3420" y="6489"/>
                </a:lnTo>
                <a:lnTo>
                  <a:pt x="3404" y="6474"/>
                </a:lnTo>
                <a:lnTo>
                  <a:pt x="3387" y="6459"/>
                </a:lnTo>
                <a:lnTo>
                  <a:pt x="3371" y="6441"/>
                </a:lnTo>
                <a:lnTo>
                  <a:pt x="3354" y="6422"/>
                </a:lnTo>
                <a:lnTo>
                  <a:pt x="3339" y="6402"/>
                </a:lnTo>
                <a:lnTo>
                  <a:pt x="3326" y="6381"/>
                </a:lnTo>
                <a:lnTo>
                  <a:pt x="3330" y="6405"/>
                </a:lnTo>
                <a:lnTo>
                  <a:pt x="3333" y="6431"/>
                </a:lnTo>
                <a:lnTo>
                  <a:pt x="3336" y="6455"/>
                </a:lnTo>
                <a:lnTo>
                  <a:pt x="3336" y="6480"/>
                </a:lnTo>
                <a:close/>
                <a:moveTo>
                  <a:pt x="2079" y="6590"/>
                </a:moveTo>
                <a:lnTo>
                  <a:pt x="2055" y="6590"/>
                </a:lnTo>
                <a:lnTo>
                  <a:pt x="2031" y="6587"/>
                </a:lnTo>
                <a:lnTo>
                  <a:pt x="2009" y="6584"/>
                </a:lnTo>
                <a:lnTo>
                  <a:pt x="1985" y="6579"/>
                </a:lnTo>
                <a:lnTo>
                  <a:pt x="1962" y="6575"/>
                </a:lnTo>
                <a:lnTo>
                  <a:pt x="1940" y="6567"/>
                </a:lnTo>
                <a:lnTo>
                  <a:pt x="1917" y="6560"/>
                </a:lnTo>
                <a:lnTo>
                  <a:pt x="1896" y="6551"/>
                </a:lnTo>
                <a:lnTo>
                  <a:pt x="1919" y="6569"/>
                </a:lnTo>
                <a:lnTo>
                  <a:pt x="1941" y="6587"/>
                </a:lnTo>
                <a:lnTo>
                  <a:pt x="1988" y="6620"/>
                </a:lnTo>
                <a:lnTo>
                  <a:pt x="2036" y="6653"/>
                </a:lnTo>
                <a:lnTo>
                  <a:pt x="2060" y="6668"/>
                </a:lnTo>
                <a:lnTo>
                  <a:pt x="2084" y="6683"/>
                </a:lnTo>
                <a:lnTo>
                  <a:pt x="2133" y="6711"/>
                </a:lnTo>
                <a:lnTo>
                  <a:pt x="2184" y="6738"/>
                </a:lnTo>
                <a:lnTo>
                  <a:pt x="2210" y="6750"/>
                </a:lnTo>
                <a:lnTo>
                  <a:pt x="2235" y="6762"/>
                </a:lnTo>
                <a:lnTo>
                  <a:pt x="2288" y="6785"/>
                </a:lnTo>
                <a:lnTo>
                  <a:pt x="2342" y="6806"/>
                </a:lnTo>
                <a:lnTo>
                  <a:pt x="2367" y="6816"/>
                </a:lnTo>
                <a:lnTo>
                  <a:pt x="2394" y="6825"/>
                </a:lnTo>
                <a:lnTo>
                  <a:pt x="2450" y="6842"/>
                </a:lnTo>
                <a:lnTo>
                  <a:pt x="2505" y="6857"/>
                </a:lnTo>
                <a:lnTo>
                  <a:pt x="2532" y="6864"/>
                </a:lnTo>
                <a:lnTo>
                  <a:pt x="2561" y="6870"/>
                </a:lnTo>
                <a:lnTo>
                  <a:pt x="2589" y="6876"/>
                </a:lnTo>
                <a:lnTo>
                  <a:pt x="2616" y="6881"/>
                </a:lnTo>
                <a:lnTo>
                  <a:pt x="2645" y="6885"/>
                </a:lnTo>
                <a:lnTo>
                  <a:pt x="2673" y="6890"/>
                </a:lnTo>
                <a:lnTo>
                  <a:pt x="2732" y="6897"/>
                </a:lnTo>
                <a:lnTo>
                  <a:pt x="2709" y="6888"/>
                </a:lnTo>
                <a:lnTo>
                  <a:pt x="2688" y="6878"/>
                </a:lnTo>
                <a:lnTo>
                  <a:pt x="2669" y="6867"/>
                </a:lnTo>
                <a:lnTo>
                  <a:pt x="2649" y="6855"/>
                </a:lnTo>
                <a:lnTo>
                  <a:pt x="2630" y="6842"/>
                </a:lnTo>
                <a:lnTo>
                  <a:pt x="2610" y="6827"/>
                </a:lnTo>
                <a:lnTo>
                  <a:pt x="2592" y="6812"/>
                </a:lnTo>
                <a:lnTo>
                  <a:pt x="2576" y="6795"/>
                </a:lnTo>
                <a:lnTo>
                  <a:pt x="2561" y="6779"/>
                </a:lnTo>
                <a:lnTo>
                  <a:pt x="2553" y="6771"/>
                </a:lnTo>
                <a:lnTo>
                  <a:pt x="2546" y="6762"/>
                </a:lnTo>
                <a:lnTo>
                  <a:pt x="2532" y="6746"/>
                </a:lnTo>
                <a:lnTo>
                  <a:pt x="2520" y="6728"/>
                </a:lnTo>
                <a:lnTo>
                  <a:pt x="2508" y="6708"/>
                </a:lnTo>
                <a:lnTo>
                  <a:pt x="2498" y="6690"/>
                </a:lnTo>
                <a:lnTo>
                  <a:pt x="2487" y="6671"/>
                </a:lnTo>
                <a:lnTo>
                  <a:pt x="2480" y="6651"/>
                </a:lnTo>
                <a:lnTo>
                  <a:pt x="2471" y="6630"/>
                </a:lnTo>
                <a:lnTo>
                  <a:pt x="2465" y="6611"/>
                </a:lnTo>
                <a:lnTo>
                  <a:pt x="2462" y="6600"/>
                </a:lnTo>
                <a:lnTo>
                  <a:pt x="2459" y="6590"/>
                </a:lnTo>
                <a:lnTo>
                  <a:pt x="2454" y="6567"/>
                </a:lnTo>
                <a:lnTo>
                  <a:pt x="2450" y="6546"/>
                </a:lnTo>
                <a:lnTo>
                  <a:pt x="2448" y="6525"/>
                </a:lnTo>
                <a:lnTo>
                  <a:pt x="2447" y="6503"/>
                </a:lnTo>
                <a:lnTo>
                  <a:pt x="2445" y="6480"/>
                </a:lnTo>
                <a:lnTo>
                  <a:pt x="2447" y="6455"/>
                </a:lnTo>
                <a:lnTo>
                  <a:pt x="2448" y="6431"/>
                </a:lnTo>
                <a:lnTo>
                  <a:pt x="2453" y="6407"/>
                </a:lnTo>
                <a:lnTo>
                  <a:pt x="2457" y="6383"/>
                </a:lnTo>
                <a:lnTo>
                  <a:pt x="2450" y="6392"/>
                </a:lnTo>
                <a:lnTo>
                  <a:pt x="2442" y="6402"/>
                </a:lnTo>
                <a:lnTo>
                  <a:pt x="2429" y="6422"/>
                </a:lnTo>
                <a:lnTo>
                  <a:pt x="2412" y="6441"/>
                </a:lnTo>
                <a:lnTo>
                  <a:pt x="2394" y="6459"/>
                </a:lnTo>
                <a:lnTo>
                  <a:pt x="2379" y="6474"/>
                </a:lnTo>
                <a:lnTo>
                  <a:pt x="2361" y="6489"/>
                </a:lnTo>
                <a:lnTo>
                  <a:pt x="2345" y="6503"/>
                </a:lnTo>
                <a:lnTo>
                  <a:pt x="2327" y="6515"/>
                </a:lnTo>
                <a:lnTo>
                  <a:pt x="2309" y="6527"/>
                </a:lnTo>
                <a:lnTo>
                  <a:pt x="2289" y="6537"/>
                </a:lnTo>
                <a:lnTo>
                  <a:pt x="2270" y="6548"/>
                </a:lnTo>
                <a:lnTo>
                  <a:pt x="2250" y="6557"/>
                </a:lnTo>
                <a:lnTo>
                  <a:pt x="2229" y="6564"/>
                </a:lnTo>
                <a:lnTo>
                  <a:pt x="2220" y="6567"/>
                </a:lnTo>
                <a:lnTo>
                  <a:pt x="2210" y="6570"/>
                </a:lnTo>
                <a:lnTo>
                  <a:pt x="2199" y="6573"/>
                </a:lnTo>
                <a:lnTo>
                  <a:pt x="2189" y="6576"/>
                </a:lnTo>
                <a:lnTo>
                  <a:pt x="2168" y="6581"/>
                </a:lnTo>
                <a:lnTo>
                  <a:pt x="2145" y="6585"/>
                </a:lnTo>
                <a:lnTo>
                  <a:pt x="2124" y="6588"/>
                </a:lnTo>
                <a:lnTo>
                  <a:pt x="2102" y="6590"/>
                </a:lnTo>
                <a:lnTo>
                  <a:pt x="2079" y="6590"/>
                </a:lnTo>
                <a:close/>
                <a:moveTo>
                  <a:pt x="2079" y="5867"/>
                </a:moveTo>
                <a:lnTo>
                  <a:pt x="2066" y="5867"/>
                </a:lnTo>
                <a:lnTo>
                  <a:pt x="2052" y="5867"/>
                </a:lnTo>
                <a:lnTo>
                  <a:pt x="2039" y="5870"/>
                </a:lnTo>
                <a:lnTo>
                  <a:pt x="2025" y="5871"/>
                </a:lnTo>
                <a:lnTo>
                  <a:pt x="2012" y="5874"/>
                </a:lnTo>
                <a:lnTo>
                  <a:pt x="1998" y="5879"/>
                </a:lnTo>
                <a:lnTo>
                  <a:pt x="1986" y="5882"/>
                </a:lnTo>
                <a:lnTo>
                  <a:pt x="1973" y="5888"/>
                </a:lnTo>
                <a:lnTo>
                  <a:pt x="1961" y="5892"/>
                </a:lnTo>
                <a:lnTo>
                  <a:pt x="1949" y="5898"/>
                </a:lnTo>
                <a:lnTo>
                  <a:pt x="1937" y="5906"/>
                </a:lnTo>
                <a:lnTo>
                  <a:pt x="1925" y="5913"/>
                </a:lnTo>
                <a:lnTo>
                  <a:pt x="1914" y="5921"/>
                </a:lnTo>
                <a:lnTo>
                  <a:pt x="1904" y="5930"/>
                </a:lnTo>
                <a:lnTo>
                  <a:pt x="1893" y="5939"/>
                </a:lnTo>
                <a:lnTo>
                  <a:pt x="1883" y="5948"/>
                </a:lnTo>
                <a:lnTo>
                  <a:pt x="1874" y="5958"/>
                </a:lnTo>
                <a:lnTo>
                  <a:pt x="1865" y="5969"/>
                </a:lnTo>
                <a:lnTo>
                  <a:pt x="1856" y="5979"/>
                </a:lnTo>
                <a:lnTo>
                  <a:pt x="1848" y="5990"/>
                </a:lnTo>
                <a:lnTo>
                  <a:pt x="1841" y="6002"/>
                </a:lnTo>
                <a:lnTo>
                  <a:pt x="1833" y="6014"/>
                </a:lnTo>
                <a:lnTo>
                  <a:pt x="1827" y="6026"/>
                </a:lnTo>
                <a:lnTo>
                  <a:pt x="1823" y="6038"/>
                </a:lnTo>
                <a:lnTo>
                  <a:pt x="1818" y="6051"/>
                </a:lnTo>
                <a:lnTo>
                  <a:pt x="1814" y="6063"/>
                </a:lnTo>
                <a:lnTo>
                  <a:pt x="1809" y="6077"/>
                </a:lnTo>
                <a:lnTo>
                  <a:pt x="1806" y="6090"/>
                </a:lnTo>
                <a:lnTo>
                  <a:pt x="1805" y="6104"/>
                </a:lnTo>
                <a:lnTo>
                  <a:pt x="1803" y="6117"/>
                </a:lnTo>
                <a:lnTo>
                  <a:pt x="1802" y="6131"/>
                </a:lnTo>
                <a:lnTo>
                  <a:pt x="1802" y="6144"/>
                </a:lnTo>
                <a:lnTo>
                  <a:pt x="1802" y="6158"/>
                </a:lnTo>
                <a:lnTo>
                  <a:pt x="1803" y="6173"/>
                </a:lnTo>
                <a:lnTo>
                  <a:pt x="1805" y="6186"/>
                </a:lnTo>
                <a:lnTo>
                  <a:pt x="1806" y="6200"/>
                </a:lnTo>
                <a:lnTo>
                  <a:pt x="1809" y="6212"/>
                </a:lnTo>
                <a:lnTo>
                  <a:pt x="1814" y="6225"/>
                </a:lnTo>
                <a:lnTo>
                  <a:pt x="1818" y="6239"/>
                </a:lnTo>
                <a:lnTo>
                  <a:pt x="1823" y="6251"/>
                </a:lnTo>
                <a:lnTo>
                  <a:pt x="1827" y="6263"/>
                </a:lnTo>
                <a:lnTo>
                  <a:pt x="1835" y="6275"/>
                </a:lnTo>
                <a:lnTo>
                  <a:pt x="1841" y="6287"/>
                </a:lnTo>
                <a:lnTo>
                  <a:pt x="1848" y="6299"/>
                </a:lnTo>
                <a:lnTo>
                  <a:pt x="1856" y="6309"/>
                </a:lnTo>
                <a:lnTo>
                  <a:pt x="1865" y="6321"/>
                </a:lnTo>
                <a:lnTo>
                  <a:pt x="1874" y="6330"/>
                </a:lnTo>
                <a:lnTo>
                  <a:pt x="1883" y="6341"/>
                </a:lnTo>
                <a:lnTo>
                  <a:pt x="1893" y="6351"/>
                </a:lnTo>
                <a:lnTo>
                  <a:pt x="1904" y="6360"/>
                </a:lnTo>
                <a:lnTo>
                  <a:pt x="1914" y="6368"/>
                </a:lnTo>
                <a:lnTo>
                  <a:pt x="1925" y="6375"/>
                </a:lnTo>
                <a:lnTo>
                  <a:pt x="1937" y="6383"/>
                </a:lnTo>
                <a:lnTo>
                  <a:pt x="1949" y="6390"/>
                </a:lnTo>
                <a:lnTo>
                  <a:pt x="1961" y="6396"/>
                </a:lnTo>
                <a:lnTo>
                  <a:pt x="1973" y="6401"/>
                </a:lnTo>
                <a:lnTo>
                  <a:pt x="1986" y="6407"/>
                </a:lnTo>
                <a:lnTo>
                  <a:pt x="1998" y="6411"/>
                </a:lnTo>
                <a:lnTo>
                  <a:pt x="2012" y="6414"/>
                </a:lnTo>
                <a:lnTo>
                  <a:pt x="2025" y="6417"/>
                </a:lnTo>
                <a:lnTo>
                  <a:pt x="2039" y="6420"/>
                </a:lnTo>
                <a:lnTo>
                  <a:pt x="2052" y="6422"/>
                </a:lnTo>
                <a:lnTo>
                  <a:pt x="2066" y="6422"/>
                </a:lnTo>
                <a:lnTo>
                  <a:pt x="2079" y="6423"/>
                </a:lnTo>
                <a:lnTo>
                  <a:pt x="2093" y="6422"/>
                </a:lnTo>
                <a:lnTo>
                  <a:pt x="2108" y="6422"/>
                </a:lnTo>
                <a:lnTo>
                  <a:pt x="2121" y="6420"/>
                </a:lnTo>
                <a:lnTo>
                  <a:pt x="2135" y="6417"/>
                </a:lnTo>
                <a:lnTo>
                  <a:pt x="2148" y="6414"/>
                </a:lnTo>
                <a:lnTo>
                  <a:pt x="2160" y="6411"/>
                </a:lnTo>
                <a:lnTo>
                  <a:pt x="2174" y="6407"/>
                </a:lnTo>
                <a:lnTo>
                  <a:pt x="2186" y="6401"/>
                </a:lnTo>
                <a:lnTo>
                  <a:pt x="2199" y="6396"/>
                </a:lnTo>
                <a:lnTo>
                  <a:pt x="2211" y="6390"/>
                </a:lnTo>
                <a:lnTo>
                  <a:pt x="2222" y="6383"/>
                </a:lnTo>
                <a:lnTo>
                  <a:pt x="2234" y="6375"/>
                </a:lnTo>
                <a:lnTo>
                  <a:pt x="2246" y="6368"/>
                </a:lnTo>
                <a:lnTo>
                  <a:pt x="2256" y="6360"/>
                </a:lnTo>
                <a:lnTo>
                  <a:pt x="2267" y="6351"/>
                </a:lnTo>
                <a:lnTo>
                  <a:pt x="2277" y="6341"/>
                </a:lnTo>
                <a:lnTo>
                  <a:pt x="2286" y="6330"/>
                </a:lnTo>
                <a:lnTo>
                  <a:pt x="2295" y="6320"/>
                </a:lnTo>
                <a:lnTo>
                  <a:pt x="2304" y="6309"/>
                </a:lnTo>
                <a:lnTo>
                  <a:pt x="2312" y="6299"/>
                </a:lnTo>
                <a:lnTo>
                  <a:pt x="2319" y="6287"/>
                </a:lnTo>
                <a:lnTo>
                  <a:pt x="2325" y="6275"/>
                </a:lnTo>
                <a:lnTo>
                  <a:pt x="2331" y="6263"/>
                </a:lnTo>
                <a:lnTo>
                  <a:pt x="2337" y="6251"/>
                </a:lnTo>
                <a:lnTo>
                  <a:pt x="2342" y="6239"/>
                </a:lnTo>
                <a:lnTo>
                  <a:pt x="2346" y="6225"/>
                </a:lnTo>
                <a:lnTo>
                  <a:pt x="2349" y="6212"/>
                </a:lnTo>
                <a:lnTo>
                  <a:pt x="2352" y="6198"/>
                </a:lnTo>
                <a:lnTo>
                  <a:pt x="2355" y="6186"/>
                </a:lnTo>
                <a:lnTo>
                  <a:pt x="2357" y="6171"/>
                </a:lnTo>
                <a:lnTo>
                  <a:pt x="2358" y="6158"/>
                </a:lnTo>
                <a:lnTo>
                  <a:pt x="2358" y="6144"/>
                </a:lnTo>
                <a:lnTo>
                  <a:pt x="2358" y="6131"/>
                </a:lnTo>
                <a:lnTo>
                  <a:pt x="2357" y="6117"/>
                </a:lnTo>
                <a:lnTo>
                  <a:pt x="2355" y="6104"/>
                </a:lnTo>
                <a:lnTo>
                  <a:pt x="2352" y="6090"/>
                </a:lnTo>
                <a:lnTo>
                  <a:pt x="2349" y="6077"/>
                </a:lnTo>
                <a:lnTo>
                  <a:pt x="2346" y="6063"/>
                </a:lnTo>
                <a:lnTo>
                  <a:pt x="2342" y="6050"/>
                </a:lnTo>
                <a:lnTo>
                  <a:pt x="2337" y="6038"/>
                </a:lnTo>
                <a:lnTo>
                  <a:pt x="2331" y="6026"/>
                </a:lnTo>
                <a:lnTo>
                  <a:pt x="2325" y="6014"/>
                </a:lnTo>
                <a:lnTo>
                  <a:pt x="2319" y="6002"/>
                </a:lnTo>
                <a:lnTo>
                  <a:pt x="2312" y="5990"/>
                </a:lnTo>
                <a:lnTo>
                  <a:pt x="2304" y="5979"/>
                </a:lnTo>
                <a:lnTo>
                  <a:pt x="2295" y="5969"/>
                </a:lnTo>
                <a:lnTo>
                  <a:pt x="2286" y="5958"/>
                </a:lnTo>
                <a:lnTo>
                  <a:pt x="2277" y="5948"/>
                </a:lnTo>
                <a:lnTo>
                  <a:pt x="2267" y="5939"/>
                </a:lnTo>
                <a:lnTo>
                  <a:pt x="2256" y="5930"/>
                </a:lnTo>
                <a:lnTo>
                  <a:pt x="2246" y="5921"/>
                </a:lnTo>
                <a:lnTo>
                  <a:pt x="2234" y="5913"/>
                </a:lnTo>
                <a:lnTo>
                  <a:pt x="2223" y="5906"/>
                </a:lnTo>
                <a:lnTo>
                  <a:pt x="2211" y="5898"/>
                </a:lnTo>
                <a:lnTo>
                  <a:pt x="2199" y="5892"/>
                </a:lnTo>
                <a:lnTo>
                  <a:pt x="2186" y="5888"/>
                </a:lnTo>
                <a:lnTo>
                  <a:pt x="2174" y="5882"/>
                </a:lnTo>
                <a:lnTo>
                  <a:pt x="2160" y="5879"/>
                </a:lnTo>
                <a:lnTo>
                  <a:pt x="2135" y="5871"/>
                </a:lnTo>
                <a:lnTo>
                  <a:pt x="2121" y="5870"/>
                </a:lnTo>
                <a:lnTo>
                  <a:pt x="2108" y="5867"/>
                </a:lnTo>
                <a:lnTo>
                  <a:pt x="2094" y="5867"/>
                </a:lnTo>
                <a:lnTo>
                  <a:pt x="2079" y="5867"/>
                </a:lnTo>
                <a:close/>
                <a:moveTo>
                  <a:pt x="2183" y="5406"/>
                </a:moveTo>
                <a:lnTo>
                  <a:pt x="2178" y="5429"/>
                </a:lnTo>
                <a:lnTo>
                  <a:pt x="2172" y="5453"/>
                </a:lnTo>
                <a:lnTo>
                  <a:pt x="2166" y="5475"/>
                </a:lnTo>
                <a:lnTo>
                  <a:pt x="2157" y="5498"/>
                </a:lnTo>
                <a:lnTo>
                  <a:pt x="2148" y="5519"/>
                </a:lnTo>
                <a:lnTo>
                  <a:pt x="2138" y="5540"/>
                </a:lnTo>
                <a:lnTo>
                  <a:pt x="2126" y="5561"/>
                </a:lnTo>
                <a:lnTo>
                  <a:pt x="2114" y="5580"/>
                </a:lnTo>
                <a:lnTo>
                  <a:pt x="2100" y="5600"/>
                </a:lnTo>
                <a:lnTo>
                  <a:pt x="2093" y="5609"/>
                </a:lnTo>
                <a:lnTo>
                  <a:pt x="2085" y="5618"/>
                </a:lnTo>
                <a:lnTo>
                  <a:pt x="2070" y="5636"/>
                </a:lnTo>
                <a:lnTo>
                  <a:pt x="2054" y="5652"/>
                </a:lnTo>
                <a:lnTo>
                  <a:pt x="2037" y="5667"/>
                </a:lnTo>
                <a:lnTo>
                  <a:pt x="2019" y="5682"/>
                </a:lnTo>
                <a:lnTo>
                  <a:pt x="2000" y="5697"/>
                </a:lnTo>
                <a:lnTo>
                  <a:pt x="1980" y="5709"/>
                </a:lnTo>
                <a:lnTo>
                  <a:pt x="2006" y="5705"/>
                </a:lnTo>
                <a:lnTo>
                  <a:pt x="2030" y="5702"/>
                </a:lnTo>
                <a:lnTo>
                  <a:pt x="2055" y="5699"/>
                </a:lnTo>
                <a:lnTo>
                  <a:pt x="2079" y="5699"/>
                </a:lnTo>
                <a:lnTo>
                  <a:pt x="2097" y="5699"/>
                </a:lnTo>
                <a:lnTo>
                  <a:pt x="2115" y="5700"/>
                </a:lnTo>
                <a:lnTo>
                  <a:pt x="2133" y="5702"/>
                </a:lnTo>
                <a:lnTo>
                  <a:pt x="2151" y="5705"/>
                </a:lnTo>
                <a:lnTo>
                  <a:pt x="2169" y="5708"/>
                </a:lnTo>
                <a:lnTo>
                  <a:pt x="2186" y="5711"/>
                </a:lnTo>
                <a:lnTo>
                  <a:pt x="2202" y="5715"/>
                </a:lnTo>
                <a:lnTo>
                  <a:pt x="2220" y="5721"/>
                </a:lnTo>
                <a:lnTo>
                  <a:pt x="2237" y="5727"/>
                </a:lnTo>
                <a:lnTo>
                  <a:pt x="2253" y="5733"/>
                </a:lnTo>
                <a:lnTo>
                  <a:pt x="2268" y="5741"/>
                </a:lnTo>
                <a:lnTo>
                  <a:pt x="2285" y="5748"/>
                </a:lnTo>
                <a:lnTo>
                  <a:pt x="2300" y="5757"/>
                </a:lnTo>
                <a:lnTo>
                  <a:pt x="2315" y="5766"/>
                </a:lnTo>
                <a:lnTo>
                  <a:pt x="2330" y="5775"/>
                </a:lnTo>
                <a:lnTo>
                  <a:pt x="2345" y="5786"/>
                </a:lnTo>
                <a:lnTo>
                  <a:pt x="2328" y="5766"/>
                </a:lnTo>
                <a:lnTo>
                  <a:pt x="2313" y="5745"/>
                </a:lnTo>
                <a:lnTo>
                  <a:pt x="2298" y="5724"/>
                </a:lnTo>
                <a:lnTo>
                  <a:pt x="2285" y="5702"/>
                </a:lnTo>
                <a:lnTo>
                  <a:pt x="2271" y="5679"/>
                </a:lnTo>
                <a:lnTo>
                  <a:pt x="2259" y="5657"/>
                </a:lnTo>
                <a:lnTo>
                  <a:pt x="2247" y="5634"/>
                </a:lnTo>
                <a:lnTo>
                  <a:pt x="2237" y="5610"/>
                </a:lnTo>
                <a:lnTo>
                  <a:pt x="2226" y="5586"/>
                </a:lnTo>
                <a:lnTo>
                  <a:pt x="2217" y="5561"/>
                </a:lnTo>
                <a:lnTo>
                  <a:pt x="2210" y="5537"/>
                </a:lnTo>
                <a:lnTo>
                  <a:pt x="2202" y="5511"/>
                </a:lnTo>
                <a:lnTo>
                  <a:pt x="2196" y="5486"/>
                </a:lnTo>
                <a:lnTo>
                  <a:pt x="2190" y="5459"/>
                </a:lnTo>
                <a:lnTo>
                  <a:pt x="2187" y="5432"/>
                </a:lnTo>
                <a:lnTo>
                  <a:pt x="2183" y="5406"/>
                </a:lnTo>
                <a:close/>
                <a:moveTo>
                  <a:pt x="2022" y="5333"/>
                </a:moveTo>
                <a:lnTo>
                  <a:pt x="2021" y="5319"/>
                </a:lnTo>
                <a:lnTo>
                  <a:pt x="2021" y="5304"/>
                </a:lnTo>
                <a:lnTo>
                  <a:pt x="2019" y="5291"/>
                </a:lnTo>
                <a:lnTo>
                  <a:pt x="2016" y="5277"/>
                </a:lnTo>
                <a:lnTo>
                  <a:pt x="2013" y="5264"/>
                </a:lnTo>
                <a:lnTo>
                  <a:pt x="2009" y="5250"/>
                </a:lnTo>
                <a:lnTo>
                  <a:pt x="2004" y="5237"/>
                </a:lnTo>
                <a:lnTo>
                  <a:pt x="2000" y="5225"/>
                </a:lnTo>
                <a:lnTo>
                  <a:pt x="1994" y="5213"/>
                </a:lnTo>
                <a:lnTo>
                  <a:pt x="1988" y="5201"/>
                </a:lnTo>
                <a:lnTo>
                  <a:pt x="1982" y="5189"/>
                </a:lnTo>
                <a:lnTo>
                  <a:pt x="1974" y="5177"/>
                </a:lnTo>
                <a:lnTo>
                  <a:pt x="1967" y="5166"/>
                </a:lnTo>
                <a:lnTo>
                  <a:pt x="1958" y="5156"/>
                </a:lnTo>
                <a:lnTo>
                  <a:pt x="1949" y="5145"/>
                </a:lnTo>
                <a:lnTo>
                  <a:pt x="1940" y="5136"/>
                </a:lnTo>
                <a:lnTo>
                  <a:pt x="1931" y="5127"/>
                </a:lnTo>
                <a:lnTo>
                  <a:pt x="1920" y="5118"/>
                </a:lnTo>
                <a:lnTo>
                  <a:pt x="1910" y="5111"/>
                </a:lnTo>
                <a:lnTo>
                  <a:pt x="1899" y="5102"/>
                </a:lnTo>
                <a:lnTo>
                  <a:pt x="1887" y="5096"/>
                </a:lnTo>
                <a:lnTo>
                  <a:pt x="1877" y="5088"/>
                </a:lnTo>
                <a:lnTo>
                  <a:pt x="1865" y="5082"/>
                </a:lnTo>
                <a:lnTo>
                  <a:pt x="1851" y="5076"/>
                </a:lnTo>
                <a:lnTo>
                  <a:pt x="1839" y="5072"/>
                </a:lnTo>
                <a:lnTo>
                  <a:pt x="1826" y="5067"/>
                </a:lnTo>
                <a:lnTo>
                  <a:pt x="1812" y="5064"/>
                </a:lnTo>
                <a:lnTo>
                  <a:pt x="1800" y="5060"/>
                </a:lnTo>
                <a:lnTo>
                  <a:pt x="1785" y="5058"/>
                </a:lnTo>
                <a:lnTo>
                  <a:pt x="1772" y="5057"/>
                </a:lnTo>
                <a:lnTo>
                  <a:pt x="1758" y="5055"/>
                </a:lnTo>
                <a:lnTo>
                  <a:pt x="1743" y="5055"/>
                </a:lnTo>
                <a:lnTo>
                  <a:pt x="1730" y="5055"/>
                </a:lnTo>
                <a:lnTo>
                  <a:pt x="1715" y="5057"/>
                </a:lnTo>
                <a:lnTo>
                  <a:pt x="1701" y="5058"/>
                </a:lnTo>
                <a:lnTo>
                  <a:pt x="1688" y="5060"/>
                </a:lnTo>
                <a:lnTo>
                  <a:pt x="1674" y="5064"/>
                </a:lnTo>
                <a:lnTo>
                  <a:pt x="1661" y="5067"/>
                </a:lnTo>
                <a:lnTo>
                  <a:pt x="1647" y="5072"/>
                </a:lnTo>
                <a:lnTo>
                  <a:pt x="1635" y="5076"/>
                </a:lnTo>
                <a:lnTo>
                  <a:pt x="1623" y="5082"/>
                </a:lnTo>
                <a:lnTo>
                  <a:pt x="1611" y="5088"/>
                </a:lnTo>
                <a:lnTo>
                  <a:pt x="1599" y="5096"/>
                </a:lnTo>
                <a:lnTo>
                  <a:pt x="1589" y="5102"/>
                </a:lnTo>
                <a:lnTo>
                  <a:pt x="1577" y="5111"/>
                </a:lnTo>
                <a:lnTo>
                  <a:pt x="1566" y="5118"/>
                </a:lnTo>
                <a:lnTo>
                  <a:pt x="1557" y="5127"/>
                </a:lnTo>
                <a:lnTo>
                  <a:pt x="1547" y="5136"/>
                </a:lnTo>
                <a:lnTo>
                  <a:pt x="1538" y="5145"/>
                </a:lnTo>
                <a:lnTo>
                  <a:pt x="1529" y="5156"/>
                </a:lnTo>
                <a:lnTo>
                  <a:pt x="1521" y="5166"/>
                </a:lnTo>
                <a:lnTo>
                  <a:pt x="1512" y="5177"/>
                </a:lnTo>
                <a:lnTo>
                  <a:pt x="1506" y="5189"/>
                </a:lnTo>
                <a:lnTo>
                  <a:pt x="1499" y="5201"/>
                </a:lnTo>
                <a:lnTo>
                  <a:pt x="1493" y="5213"/>
                </a:lnTo>
                <a:lnTo>
                  <a:pt x="1487" y="5225"/>
                </a:lnTo>
                <a:lnTo>
                  <a:pt x="1482" y="5237"/>
                </a:lnTo>
                <a:lnTo>
                  <a:pt x="1478" y="5250"/>
                </a:lnTo>
                <a:lnTo>
                  <a:pt x="1475" y="5264"/>
                </a:lnTo>
                <a:lnTo>
                  <a:pt x="1472" y="5277"/>
                </a:lnTo>
                <a:lnTo>
                  <a:pt x="1469" y="5291"/>
                </a:lnTo>
                <a:lnTo>
                  <a:pt x="1467" y="5304"/>
                </a:lnTo>
                <a:lnTo>
                  <a:pt x="1466" y="5319"/>
                </a:lnTo>
                <a:lnTo>
                  <a:pt x="1466" y="5333"/>
                </a:lnTo>
                <a:lnTo>
                  <a:pt x="1466" y="5348"/>
                </a:lnTo>
                <a:lnTo>
                  <a:pt x="1467" y="5361"/>
                </a:lnTo>
                <a:lnTo>
                  <a:pt x="1469" y="5375"/>
                </a:lnTo>
                <a:lnTo>
                  <a:pt x="1472" y="5388"/>
                </a:lnTo>
                <a:lnTo>
                  <a:pt x="1475" y="5402"/>
                </a:lnTo>
                <a:lnTo>
                  <a:pt x="1478" y="5415"/>
                </a:lnTo>
                <a:lnTo>
                  <a:pt x="1482" y="5429"/>
                </a:lnTo>
                <a:lnTo>
                  <a:pt x="1487" y="5441"/>
                </a:lnTo>
                <a:lnTo>
                  <a:pt x="1493" y="5453"/>
                </a:lnTo>
                <a:lnTo>
                  <a:pt x="1499" y="5465"/>
                </a:lnTo>
                <a:lnTo>
                  <a:pt x="1506" y="5477"/>
                </a:lnTo>
                <a:lnTo>
                  <a:pt x="1512" y="5489"/>
                </a:lnTo>
                <a:lnTo>
                  <a:pt x="1521" y="5499"/>
                </a:lnTo>
                <a:lnTo>
                  <a:pt x="1529" y="5510"/>
                </a:lnTo>
                <a:lnTo>
                  <a:pt x="1538" y="5520"/>
                </a:lnTo>
                <a:lnTo>
                  <a:pt x="1547" y="5529"/>
                </a:lnTo>
                <a:lnTo>
                  <a:pt x="1557" y="5538"/>
                </a:lnTo>
                <a:lnTo>
                  <a:pt x="1566" y="5547"/>
                </a:lnTo>
                <a:lnTo>
                  <a:pt x="1577" y="5556"/>
                </a:lnTo>
                <a:lnTo>
                  <a:pt x="1589" y="5564"/>
                </a:lnTo>
                <a:lnTo>
                  <a:pt x="1599" y="5571"/>
                </a:lnTo>
                <a:lnTo>
                  <a:pt x="1611" y="5577"/>
                </a:lnTo>
                <a:lnTo>
                  <a:pt x="1623" y="5583"/>
                </a:lnTo>
                <a:lnTo>
                  <a:pt x="1635" y="5589"/>
                </a:lnTo>
                <a:lnTo>
                  <a:pt x="1647" y="5594"/>
                </a:lnTo>
                <a:lnTo>
                  <a:pt x="1661" y="5598"/>
                </a:lnTo>
                <a:lnTo>
                  <a:pt x="1674" y="5603"/>
                </a:lnTo>
                <a:lnTo>
                  <a:pt x="1688" y="5606"/>
                </a:lnTo>
                <a:lnTo>
                  <a:pt x="1701" y="5607"/>
                </a:lnTo>
                <a:lnTo>
                  <a:pt x="1715" y="5610"/>
                </a:lnTo>
                <a:lnTo>
                  <a:pt x="1730" y="5610"/>
                </a:lnTo>
                <a:lnTo>
                  <a:pt x="1743" y="5612"/>
                </a:lnTo>
                <a:lnTo>
                  <a:pt x="1758" y="5610"/>
                </a:lnTo>
                <a:lnTo>
                  <a:pt x="1772" y="5610"/>
                </a:lnTo>
                <a:lnTo>
                  <a:pt x="1785" y="5607"/>
                </a:lnTo>
                <a:lnTo>
                  <a:pt x="1800" y="5606"/>
                </a:lnTo>
                <a:lnTo>
                  <a:pt x="1812" y="5603"/>
                </a:lnTo>
                <a:lnTo>
                  <a:pt x="1826" y="5598"/>
                </a:lnTo>
                <a:lnTo>
                  <a:pt x="1839" y="5594"/>
                </a:lnTo>
                <a:lnTo>
                  <a:pt x="1851" y="5589"/>
                </a:lnTo>
                <a:lnTo>
                  <a:pt x="1865" y="5583"/>
                </a:lnTo>
                <a:lnTo>
                  <a:pt x="1877" y="5577"/>
                </a:lnTo>
                <a:lnTo>
                  <a:pt x="1887" y="5571"/>
                </a:lnTo>
                <a:lnTo>
                  <a:pt x="1899" y="5564"/>
                </a:lnTo>
                <a:lnTo>
                  <a:pt x="1910" y="5556"/>
                </a:lnTo>
                <a:lnTo>
                  <a:pt x="1920" y="5547"/>
                </a:lnTo>
                <a:lnTo>
                  <a:pt x="1931" y="5538"/>
                </a:lnTo>
                <a:lnTo>
                  <a:pt x="1940" y="5529"/>
                </a:lnTo>
                <a:lnTo>
                  <a:pt x="1949" y="5520"/>
                </a:lnTo>
                <a:lnTo>
                  <a:pt x="1958" y="5510"/>
                </a:lnTo>
                <a:lnTo>
                  <a:pt x="1967" y="5499"/>
                </a:lnTo>
                <a:lnTo>
                  <a:pt x="1974" y="5489"/>
                </a:lnTo>
                <a:lnTo>
                  <a:pt x="1982" y="5477"/>
                </a:lnTo>
                <a:lnTo>
                  <a:pt x="1988" y="5465"/>
                </a:lnTo>
                <a:lnTo>
                  <a:pt x="1994" y="5453"/>
                </a:lnTo>
                <a:lnTo>
                  <a:pt x="2000" y="5441"/>
                </a:lnTo>
                <a:lnTo>
                  <a:pt x="2004" y="5429"/>
                </a:lnTo>
                <a:lnTo>
                  <a:pt x="2009" y="5415"/>
                </a:lnTo>
                <a:lnTo>
                  <a:pt x="2013" y="5402"/>
                </a:lnTo>
                <a:lnTo>
                  <a:pt x="2016" y="5388"/>
                </a:lnTo>
                <a:lnTo>
                  <a:pt x="2019" y="5375"/>
                </a:lnTo>
                <a:lnTo>
                  <a:pt x="2021" y="5361"/>
                </a:lnTo>
                <a:lnTo>
                  <a:pt x="2021" y="5348"/>
                </a:lnTo>
                <a:lnTo>
                  <a:pt x="2022" y="5333"/>
                </a:lnTo>
                <a:close/>
                <a:moveTo>
                  <a:pt x="2079" y="4967"/>
                </a:moveTo>
                <a:lnTo>
                  <a:pt x="2055" y="4967"/>
                </a:lnTo>
                <a:lnTo>
                  <a:pt x="2030" y="4964"/>
                </a:lnTo>
                <a:lnTo>
                  <a:pt x="2006" y="4961"/>
                </a:lnTo>
                <a:lnTo>
                  <a:pt x="1982" y="4956"/>
                </a:lnTo>
                <a:lnTo>
                  <a:pt x="2000" y="4968"/>
                </a:lnTo>
                <a:lnTo>
                  <a:pt x="2019" y="4983"/>
                </a:lnTo>
                <a:lnTo>
                  <a:pt x="2037" y="4998"/>
                </a:lnTo>
                <a:lnTo>
                  <a:pt x="2045" y="5006"/>
                </a:lnTo>
                <a:lnTo>
                  <a:pt x="2054" y="5013"/>
                </a:lnTo>
                <a:lnTo>
                  <a:pt x="2070" y="5030"/>
                </a:lnTo>
                <a:lnTo>
                  <a:pt x="2085" y="5048"/>
                </a:lnTo>
                <a:lnTo>
                  <a:pt x="2100" y="5066"/>
                </a:lnTo>
                <a:lnTo>
                  <a:pt x="2114" y="5084"/>
                </a:lnTo>
                <a:lnTo>
                  <a:pt x="2126" y="5103"/>
                </a:lnTo>
                <a:lnTo>
                  <a:pt x="2138" y="5124"/>
                </a:lnTo>
                <a:lnTo>
                  <a:pt x="2148" y="5145"/>
                </a:lnTo>
                <a:lnTo>
                  <a:pt x="2157" y="5166"/>
                </a:lnTo>
                <a:lnTo>
                  <a:pt x="2165" y="5189"/>
                </a:lnTo>
                <a:lnTo>
                  <a:pt x="2172" y="5211"/>
                </a:lnTo>
                <a:lnTo>
                  <a:pt x="2178" y="5234"/>
                </a:lnTo>
                <a:lnTo>
                  <a:pt x="2183" y="5258"/>
                </a:lnTo>
                <a:lnTo>
                  <a:pt x="2186" y="5232"/>
                </a:lnTo>
                <a:lnTo>
                  <a:pt x="2190" y="5207"/>
                </a:lnTo>
                <a:lnTo>
                  <a:pt x="2195" y="5181"/>
                </a:lnTo>
                <a:lnTo>
                  <a:pt x="2201" y="5156"/>
                </a:lnTo>
                <a:lnTo>
                  <a:pt x="2207" y="5132"/>
                </a:lnTo>
                <a:lnTo>
                  <a:pt x="2214" y="5108"/>
                </a:lnTo>
                <a:lnTo>
                  <a:pt x="2223" y="5084"/>
                </a:lnTo>
                <a:lnTo>
                  <a:pt x="2232" y="5060"/>
                </a:lnTo>
                <a:lnTo>
                  <a:pt x="2243" y="5037"/>
                </a:lnTo>
                <a:lnTo>
                  <a:pt x="2253" y="5015"/>
                </a:lnTo>
                <a:lnTo>
                  <a:pt x="2265" y="4992"/>
                </a:lnTo>
                <a:lnTo>
                  <a:pt x="2277" y="4970"/>
                </a:lnTo>
                <a:lnTo>
                  <a:pt x="2289" y="4949"/>
                </a:lnTo>
                <a:lnTo>
                  <a:pt x="2303" y="4928"/>
                </a:lnTo>
                <a:lnTo>
                  <a:pt x="2318" y="4908"/>
                </a:lnTo>
                <a:lnTo>
                  <a:pt x="2333" y="4889"/>
                </a:lnTo>
                <a:lnTo>
                  <a:pt x="2319" y="4898"/>
                </a:lnTo>
                <a:lnTo>
                  <a:pt x="2304" y="4907"/>
                </a:lnTo>
                <a:lnTo>
                  <a:pt x="2289" y="4914"/>
                </a:lnTo>
                <a:lnTo>
                  <a:pt x="2276" y="4922"/>
                </a:lnTo>
                <a:lnTo>
                  <a:pt x="2259" y="4929"/>
                </a:lnTo>
                <a:lnTo>
                  <a:pt x="2244" y="4935"/>
                </a:lnTo>
                <a:lnTo>
                  <a:pt x="2213" y="4947"/>
                </a:lnTo>
                <a:lnTo>
                  <a:pt x="2196" y="4952"/>
                </a:lnTo>
                <a:lnTo>
                  <a:pt x="2181" y="4956"/>
                </a:lnTo>
                <a:lnTo>
                  <a:pt x="2165" y="4959"/>
                </a:lnTo>
                <a:lnTo>
                  <a:pt x="2148" y="4962"/>
                </a:lnTo>
                <a:lnTo>
                  <a:pt x="2130" y="4964"/>
                </a:lnTo>
                <a:lnTo>
                  <a:pt x="2114" y="4965"/>
                </a:lnTo>
                <a:lnTo>
                  <a:pt x="2079" y="4967"/>
                </a:lnTo>
                <a:close/>
                <a:moveTo>
                  <a:pt x="1883" y="4325"/>
                </a:moveTo>
                <a:lnTo>
                  <a:pt x="1874" y="4335"/>
                </a:lnTo>
                <a:lnTo>
                  <a:pt x="1863" y="4346"/>
                </a:lnTo>
                <a:lnTo>
                  <a:pt x="1856" y="4356"/>
                </a:lnTo>
                <a:lnTo>
                  <a:pt x="1847" y="4368"/>
                </a:lnTo>
                <a:lnTo>
                  <a:pt x="1841" y="4380"/>
                </a:lnTo>
                <a:lnTo>
                  <a:pt x="1833" y="4392"/>
                </a:lnTo>
                <a:lnTo>
                  <a:pt x="1821" y="4416"/>
                </a:lnTo>
                <a:lnTo>
                  <a:pt x="1817" y="4430"/>
                </a:lnTo>
                <a:lnTo>
                  <a:pt x="1812" y="4442"/>
                </a:lnTo>
                <a:lnTo>
                  <a:pt x="1809" y="4455"/>
                </a:lnTo>
                <a:lnTo>
                  <a:pt x="1806" y="4469"/>
                </a:lnTo>
                <a:lnTo>
                  <a:pt x="1805" y="4481"/>
                </a:lnTo>
                <a:lnTo>
                  <a:pt x="1803" y="4494"/>
                </a:lnTo>
                <a:lnTo>
                  <a:pt x="1802" y="4521"/>
                </a:lnTo>
                <a:lnTo>
                  <a:pt x="1802" y="4535"/>
                </a:lnTo>
                <a:lnTo>
                  <a:pt x="1803" y="4548"/>
                </a:lnTo>
                <a:lnTo>
                  <a:pt x="1805" y="4562"/>
                </a:lnTo>
                <a:lnTo>
                  <a:pt x="1806" y="4575"/>
                </a:lnTo>
                <a:lnTo>
                  <a:pt x="1809" y="4587"/>
                </a:lnTo>
                <a:lnTo>
                  <a:pt x="1812" y="4601"/>
                </a:lnTo>
                <a:lnTo>
                  <a:pt x="1817" y="4614"/>
                </a:lnTo>
                <a:lnTo>
                  <a:pt x="1821" y="4626"/>
                </a:lnTo>
                <a:lnTo>
                  <a:pt x="1827" y="4638"/>
                </a:lnTo>
                <a:lnTo>
                  <a:pt x="1833" y="4650"/>
                </a:lnTo>
                <a:lnTo>
                  <a:pt x="1841" y="4662"/>
                </a:lnTo>
                <a:lnTo>
                  <a:pt x="1847" y="4674"/>
                </a:lnTo>
                <a:lnTo>
                  <a:pt x="1856" y="4686"/>
                </a:lnTo>
                <a:lnTo>
                  <a:pt x="1863" y="4697"/>
                </a:lnTo>
                <a:lnTo>
                  <a:pt x="1874" y="4707"/>
                </a:lnTo>
                <a:lnTo>
                  <a:pt x="1883" y="4718"/>
                </a:lnTo>
                <a:lnTo>
                  <a:pt x="1893" y="4728"/>
                </a:lnTo>
                <a:lnTo>
                  <a:pt x="1904" y="4737"/>
                </a:lnTo>
                <a:lnTo>
                  <a:pt x="1914" y="4745"/>
                </a:lnTo>
                <a:lnTo>
                  <a:pt x="1925" y="4754"/>
                </a:lnTo>
                <a:lnTo>
                  <a:pt x="1937" y="4760"/>
                </a:lnTo>
                <a:lnTo>
                  <a:pt x="1949" y="4767"/>
                </a:lnTo>
                <a:lnTo>
                  <a:pt x="1961" y="4773"/>
                </a:lnTo>
                <a:lnTo>
                  <a:pt x="1973" y="4779"/>
                </a:lnTo>
                <a:lnTo>
                  <a:pt x="1986" y="4784"/>
                </a:lnTo>
                <a:lnTo>
                  <a:pt x="1998" y="4788"/>
                </a:lnTo>
                <a:lnTo>
                  <a:pt x="2025" y="4794"/>
                </a:lnTo>
                <a:lnTo>
                  <a:pt x="2039" y="4797"/>
                </a:lnTo>
                <a:lnTo>
                  <a:pt x="2052" y="4799"/>
                </a:lnTo>
                <a:lnTo>
                  <a:pt x="2066" y="4799"/>
                </a:lnTo>
                <a:lnTo>
                  <a:pt x="2079" y="4800"/>
                </a:lnTo>
                <a:lnTo>
                  <a:pt x="2094" y="4799"/>
                </a:lnTo>
                <a:lnTo>
                  <a:pt x="2108" y="4799"/>
                </a:lnTo>
                <a:lnTo>
                  <a:pt x="2121" y="4797"/>
                </a:lnTo>
                <a:lnTo>
                  <a:pt x="2135" y="4794"/>
                </a:lnTo>
                <a:lnTo>
                  <a:pt x="2148" y="4791"/>
                </a:lnTo>
                <a:lnTo>
                  <a:pt x="2160" y="4788"/>
                </a:lnTo>
                <a:lnTo>
                  <a:pt x="2174" y="4784"/>
                </a:lnTo>
                <a:lnTo>
                  <a:pt x="2186" y="4779"/>
                </a:lnTo>
                <a:lnTo>
                  <a:pt x="2199" y="4773"/>
                </a:lnTo>
                <a:lnTo>
                  <a:pt x="2211" y="4767"/>
                </a:lnTo>
                <a:lnTo>
                  <a:pt x="2223" y="4760"/>
                </a:lnTo>
                <a:lnTo>
                  <a:pt x="2234" y="4754"/>
                </a:lnTo>
                <a:lnTo>
                  <a:pt x="2246" y="4745"/>
                </a:lnTo>
                <a:lnTo>
                  <a:pt x="2256" y="4737"/>
                </a:lnTo>
                <a:lnTo>
                  <a:pt x="2267" y="4728"/>
                </a:lnTo>
                <a:lnTo>
                  <a:pt x="2277" y="4718"/>
                </a:lnTo>
                <a:lnTo>
                  <a:pt x="2286" y="4709"/>
                </a:lnTo>
                <a:lnTo>
                  <a:pt x="2295" y="4698"/>
                </a:lnTo>
                <a:lnTo>
                  <a:pt x="2304" y="4686"/>
                </a:lnTo>
                <a:lnTo>
                  <a:pt x="2312" y="4676"/>
                </a:lnTo>
                <a:lnTo>
                  <a:pt x="2319" y="4664"/>
                </a:lnTo>
                <a:lnTo>
                  <a:pt x="2325" y="4652"/>
                </a:lnTo>
                <a:lnTo>
                  <a:pt x="2331" y="4640"/>
                </a:lnTo>
                <a:lnTo>
                  <a:pt x="2337" y="4628"/>
                </a:lnTo>
                <a:lnTo>
                  <a:pt x="2342" y="4616"/>
                </a:lnTo>
                <a:lnTo>
                  <a:pt x="2346" y="4602"/>
                </a:lnTo>
                <a:lnTo>
                  <a:pt x="2352" y="4577"/>
                </a:lnTo>
                <a:lnTo>
                  <a:pt x="2355" y="4563"/>
                </a:lnTo>
                <a:lnTo>
                  <a:pt x="2357" y="4550"/>
                </a:lnTo>
                <a:lnTo>
                  <a:pt x="2358" y="4535"/>
                </a:lnTo>
                <a:lnTo>
                  <a:pt x="2358" y="4521"/>
                </a:lnTo>
                <a:lnTo>
                  <a:pt x="2358" y="4508"/>
                </a:lnTo>
                <a:lnTo>
                  <a:pt x="2357" y="4494"/>
                </a:lnTo>
                <a:lnTo>
                  <a:pt x="2355" y="4481"/>
                </a:lnTo>
                <a:lnTo>
                  <a:pt x="2352" y="4467"/>
                </a:lnTo>
                <a:lnTo>
                  <a:pt x="2349" y="4454"/>
                </a:lnTo>
                <a:lnTo>
                  <a:pt x="2346" y="4440"/>
                </a:lnTo>
                <a:lnTo>
                  <a:pt x="2342" y="4428"/>
                </a:lnTo>
                <a:lnTo>
                  <a:pt x="2337" y="4415"/>
                </a:lnTo>
                <a:lnTo>
                  <a:pt x="2331" y="4403"/>
                </a:lnTo>
                <a:lnTo>
                  <a:pt x="2325" y="4391"/>
                </a:lnTo>
                <a:lnTo>
                  <a:pt x="2319" y="4379"/>
                </a:lnTo>
                <a:lnTo>
                  <a:pt x="2312" y="4367"/>
                </a:lnTo>
                <a:lnTo>
                  <a:pt x="2304" y="4356"/>
                </a:lnTo>
                <a:lnTo>
                  <a:pt x="2295" y="4346"/>
                </a:lnTo>
                <a:lnTo>
                  <a:pt x="2286" y="4335"/>
                </a:lnTo>
                <a:lnTo>
                  <a:pt x="2276" y="4325"/>
                </a:lnTo>
                <a:lnTo>
                  <a:pt x="2267" y="4316"/>
                </a:lnTo>
                <a:lnTo>
                  <a:pt x="2256" y="4307"/>
                </a:lnTo>
                <a:lnTo>
                  <a:pt x="2246" y="4298"/>
                </a:lnTo>
                <a:lnTo>
                  <a:pt x="2234" y="4290"/>
                </a:lnTo>
                <a:lnTo>
                  <a:pt x="2222" y="4283"/>
                </a:lnTo>
                <a:lnTo>
                  <a:pt x="2211" y="4275"/>
                </a:lnTo>
                <a:lnTo>
                  <a:pt x="2199" y="4269"/>
                </a:lnTo>
                <a:lnTo>
                  <a:pt x="2186" y="4265"/>
                </a:lnTo>
                <a:lnTo>
                  <a:pt x="2174" y="4259"/>
                </a:lnTo>
                <a:lnTo>
                  <a:pt x="2160" y="4256"/>
                </a:lnTo>
                <a:lnTo>
                  <a:pt x="2135" y="4248"/>
                </a:lnTo>
                <a:lnTo>
                  <a:pt x="2121" y="4247"/>
                </a:lnTo>
                <a:lnTo>
                  <a:pt x="2108" y="4244"/>
                </a:lnTo>
                <a:lnTo>
                  <a:pt x="2093" y="4244"/>
                </a:lnTo>
                <a:lnTo>
                  <a:pt x="2079" y="4244"/>
                </a:lnTo>
                <a:lnTo>
                  <a:pt x="2066" y="4244"/>
                </a:lnTo>
                <a:lnTo>
                  <a:pt x="2052" y="4244"/>
                </a:lnTo>
                <a:lnTo>
                  <a:pt x="2039" y="4247"/>
                </a:lnTo>
                <a:lnTo>
                  <a:pt x="2025" y="4248"/>
                </a:lnTo>
                <a:lnTo>
                  <a:pt x="2012" y="4251"/>
                </a:lnTo>
                <a:lnTo>
                  <a:pt x="1998" y="4256"/>
                </a:lnTo>
                <a:lnTo>
                  <a:pt x="1986" y="4259"/>
                </a:lnTo>
                <a:lnTo>
                  <a:pt x="1973" y="4265"/>
                </a:lnTo>
                <a:lnTo>
                  <a:pt x="1961" y="4269"/>
                </a:lnTo>
                <a:lnTo>
                  <a:pt x="1949" y="4275"/>
                </a:lnTo>
                <a:lnTo>
                  <a:pt x="1937" y="4283"/>
                </a:lnTo>
                <a:lnTo>
                  <a:pt x="1925" y="4290"/>
                </a:lnTo>
                <a:lnTo>
                  <a:pt x="1914" y="4298"/>
                </a:lnTo>
                <a:lnTo>
                  <a:pt x="1904" y="4307"/>
                </a:lnTo>
                <a:lnTo>
                  <a:pt x="1893" y="4316"/>
                </a:lnTo>
                <a:lnTo>
                  <a:pt x="1883" y="4325"/>
                </a:lnTo>
                <a:close/>
                <a:moveTo>
                  <a:pt x="2445" y="4185"/>
                </a:moveTo>
                <a:lnTo>
                  <a:pt x="2447" y="4167"/>
                </a:lnTo>
                <a:lnTo>
                  <a:pt x="2447" y="4149"/>
                </a:lnTo>
                <a:lnTo>
                  <a:pt x="2451" y="4113"/>
                </a:lnTo>
                <a:lnTo>
                  <a:pt x="2454" y="4095"/>
                </a:lnTo>
                <a:lnTo>
                  <a:pt x="2459" y="4077"/>
                </a:lnTo>
                <a:lnTo>
                  <a:pt x="2463" y="4061"/>
                </a:lnTo>
                <a:lnTo>
                  <a:pt x="2469" y="4044"/>
                </a:lnTo>
                <a:lnTo>
                  <a:pt x="2475" y="4028"/>
                </a:lnTo>
                <a:lnTo>
                  <a:pt x="2481" y="4011"/>
                </a:lnTo>
                <a:lnTo>
                  <a:pt x="2489" y="3995"/>
                </a:lnTo>
                <a:lnTo>
                  <a:pt x="2496" y="3980"/>
                </a:lnTo>
                <a:lnTo>
                  <a:pt x="2505" y="3963"/>
                </a:lnTo>
                <a:lnTo>
                  <a:pt x="2514" y="3950"/>
                </a:lnTo>
                <a:lnTo>
                  <a:pt x="2523" y="3935"/>
                </a:lnTo>
                <a:lnTo>
                  <a:pt x="2534" y="3921"/>
                </a:lnTo>
                <a:lnTo>
                  <a:pt x="2544" y="3906"/>
                </a:lnTo>
                <a:lnTo>
                  <a:pt x="2549" y="3900"/>
                </a:lnTo>
                <a:lnTo>
                  <a:pt x="2555" y="3894"/>
                </a:lnTo>
                <a:lnTo>
                  <a:pt x="2567" y="3881"/>
                </a:lnTo>
                <a:lnTo>
                  <a:pt x="2579" y="3869"/>
                </a:lnTo>
                <a:lnTo>
                  <a:pt x="2591" y="3857"/>
                </a:lnTo>
                <a:lnTo>
                  <a:pt x="2604" y="3845"/>
                </a:lnTo>
                <a:lnTo>
                  <a:pt x="2618" y="3834"/>
                </a:lnTo>
                <a:lnTo>
                  <a:pt x="2631" y="3824"/>
                </a:lnTo>
                <a:lnTo>
                  <a:pt x="2645" y="3813"/>
                </a:lnTo>
                <a:lnTo>
                  <a:pt x="2660" y="3804"/>
                </a:lnTo>
                <a:lnTo>
                  <a:pt x="2675" y="3795"/>
                </a:lnTo>
                <a:lnTo>
                  <a:pt x="2690" y="3788"/>
                </a:lnTo>
                <a:lnTo>
                  <a:pt x="2706" y="3780"/>
                </a:lnTo>
                <a:lnTo>
                  <a:pt x="2723" y="3773"/>
                </a:lnTo>
                <a:lnTo>
                  <a:pt x="2738" y="3767"/>
                </a:lnTo>
                <a:lnTo>
                  <a:pt x="2756" y="3761"/>
                </a:lnTo>
                <a:lnTo>
                  <a:pt x="2724" y="3764"/>
                </a:lnTo>
                <a:lnTo>
                  <a:pt x="2694" y="3767"/>
                </a:lnTo>
                <a:lnTo>
                  <a:pt x="2664" y="3771"/>
                </a:lnTo>
                <a:lnTo>
                  <a:pt x="2634" y="3776"/>
                </a:lnTo>
                <a:lnTo>
                  <a:pt x="2604" y="3782"/>
                </a:lnTo>
                <a:lnTo>
                  <a:pt x="2576" y="3786"/>
                </a:lnTo>
                <a:lnTo>
                  <a:pt x="2546" y="3794"/>
                </a:lnTo>
                <a:lnTo>
                  <a:pt x="2517" y="3800"/>
                </a:lnTo>
                <a:lnTo>
                  <a:pt x="2487" y="3807"/>
                </a:lnTo>
                <a:lnTo>
                  <a:pt x="2459" y="3815"/>
                </a:lnTo>
                <a:lnTo>
                  <a:pt x="2430" y="3824"/>
                </a:lnTo>
                <a:lnTo>
                  <a:pt x="2402" y="3833"/>
                </a:lnTo>
                <a:lnTo>
                  <a:pt x="2373" y="3842"/>
                </a:lnTo>
                <a:lnTo>
                  <a:pt x="2345" y="3852"/>
                </a:lnTo>
                <a:lnTo>
                  <a:pt x="2316" y="3863"/>
                </a:lnTo>
                <a:lnTo>
                  <a:pt x="2289" y="3875"/>
                </a:lnTo>
                <a:lnTo>
                  <a:pt x="2262" y="3885"/>
                </a:lnTo>
                <a:lnTo>
                  <a:pt x="2234" y="3897"/>
                </a:lnTo>
                <a:lnTo>
                  <a:pt x="2180" y="3924"/>
                </a:lnTo>
                <a:lnTo>
                  <a:pt x="2154" y="3938"/>
                </a:lnTo>
                <a:lnTo>
                  <a:pt x="2127" y="3953"/>
                </a:lnTo>
                <a:lnTo>
                  <a:pt x="2076" y="3983"/>
                </a:lnTo>
                <a:lnTo>
                  <a:pt x="2051" y="3998"/>
                </a:lnTo>
                <a:lnTo>
                  <a:pt x="2025" y="4014"/>
                </a:lnTo>
                <a:lnTo>
                  <a:pt x="2000" y="4031"/>
                </a:lnTo>
                <a:lnTo>
                  <a:pt x="1976" y="4049"/>
                </a:lnTo>
                <a:lnTo>
                  <a:pt x="1950" y="4067"/>
                </a:lnTo>
                <a:lnTo>
                  <a:pt x="1926" y="4085"/>
                </a:lnTo>
                <a:lnTo>
                  <a:pt x="1902" y="4104"/>
                </a:lnTo>
                <a:lnTo>
                  <a:pt x="1880" y="4124"/>
                </a:lnTo>
                <a:lnTo>
                  <a:pt x="1902" y="4112"/>
                </a:lnTo>
                <a:lnTo>
                  <a:pt x="1914" y="4107"/>
                </a:lnTo>
                <a:lnTo>
                  <a:pt x="1926" y="4103"/>
                </a:lnTo>
                <a:lnTo>
                  <a:pt x="1952" y="4095"/>
                </a:lnTo>
                <a:lnTo>
                  <a:pt x="1976" y="4088"/>
                </a:lnTo>
                <a:lnTo>
                  <a:pt x="2001" y="4083"/>
                </a:lnTo>
                <a:lnTo>
                  <a:pt x="2027" y="4079"/>
                </a:lnTo>
                <a:lnTo>
                  <a:pt x="2040" y="4077"/>
                </a:lnTo>
                <a:lnTo>
                  <a:pt x="2054" y="4077"/>
                </a:lnTo>
                <a:lnTo>
                  <a:pt x="2079" y="4076"/>
                </a:lnTo>
                <a:lnTo>
                  <a:pt x="2102" y="4076"/>
                </a:lnTo>
                <a:lnTo>
                  <a:pt x="2124" y="4077"/>
                </a:lnTo>
                <a:lnTo>
                  <a:pt x="2145" y="4080"/>
                </a:lnTo>
                <a:lnTo>
                  <a:pt x="2168" y="4085"/>
                </a:lnTo>
                <a:lnTo>
                  <a:pt x="2189" y="4089"/>
                </a:lnTo>
                <a:lnTo>
                  <a:pt x="2210" y="4095"/>
                </a:lnTo>
                <a:lnTo>
                  <a:pt x="2229" y="4101"/>
                </a:lnTo>
                <a:lnTo>
                  <a:pt x="2250" y="4110"/>
                </a:lnTo>
                <a:lnTo>
                  <a:pt x="2270" y="4118"/>
                </a:lnTo>
                <a:lnTo>
                  <a:pt x="2289" y="4128"/>
                </a:lnTo>
                <a:lnTo>
                  <a:pt x="2309" y="4139"/>
                </a:lnTo>
                <a:lnTo>
                  <a:pt x="2327" y="4151"/>
                </a:lnTo>
                <a:lnTo>
                  <a:pt x="2345" y="4163"/>
                </a:lnTo>
                <a:lnTo>
                  <a:pt x="2361" y="4176"/>
                </a:lnTo>
                <a:lnTo>
                  <a:pt x="2379" y="4191"/>
                </a:lnTo>
                <a:lnTo>
                  <a:pt x="2394" y="4206"/>
                </a:lnTo>
                <a:lnTo>
                  <a:pt x="2412" y="4224"/>
                </a:lnTo>
                <a:lnTo>
                  <a:pt x="2429" y="4244"/>
                </a:lnTo>
                <a:lnTo>
                  <a:pt x="2442" y="4263"/>
                </a:lnTo>
                <a:lnTo>
                  <a:pt x="2457" y="4284"/>
                </a:lnTo>
                <a:lnTo>
                  <a:pt x="2453" y="4260"/>
                </a:lnTo>
                <a:lnTo>
                  <a:pt x="2450" y="4248"/>
                </a:lnTo>
                <a:lnTo>
                  <a:pt x="2448" y="4235"/>
                </a:lnTo>
                <a:lnTo>
                  <a:pt x="2447" y="4211"/>
                </a:lnTo>
                <a:lnTo>
                  <a:pt x="2445" y="4185"/>
                </a:lnTo>
                <a:close/>
                <a:moveTo>
                  <a:pt x="3702" y="4076"/>
                </a:moveTo>
                <a:lnTo>
                  <a:pt x="3729" y="4077"/>
                </a:lnTo>
                <a:lnTo>
                  <a:pt x="3755" y="4079"/>
                </a:lnTo>
                <a:lnTo>
                  <a:pt x="3782" y="4083"/>
                </a:lnTo>
                <a:lnTo>
                  <a:pt x="3807" y="4088"/>
                </a:lnTo>
                <a:lnTo>
                  <a:pt x="3831" y="4095"/>
                </a:lnTo>
                <a:lnTo>
                  <a:pt x="3857" y="4103"/>
                </a:lnTo>
                <a:lnTo>
                  <a:pt x="3869" y="4107"/>
                </a:lnTo>
                <a:lnTo>
                  <a:pt x="3881" y="4113"/>
                </a:lnTo>
                <a:lnTo>
                  <a:pt x="3903" y="4124"/>
                </a:lnTo>
                <a:lnTo>
                  <a:pt x="3881" y="4104"/>
                </a:lnTo>
                <a:lnTo>
                  <a:pt x="3857" y="4085"/>
                </a:lnTo>
                <a:lnTo>
                  <a:pt x="3807" y="4049"/>
                </a:lnTo>
                <a:lnTo>
                  <a:pt x="3783" y="4032"/>
                </a:lnTo>
                <a:lnTo>
                  <a:pt x="3758" y="4014"/>
                </a:lnTo>
                <a:lnTo>
                  <a:pt x="3732" y="3999"/>
                </a:lnTo>
                <a:lnTo>
                  <a:pt x="3707" y="3983"/>
                </a:lnTo>
                <a:lnTo>
                  <a:pt x="3656" y="3953"/>
                </a:lnTo>
                <a:lnTo>
                  <a:pt x="3602" y="3924"/>
                </a:lnTo>
                <a:lnTo>
                  <a:pt x="3548" y="3899"/>
                </a:lnTo>
                <a:lnTo>
                  <a:pt x="3521" y="3885"/>
                </a:lnTo>
                <a:lnTo>
                  <a:pt x="3494" y="3875"/>
                </a:lnTo>
                <a:lnTo>
                  <a:pt x="3465" y="3863"/>
                </a:lnTo>
                <a:lnTo>
                  <a:pt x="3438" y="3852"/>
                </a:lnTo>
                <a:lnTo>
                  <a:pt x="3410" y="3842"/>
                </a:lnTo>
                <a:lnTo>
                  <a:pt x="3381" y="3833"/>
                </a:lnTo>
                <a:lnTo>
                  <a:pt x="3353" y="3824"/>
                </a:lnTo>
                <a:lnTo>
                  <a:pt x="3324" y="3815"/>
                </a:lnTo>
                <a:lnTo>
                  <a:pt x="3294" y="3807"/>
                </a:lnTo>
                <a:lnTo>
                  <a:pt x="3266" y="3800"/>
                </a:lnTo>
                <a:lnTo>
                  <a:pt x="3236" y="3794"/>
                </a:lnTo>
                <a:lnTo>
                  <a:pt x="3207" y="3786"/>
                </a:lnTo>
                <a:lnTo>
                  <a:pt x="3177" y="3782"/>
                </a:lnTo>
                <a:lnTo>
                  <a:pt x="3147" y="3776"/>
                </a:lnTo>
                <a:lnTo>
                  <a:pt x="3117" y="3771"/>
                </a:lnTo>
                <a:lnTo>
                  <a:pt x="3087" y="3767"/>
                </a:lnTo>
                <a:lnTo>
                  <a:pt x="3057" y="3764"/>
                </a:lnTo>
                <a:lnTo>
                  <a:pt x="3027" y="3761"/>
                </a:lnTo>
                <a:lnTo>
                  <a:pt x="3044" y="3767"/>
                </a:lnTo>
                <a:lnTo>
                  <a:pt x="3060" y="3773"/>
                </a:lnTo>
                <a:lnTo>
                  <a:pt x="3077" y="3780"/>
                </a:lnTo>
                <a:lnTo>
                  <a:pt x="3092" y="3788"/>
                </a:lnTo>
                <a:lnTo>
                  <a:pt x="3107" y="3795"/>
                </a:lnTo>
                <a:lnTo>
                  <a:pt x="3122" y="3804"/>
                </a:lnTo>
                <a:lnTo>
                  <a:pt x="3137" y="3813"/>
                </a:lnTo>
                <a:lnTo>
                  <a:pt x="3152" y="3824"/>
                </a:lnTo>
                <a:lnTo>
                  <a:pt x="3165" y="3834"/>
                </a:lnTo>
                <a:lnTo>
                  <a:pt x="3179" y="3845"/>
                </a:lnTo>
                <a:lnTo>
                  <a:pt x="3204" y="3869"/>
                </a:lnTo>
                <a:lnTo>
                  <a:pt x="3216" y="3881"/>
                </a:lnTo>
                <a:lnTo>
                  <a:pt x="3227" y="3894"/>
                </a:lnTo>
                <a:lnTo>
                  <a:pt x="3239" y="3906"/>
                </a:lnTo>
                <a:lnTo>
                  <a:pt x="3249" y="3921"/>
                </a:lnTo>
                <a:lnTo>
                  <a:pt x="3260" y="3935"/>
                </a:lnTo>
                <a:lnTo>
                  <a:pt x="3269" y="3950"/>
                </a:lnTo>
                <a:lnTo>
                  <a:pt x="3278" y="3963"/>
                </a:lnTo>
                <a:lnTo>
                  <a:pt x="3285" y="3980"/>
                </a:lnTo>
                <a:lnTo>
                  <a:pt x="3294" y="3995"/>
                </a:lnTo>
                <a:lnTo>
                  <a:pt x="3300" y="4011"/>
                </a:lnTo>
                <a:lnTo>
                  <a:pt x="3308" y="4028"/>
                </a:lnTo>
                <a:lnTo>
                  <a:pt x="3314" y="4044"/>
                </a:lnTo>
                <a:lnTo>
                  <a:pt x="3318" y="4061"/>
                </a:lnTo>
                <a:lnTo>
                  <a:pt x="3321" y="4068"/>
                </a:lnTo>
                <a:lnTo>
                  <a:pt x="3323" y="4077"/>
                </a:lnTo>
                <a:lnTo>
                  <a:pt x="3327" y="4095"/>
                </a:lnTo>
                <a:lnTo>
                  <a:pt x="3330" y="4113"/>
                </a:lnTo>
                <a:lnTo>
                  <a:pt x="3335" y="4149"/>
                </a:lnTo>
                <a:lnTo>
                  <a:pt x="3336" y="4167"/>
                </a:lnTo>
                <a:lnTo>
                  <a:pt x="3336" y="4185"/>
                </a:lnTo>
                <a:lnTo>
                  <a:pt x="3336" y="4211"/>
                </a:lnTo>
                <a:lnTo>
                  <a:pt x="3333" y="4236"/>
                </a:lnTo>
                <a:lnTo>
                  <a:pt x="3330" y="4260"/>
                </a:lnTo>
                <a:lnTo>
                  <a:pt x="3326" y="4284"/>
                </a:lnTo>
                <a:lnTo>
                  <a:pt x="3339" y="4263"/>
                </a:lnTo>
                <a:lnTo>
                  <a:pt x="3354" y="4244"/>
                </a:lnTo>
                <a:lnTo>
                  <a:pt x="3371" y="4224"/>
                </a:lnTo>
                <a:lnTo>
                  <a:pt x="3387" y="4206"/>
                </a:lnTo>
                <a:lnTo>
                  <a:pt x="3404" y="4191"/>
                </a:lnTo>
                <a:lnTo>
                  <a:pt x="3420" y="4176"/>
                </a:lnTo>
                <a:lnTo>
                  <a:pt x="3438" y="4163"/>
                </a:lnTo>
                <a:lnTo>
                  <a:pt x="3456" y="4151"/>
                </a:lnTo>
                <a:lnTo>
                  <a:pt x="3474" y="4139"/>
                </a:lnTo>
                <a:lnTo>
                  <a:pt x="3492" y="4128"/>
                </a:lnTo>
                <a:lnTo>
                  <a:pt x="3512" y="4118"/>
                </a:lnTo>
                <a:lnTo>
                  <a:pt x="3533" y="4110"/>
                </a:lnTo>
                <a:lnTo>
                  <a:pt x="3552" y="4101"/>
                </a:lnTo>
                <a:lnTo>
                  <a:pt x="3563" y="4098"/>
                </a:lnTo>
                <a:lnTo>
                  <a:pt x="3573" y="4095"/>
                </a:lnTo>
                <a:lnTo>
                  <a:pt x="3584" y="4092"/>
                </a:lnTo>
                <a:lnTo>
                  <a:pt x="3594" y="4089"/>
                </a:lnTo>
                <a:lnTo>
                  <a:pt x="3615" y="4085"/>
                </a:lnTo>
                <a:lnTo>
                  <a:pt x="3636" y="4080"/>
                </a:lnTo>
                <a:lnTo>
                  <a:pt x="3659" y="4079"/>
                </a:lnTo>
                <a:lnTo>
                  <a:pt x="3680" y="4076"/>
                </a:lnTo>
                <a:lnTo>
                  <a:pt x="3702" y="4076"/>
                </a:lnTo>
                <a:close/>
                <a:moveTo>
                  <a:pt x="3702" y="4800"/>
                </a:moveTo>
                <a:lnTo>
                  <a:pt x="3716" y="4799"/>
                </a:lnTo>
                <a:lnTo>
                  <a:pt x="3731" y="4799"/>
                </a:lnTo>
                <a:lnTo>
                  <a:pt x="3744" y="4797"/>
                </a:lnTo>
                <a:lnTo>
                  <a:pt x="3758" y="4794"/>
                </a:lnTo>
                <a:lnTo>
                  <a:pt x="3770" y="4791"/>
                </a:lnTo>
                <a:lnTo>
                  <a:pt x="3783" y="4788"/>
                </a:lnTo>
                <a:lnTo>
                  <a:pt x="3797" y="4784"/>
                </a:lnTo>
                <a:lnTo>
                  <a:pt x="3809" y="4779"/>
                </a:lnTo>
                <a:lnTo>
                  <a:pt x="3821" y="4773"/>
                </a:lnTo>
                <a:lnTo>
                  <a:pt x="3833" y="4767"/>
                </a:lnTo>
                <a:lnTo>
                  <a:pt x="3845" y="4760"/>
                </a:lnTo>
                <a:lnTo>
                  <a:pt x="3857" y="4754"/>
                </a:lnTo>
                <a:lnTo>
                  <a:pt x="3867" y="4745"/>
                </a:lnTo>
                <a:lnTo>
                  <a:pt x="3879" y="4737"/>
                </a:lnTo>
                <a:lnTo>
                  <a:pt x="3890" y="4728"/>
                </a:lnTo>
                <a:lnTo>
                  <a:pt x="3899" y="4718"/>
                </a:lnTo>
                <a:lnTo>
                  <a:pt x="3909" y="4709"/>
                </a:lnTo>
                <a:lnTo>
                  <a:pt x="3918" y="4698"/>
                </a:lnTo>
                <a:lnTo>
                  <a:pt x="3926" y="4686"/>
                </a:lnTo>
                <a:lnTo>
                  <a:pt x="3935" y="4676"/>
                </a:lnTo>
                <a:lnTo>
                  <a:pt x="3942" y="4664"/>
                </a:lnTo>
                <a:lnTo>
                  <a:pt x="3948" y="4652"/>
                </a:lnTo>
                <a:lnTo>
                  <a:pt x="3954" y="4640"/>
                </a:lnTo>
                <a:lnTo>
                  <a:pt x="3960" y="4628"/>
                </a:lnTo>
                <a:lnTo>
                  <a:pt x="3965" y="4616"/>
                </a:lnTo>
                <a:lnTo>
                  <a:pt x="3969" y="4602"/>
                </a:lnTo>
                <a:lnTo>
                  <a:pt x="3972" y="4590"/>
                </a:lnTo>
                <a:lnTo>
                  <a:pt x="3975" y="4577"/>
                </a:lnTo>
                <a:lnTo>
                  <a:pt x="3978" y="4563"/>
                </a:lnTo>
                <a:lnTo>
                  <a:pt x="3980" y="4550"/>
                </a:lnTo>
                <a:lnTo>
                  <a:pt x="3981" y="4535"/>
                </a:lnTo>
                <a:lnTo>
                  <a:pt x="3981" y="4521"/>
                </a:lnTo>
                <a:lnTo>
                  <a:pt x="3981" y="4508"/>
                </a:lnTo>
                <a:lnTo>
                  <a:pt x="3980" y="4494"/>
                </a:lnTo>
                <a:lnTo>
                  <a:pt x="3978" y="4481"/>
                </a:lnTo>
                <a:lnTo>
                  <a:pt x="3975" y="4467"/>
                </a:lnTo>
                <a:lnTo>
                  <a:pt x="3972" y="4454"/>
                </a:lnTo>
                <a:lnTo>
                  <a:pt x="3969" y="4440"/>
                </a:lnTo>
                <a:lnTo>
                  <a:pt x="3965" y="4428"/>
                </a:lnTo>
                <a:lnTo>
                  <a:pt x="3960" y="4415"/>
                </a:lnTo>
                <a:lnTo>
                  <a:pt x="3954" y="4403"/>
                </a:lnTo>
                <a:lnTo>
                  <a:pt x="3948" y="4391"/>
                </a:lnTo>
                <a:lnTo>
                  <a:pt x="3942" y="4379"/>
                </a:lnTo>
                <a:lnTo>
                  <a:pt x="3935" y="4367"/>
                </a:lnTo>
                <a:lnTo>
                  <a:pt x="3926" y="4356"/>
                </a:lnTo>
                <a:lnTo>
                  <a:pt x="3918" y="4346"/>
                </a:lnTo>
                <a:lnTo>
                  <a:pt x="3909" y="4335"/>
                </a:lnTo>
                <a:lnTo>
                  <a:pt x="3899" y="4325"/>
                </a:lnTo>
                <a:lnTo>
                  <a:pt x="3890" y="4316"/>
                </a:lnTo>
                <a:lnTo>
                  <a:pt x="3879" y="4307"/>
                </a:lnTo>
                <a:lnTo>
                  <a:pt x="3867" y="4298"/>
                </a:lnTo>
                <a:lnTo>
                  <a:pt x="3857" y="4290"/>
                </a:lnTo>
                <a:lnTo>
                  <a:pt x="3845" y="4283"/>
                </a:lnTo>
                <a:lnTo>
                  <a:pt x="3833" y="4275"/>
                </a:lnTo>
                <a:lnTo>
                  <a:pt x="3821" y="4269"/>
                </a:lnTo>
                <a:lnTo>
                  <a:pt x="3809" y="4265"/>
                </a:lnTo>
                <a:lnTo>
                  <a:pt x="3797" y="4259"/>
                </a:lnTo>
                <a:lnTo>
                  <a:pt x="3783" y="4256"/>
                </a:lnTo>
                <a:lnTo>
                  <a:pt x="3770" y="4251"/>
                </a:lnTo>
                <a:lnTo>
                  <a:pt x="3758" y="4248"/>
                </a:lnTo>
                <a:lnTo>
                  <a:pt x="3744" y="4247"/>
                </a:lnTo>
                <a:lnTo>
                  <a:pt x="3731" y="4245"/>
                </a:lnTo>
                <a:lnTo>
                  <a:pt x="3716" y="4244"/>
                </a:lnTo>
                <a:lnTo>
                  <a:pt x="3702" y="4244"/>
                </a:lnTo>
                <a:lnTo>
                  <a:pt x="3689" y="4244"/>
                </a:lnTo>
                <a:lnTo>
                  <a:pt x="3675" y="4245"/>
                </a:lnTo>
                <a:lnTo>
                  <a:pt x="3662" y="4247"/>
                </a:lnTo>
                <a:lnTo>
                  <a:pt x="3648" y="4248"/>
                </a:lnTo>
                <a:lnTo>
                  <a:pt x="3635" y="4251"/>
                </a:lnTo>
                <a:lnTo>
                  <a:pt x="3621" y="4256"/>
                </a:lnTo>
                <a:lnTo>
                  <a:pt x="3609" y="4259"/>
                </a:lnTo>
                <a:lnTo>
                  <a:pt x="3596" y="4265"/>
                </a:lnTo>
                <a:lnTo>
                  <a:pt x="3584" y="4269"/>
                </a:lnTo>
                <a:lnTo>
                  <a:pt x="3572" y="4275"/>
                </a:lnTo>
                <a:lnTo>
                  <a:pt x="3560" y="4283"/>
                </a:lnTo>
                <a:lnTo>
                  <a:pt x="3548" y="4290"/>
                </a:lnTo>
                <a:lnTo>
                  <a:pt x="3537" y="4298"/>
                </a:lnTo>
                <a:lnTo>
                  <a:pt x="3527" y="4307"/>
                </a:lnTo>
                <a:lnTo>
                  <a:pt x="3516" y="4316"/>
                </a:lnTo>
                <a:lnTo>
                  <a:pt x="3506" y="4325"/>
                </a:lnTo>
                <a:lnTo>
                  <a:pt x="3497" y="4335"/>
                </a:lnTo>
                <a:lnTo>
                  <a:pt x="3488" y="4346"/>
                </a:lnTo>
                <a:lnTo>
                  <a:pt x="3479" y="4356"/>
                </a:lnTo>
                <a:lnTo>
                  <a:pt x="3471" y="4367"/>
                </a:lnTo>
                <a:lnTo>
                  <a:pt x="3464" y="4379"/>
                </a:lnTo>
                <a:lnTo>
                  <a:pt x="3456" y="4391"/>
                </a:lnTo>
                <a:lnTo>
                  <a:pt x="3450" y="4403"/>
                </a:lnTo>
                <a:lnTo>
                  <a:pt x="3446" y="4415"/>
                </a:lnTo>
                <a:lnTo>
                  <a:pt x="3440" y="4428"/>
                </a:lnTo>
                <a:lnTo>
                  <a:pt x="3437" y="4440"/>
                </a:lnTo>
                <a:lnTo>
                  <a:pt x="3432" y="4454"/>
                </a:lnTo>
                <a:lnTo>
                  <a:pt x="3429" y="4467"/>
                </a:lnTo>
                <a:lnTo>
                  <a:pt x="3428" y="4481"/>
                </a:lnTo>
                <a:lnTo>
                  <a:pt x="3426" y="4494"/>
                </a:lnTo>
                <a:lnTo>
                  <a:pt x="3425" y="4508"/>
                </a:lnTo>
                <a:lnTo>
                  <a:pt x="3425" y="4521"/>
                </a:lnTo>
                <a:lnTo>
                  <a:pt x="3425" y="4535"/>
                </a:lnTo>
                <a:lnTo>
                  <a:pt x="3426" y="4550"/>
                </a:lnTo>
                <a:lnTo>
                  <a:pt x="3428" y="4563"/>
                </a:lnTo>
                <a:lnTo>
                  <a:pt x="3429" y="4577"/>
                </a:lnTo>
                <a:lnTo>
                  <a:pt x="3432" y="4590"/>
                </a:lnTo>
                <a:lnTo>
                  <a:pt x="3437" y="4602"/>
                </a:lnTo>
                <a:lnTo>
                  <a:pt x="3440" y="4616"/>
                </a:lnTo>
                <a:lnTo>
                  <a:pt x="3446" y="4628"/>
                </a:lnTo>
                <a:lnTo>
                  <a:pt x="3450" y="4640"/>
                </a:lnTo>
                <a:lnTo>
                  <a:pt x="3456" y="4653"/>
                </a:lnTo>
                <a:lnTo>
                  <a:pt x="3464" y="4664"/>
                </a:lnTo>
                <a:lnTo>
                  <a:pt x="3471" y="4676"/>
                </a:lnTo>
                <a:lnTo>
                  <a:pt x="3479" y="4686"/>
                </a:lnTo>
                <a:lnTo>
                  <a:pt x="3488" y="4698"/>
                </a:lnTo>
                <a:lnTo>
                  <a:pt x="3497" y="4709"/>
                </a:lnTo>
                <a:lnTo>
                  <a:pt x="3506" y="4718"/>
                </a:lnTo>
                <a:lnTo>
                  <a:pt x="3516" y="4728"/>
                </a:lnTo>
                <a:lnTo>
                  <a:pt x="3527" y="4737"/>
                </a:lnTo>
                <a:lnTo>
                  <a:pt x="3537" y="4745"/>
                </a:lnTo>
                <a:lnTo>
                  <a:pt x="3548" y="4754"/>
                </a:lnTo>
                <a:lnTo>
                  <a:pt x="3560" y="4760"/>
                </a:lnTo>
                <a:lnTo>
                  <a:pt x="3572" y="4767"/>
                </a:lnTo>
                <a:lnTo>
                  <a:pt x="3584" y="4773"/>
                </a:lnTo>
                <a:lnTo>
                  <a:pt x="3596" y="4779"/>
                </a:lnTo>
                <a:lnTo>
                  <a:pt x="3609" y="4784"/>
                </a:lnTo>
                <a:lnTo>
                  <a:pt x="3621" y="4788"/>
                </a:lnTo>
                <a:lnTo>
                  <a:pt x="3635" y="4791"/>
                </a:lnTo>
                <a:lnTo>
                  <a:pt x="3648" y="4794"/>
                </a:lnTo>
                <a:lnTo>
                  <a:pt x="3662" y="4797"/>
                </a:lnTo>
                <a:lnTo>
                  <a:pt x="3675" y="4799"/>
                </a:lnTo>
                <a:lnTo>
                  <a:pt x="3689" y="4799"/>
                </a:lnTo>
                <a:lnTo>
                  <a:pt x="3702" y="4800"/>
                </a:lnTo>
                <a:close/>
                <a:moveTo>
                  <a:pt x="2807" y="4623"/>
                </a:moveTo>
                <a:lnTo>
                  <a:pt x="2784" y="4619"/>
                </a:lnTo>
                <a:lnTo>
                  <a:pt x="2762" y="4611"/>
                </a:lnTo>
                <a:lnTo>
                  <a:pt x="2741" y="4605"/>
                </a:lnTo>
                <a:lnTo>
                  <a:pt x="2718" y="4596"/>
                </a:lnTo>
                <a:lnTo>
                  <a:pt x="2697" y="4587"/>
                </a:lnTo>
                <a:lnTo>
                  <a:pt x="2678" y="4577"/>
                </a:lnTo>
                <a:lnTo>
                  <a:pt x="2658" y="4565"/>
                </a:lnTo>
                <a:lnTo>
                  <a:pt x="2639" y="4553"/>
                </a:lnTo>
                <a:lnTo>
                  <a:pt x="2630" y="4545"/>
                </a:lnTo>
                <a:lnTo>
                  <a:pt x="2621" y="4539"/>
                </a:lnTo>
                <a:lnTo>
                  <a:pt x="2603" y="4524"/>
                </a:lnTo>
                <a:lnTo>
                  <a:pt x="2586" y="4509"/>
                </a:lnTo>
                <a:lnTo>
                  <a:pt x="2570" y="4494"/>
                </a:lnTo>
                <a:lnTo>
                  <a:pt x="2555" y="4478"/>
                </a:lnTo>
                <a:lnTo>
                  <a:pt x="2541" y="4460"/>
                </a:lnTo>
                <a:lnTo>
                  <a:pt x="2528" y="4442"/>
                </a:lnTo>
                <a:lnTo>
                  <a:pt x="2514" y="4422"/>
                </a:lnTo>
                <a:lnTo>
                  <a:pt x="2519" y="4448"/>
                </a:lnTo>
                <a:lnTo>
                  <a:pt x="2523" y="4472"/>
                </a:lnTo>
                <a:lnTo>
                  <a:pt x="2525" y="4496"/>
                </a:lnTo>
                <a:lnTo>
                  <a:pt x="2526" y="4521"/>
                </a:lnTo>
                <a:lnTo>
                  <a:pt x="2525" y="4556"/>
                </a:lnTo>
                <a:lnTo>
                  <a:pt x="2523" y="4572"/>
                </a:lnTo>
                <a:lnTo>
                  <a:pt x="2520" y="4589"/>
                </a:lnTo>
                <a:lnTo>
                  <a:pt x="2517" y="4605"/>
                </a:lnTo>
                <a:lnTo>
                  <a:pt x="2514" y="4622"/>
                </a:lnTo>
                <a:lnTo>
                  <a:pt x="2510" y="4638"/>
                </a:lnTo>
                <a:lnTo>
                  <a:pt x="2505" y="4653"/>
                </a:lnTo>
                <a:lnTo>
                  <a:pt x="2495" y="4685"/>
                </a:lnTo>
                <a:lnTo>
                  <a:pt x="2481" y="4716"/>
                </a:lnTo>
                <a:lnTo>
                  <a:pt x="2474" y="4730"/>
                </a:lnTo>
                <a:lnTo>
                  <a:pt x="2465" y="4745"/>
                </a:lnTo>
                <a:lnTo>
                  <a:pt x="2457" y="4760"/>
                </a:lnTo>
                <a:lnTo>
                  <a:pt x="2448" y="4773"/>
                </a:lnTo>
                <a:lnTo>
                  <a:pt x="2466" y="4758"/>
                </a:lnTo>
                <a:lnTo>
                  <a:pt x="2486" y="4745"/>
                </a:lnTo>
                <a:lnTo>
                  <a:pt x="2507" y="4731"/>
                </a:lnTo>
                <a:lnTo>
                  <a:pt x="2528" y="4718"/>
                </a:lnTo>
                <a:lnTo>
                  <a:pt x="2549" y="4706"/>
                </a:lnTo>
                <a:lnTo>
                  <a:pt x="2559" y="4700"/>
                </a:lnTo>
                <a:lnTo>
                  <a:pt x="2570" y="4694"/>
                </a:lnTo>
                <a:lnTo>
                  <a:pt x="2592" y="4683"/>
                </a:lnTo>
                <a:lnTo>
                  <a:pt x="2615" y="4674"/>
                </a:lnTo>
                <a:lnTo>
                  <a:pt x="2625" y="4670"/>
                </a:lnTo>
                <a:lnTo>
                  <a:pt x="2637" y="4665"/>
                </a:lnTo>
                <a:lnTo>
                  <a:pt x="2661" y="4656"/>
                </a:lnTo>
                <a:lnTo>
                  <a:pt x="2684" y="4649"/>
                </a:lnTo>
                <a:lnTo>
                  <a:pt x="2708" y="4641"/>
                </a:lnTo>
                <a:lnTo>
                  <a:pt x="2732" y="4635"/>
                </a:lnTo>
                <a:lnTo>
                  <a:pt x="2757" y="4631"/>
                </a:lnTo>
                <a:lnTo>
                  <a:pt x="2781" y="4626"/>
                </a:lnTo>
                <a:lnTo>
                  <a:pt x="2807" y="4623"/>
                </a:lnTo>
                <a:close/>
                <a:moveTo>
                  <a:pt x="3267" y="4422"/>
                </a:moveTo>
                <a:lnTo>
                  <a:pt x="3255" y="4442"/>
                </a:lnTo>
                <a:lnTo>
                  <a:pt x="3242" y="4460"/>
                </a:lnTo>
                <a:lnTo>
                  <a:pt x="3227" y="4478"/>
                </a:lnTo>
                <a:lnTo>
                  <a:pt x="3212" y="4494"/>
                </a:lnTo>
                <a:lnTo>
                  <a:pt x="3204" y="4502"/>
                </a:lnTo>
                <a:lnTo>
                  <a:pt x="3197" y="4509"/>
                </a:lnTo>
                <a:lnTo>
                  <a:pt x="3179" y="4524"/>
                </a:lnTo>
                <a:lnTo>
                  <a:pt x="3162" y="4539"/>
                </a:lnTo>
                <a:lnTo>
                  <a:pt x="3143" y="4553"/>
                </a:lnTo>
                <a:lnTo>
                  <a:pt x="3125" y="4565"/>
                </a:lnTo>
                <a:lnTo>
                  <a:pt x="3105" y="4577"/>
                </a:lnTo>
                <a:lnTo>
                  <a:pt x="3084" y="4587"/>
                </a:lnTo>
                <a:lnTo>
                  <a:pt x="3063" y="4596"/>
                </a:lnTo>
                <a:lnTo>
                  <a:pt x="3042" y="4605"/>
                </a:lnTo>
                <a:lnTo>
                  <a:pt x="3020" y="4611"/>
                </a:lnTo>
                <a:lnTo>
                  <a:pt x="2999" y="4619"/>
                </a:lnTo>
                <a:lnTo>
                  <a:pt x="2975" y="4623"/>
                </a:lnTo>
                <a:lnTo>
                  <a:pt x="3000" y="4626"/>
                </a:lnTo>
                <a:lnTo>
                  <a:pt x="3026" y="4631"/>
                </a:lnTo>
                <a:lnTo>
                  <a:pt x="3050" y="4635"/>
                </a:lnTo>
                <a:lnTo>
                  <a:pt x="3074" y="4641"/>
                </a:lnTo>
                <a:lnTo>
                  <a:pt x="3098" y="4649"/>
                </a:lnTo>
                <a:lnTo>
                  <a:pt x="3122" y="4656"/>
                </a:lnTo>
                <a:lnTo>
                  <a:pt x="3144" y="4665"/>
                </a:lnTo>
                <a:lnTo>
                  <a:pt x="3168" y="4674"/>
                </a:lnTo>
                <a:lnTo>
                  <a:pt x="3191" y="4683"/>
                </a:lnTo>
                <a:lnTo>
                  <a:pt x="3212" y="4695"/>
                </a:lnTo>
                <a:lnTo>
                  <a:pt x="3234" y="4706"/>
                </a:lnTo>
                <a:lnTo>
                  <a:pt x="3255" y="4718"/>
                </a:lnTo>
                <a:lnTo>
                  <a:pt x="3276" y="4731"/>
                </a:lnTo>
                <a:lnTo>
                  <a:pt x="3296" y="4745"/>
                </a:lnTo>
                <a:lnTo>
                  <a:pt x="3315" y="4758"/>
                </a:lnTo>
                <a:lnTo>
                  <a:pt x="3335" y="4773"/>
                </a:lnTo>
                <a:lnTo>
                  <a:pt x="3317" y="4745"/>
                </a:lnTo>
                <a:lnTo>
                  <a:pt x="3302" y="4716"/>
                </a:lnTo>
                <a:lnTo>
                  <a:pt x="3288" y="4685"/>
                </a:lnTo>
                <a:lnTo>
                  <a:pt x="3282" y="4670"/>
                </a:lnTo>
                <a:lnTo>
                  <a:pt x="3276" y="4655"/>
                </a:lnTo>
                <a:lnTo>
                  <a:pt x="3275" y="4646"/>
                </a:lnTo>
                <a:lnTo>
                  <a:pt x="3272" y="4638"/>
                </a:lnTo>
                <a:lnTo>
                  <a:pt x="3269" y="4622"/>
                </a:lnTo>
                <a:lnTo>
                  <a:pt x="3264" y="4605"/>
                </a:lnTo>
                <a:lnTo>
                  <a:pt x="3261" y="4589"/>
                </a:lnTo>
                <a:lnTo>
                  <a:pt x="3260" y="4572"/>
                </a:lnTo>
                <a:lnTo>
                  <a:pt x="3258" y="4556"/>
                </a:lnTo>
                <a:lnTo>
                  <a:pt x="3257" y="4539"/>
                </a:lnTo>
                <a:lnTo>
                  <a:pt x="3257" y="4521"/>
                </a:lnTo>
                <a:lnTo>
                  <a:pt x="3258" y="4496"/>
                </a:lnTo>
                <a:lnTo>
                  <a:pt x="3260" y="4472"/>
                </a:lnTo>
                <a:lnTo>
                  <a:pt x="3263" y="4446"/>
                </a:lnTo>
                <a:lnTo>
                  <a:pt x="3267" y="4422"/>
                </a:lnTo>
                <a:close/>
                <a:moveTo>
                  <a:pt x="2891" y="4464"/>
                </a:moveTo>
                <a:lnTo>
                  <a:pt x="2906" y="4463"/>
                </a:lnTo>
                <a:lnTo>
                  <a:pt x="2919" y="4463"/>
                </a:lnTo>
                <a:lnTo>
                  <a:pt x="2933" y="4460"/>
                </a:lnTo>
                <a:lnTo>
                  <a:pt x="2948" y="4458"/>
                </a:lnTo>
                <a:lnTo>
                  <a:pt x="2961" y="4455"/>
                </a:lnTo>
                <a:lnTo>
                  <a:pt x="2973" y="4451"/>
                </a:lnTo>
                <a:lnTo>
                  <a:pt x="2987" y="4446"/>
                </a:lnTo>
                <a:lnTo>
                  <a:pt x="2999" y="4442"/>
                </a:lnTo>
                <a:lnTo>
                  <a:pt x="3012" y="4436"/>
                </a:lnTo>
                <a:lnTo>
                  <a:pt x="3024" y="4430"/>
                </a:lnTo>
                <a:lnTo>
                  <a:pt x="3035" y="4424"/>
                </a:lnTo>
                <a:lnTo>
                  <a:pt x="3047" y="4416"/>
                </a:lnTo>
                <a:lnTo>
                  <a:pt x="3057" y="4409"/>
                </a:lnTo>
                <a:lnTo>
                  <a:pt x="3068" y="4400"/>
                </a:lnTo>
                <a:lnTo>
                  <a:pt x="3078" y="4391"/>
                </a:lnTo>
                <a:lnTo>
                  <a:pt x="3087" y="4382"/>
                </a:lnTo>
                <a:lnTo>
                  <a:pt x="3096" y="4373"/>
                </a:lnTo>
                <a:lnTo>
                  <a:pt x="3105" y="4362"/>
                </a:lnTo>
                <a:lnTo>
                  <a:pt x="3114" y="4352"/>
                </a:lnTo>
                <a:lnTo>
                  <a:pt x="3122" y="4341"/>
                </a:lnTo>
                <a:lnTo>
                  <a:pt x="3129" y="4329"/>
                </a:lnTo>
                <a:lnTo>
                  <a:pt x="3135" y="4317"/>
                </a:lnTo>
                <a:lnTo>
                  <a:pt x="3141" y="4305"/>
                </a:lnTo>
                <a:lnTo>
                  <a:pt x="3147" y="4293"/>
                </a:lnTo>
                <a:lnTo>
                  <a:pt x="3152" y="4281"/>
                </a:lnTo>
                <a:lnTo>
                  <a:pt x="3156" y="4268"/>
                </a:lnTo>
                <a:lnTo>
                  <a:pt x="3161" y="4254"/>
                </a:lnTo>
                <a:lnTo>
                  <a:pt x="3164" y="4241"/>
                </a:lnTo>
                <a:lnTo>
                  <a:pt x="3165" y="4227"/>
                </a:lnTo>
                <a:lnTo>
                  <a:pt x="3168" y="4214"/>
                </a:lnTo>
                <a:lnTo>
                  <a:pt x="3168" y="4200"/>
                </a:lnTo>
                <a:lnTo>
                  <a:pt x="3170" y="4185"/>
                </a:lnTo>
                <a:lnTo>
                  <a:pt x="3168" y="4172"/>
                </a:lnTo>
                <a:lnTo>
                  <a:pt x="3168" y="4157"/>
                </a:lnTo>
                <a:lnTo>
                  <a:pt x="3165" y="4143"/>
                </a:lnTo>
                <a:lnTo>
                  <a:pt x="3164" y="4130"/>
                </a:lnTo>
                <a:lnTo>
                  <a:pt x="3161" y="4116"/>
                </a:lnTo>
                <a:lnTo>
                  <a:pt x="3156" y="4103"/>
                </a:lnTo>
                <a:lnTo>
                  <a:pt x="3152" y="4089"/>
                </a:lnTo>
                <a:lnTo>
                  <a:pt x="3147" y="4077"/>
                </a:lnTo>
                <a:lnTo>
                  <a:pt x="3141" y="4065"/>
                </a:lnTo>
                <a:lnTo>
                  <a:pt x="3135" y="4053"/>
                </a:lnTo>
                <a:lnTo>
                  <a:pt x="3129" y="4041"/>
                </a:lnTo>
                <a:lnTo>
                  <a:pt x="3122" y="4029"/>
                </a:lnTo>
                <a:lnTo>
                  <a:pt x="3114" y="4019"/>
                </a:lnTo>
                <a:lnTo>
                  <a:pt x="3105" y="4008"/>
                </a:lnTo>
                <a:lnTo>
                  <a:pt x="3096" y="3998"/>
                </a:lnTo>
                <a:lnTo>
                  <a:pt x="3087" y="3989"/>
                </a:lnTo>
                <a:lnTo>
                  <a:pt x="3078" y="3980"/>
                </a:lnTo>
                <a:lnTo>
                  <a:pt x="3068" y="3971"/>
                </a:lnTo>
                <a:lnTo>
                  <a:pt x="3057" y="3962"/>
                </a:lnTo>
                <a:lnTo>
                  <a:pt x="3047" y="3954"/>
                </a:lnTo>
                <a:lnTo>
                  <a:pt x="3035" y="3947"/>
                </a:lnTo>
                <a:lnTo>
                  <a:pt x="3024" y="3941"/>
                </a:lnTo>
                <a:lnTo>
                  <a:pt x="3012" y="3935"/>
                </a:lnTo>
                <a:lnTo>
                  <a:pt x="2999" y="3929"/>
                </a:lnTo>
                <a:lnTo>
                  <a:pt x="2987" y="3924"/>
                </a:lnTo>
                <a:lnTo>
                  <a:pt x="2973" y="3920"/>
                </a:lnTo>
                <a:lnTo>
                  <a:pt x="2961" y="3915"/>
                </a:lnTo>
                <a:lnTo>
                  <a:pt x="2948" y="3912"/>
                </a:lnTo>
                <a:lnTo>
                  <a:pt x="2933" y="3911"/>
                </a:lnTo>
                <a:lnTo>
                  <a:pt x="2919" y="3909"/>
                </a:lnTo>
                <a:lnTo>
                  <a:pt x="2906" y="3908"/>
                </a:lnTo>
                <a:lnTo>
                  <a:pt x="2891" y="3908"/>
                </a:lnTo>
                <a:lnTo>
                  <a:pt x="2877" y="3908"/>
                </a:lnTo>
                <a:lnTo>
                  <a:pt x="2862" y="3909"/>
                </a:lnTo>
                <a:lnTo>
                  <a:pt x="2849" y="3911"/>
                </a:lnTo>
                <a:lnTo>
                  <a:pt x="2835" y="3912"/>
                </a:lnTo>
                <a:lnTo>
                  <a:pt x="2822" y="3915"/>
                </a:lnTo>
                <a:lnTo>
                  <a:pt x="2808" y="3920"/>
                </a:lnTo>
                <a:lnTo>
                  <a:pt x="2796" y="3924"/>
                </a:lnTo>
                <a:lnTo>
                  <a:pt x="2783" y="3929"/>
                </a:lnTo>
                <a:lnTo>
                  <a:pt x="2771" y="3935"/>
                </a:lnTo>
                <a:lnTo>
                  <a:pt x="2759" y="3941"/>
                </a:lnTo>
                <a:lnTo>
                  <a:pt x="2747" y="3947"/>
                </a:lnTo>
                <a:lnTo>
                  <a:pt x="2736" y="3954"/>
                </a:lnTo>
                <a:lnTo>
                  <a:pt x="2724" y="3962"/>
                </a:lnTo>
                <a:lnTo>
                  <a:pt x="2714" y="3971"/>
                </a:lnTo>
                <a:lnTo>
                  <a:pt x="2705" y="3980"/>
                </a:lnTo>
                <a:lnTo>
                  <a:pt x="2694" y="3989"/>
                </a:lnTo>
                <a:lnTo>
                  <a:pt x="2685" y="3998"/>
                </a:lnTo>
                <a:lnTo>
                  <a:pt x="2676" y="4008"/>
                </a:lnTo>
                <a:lnTo>
                  <a:pt x="2669" y="4019"/>
                </a:lnTo>
                <a:lnTo>
                  <a:pt x="2661" y="4029"/>
                </a:lnTo>
                <a:lnTo>
                  <a:pt x="2654" y="4041"/>
                </a:lnTo>
                <a:lnTo>
                  <a:pt x="2646" y="4053"/>
                </a:lnTo>
                <a:lnTo>
                  <a:pt x="2640" y="4065"/>
                </a:lnTo>
                <a:lnTo>
                  <a:pt x="2634" y="4077"/>
                </a:lnTo>
                <a:lnTo>
                  <a:pt x="2630" y="4089"/>
                </a:lnTo>
                <a:lnTo>
                  <a:pt x="2625" y="4103"/>
                </a:lnTo>
                <a:lnTo>
                  <a:pt x="2622" y="4116"/>
                </a:lnTo>
                <a:lnTo>
                  <a:pt x="2619" y="4130"/>
                </a:lnTo>
                <a:lnTo>
                  <a:pt x="2616" y="4143"/>
                </a:lnTo>
                <a:lnTo>
                  <a:pt x="2615" y="4157"/>
                </a:lnTo>
                <a:lnTo>
                  <a:pt x="2613" y="4172"/>
                </a:lnTo>
                <a:lnTo>
                  <a:pt x="2613" y="4185"/>
                </a:lnTo>
                <a:lnTo>
                  <a:pt x="2613" y="4200"/>
                </a:lnTo>
                <a:lnTo>
                  <a:pt x="2615" y="4214"/>
                </a:lnTo>
                <a:lnTo>
                  <a:pt x="2616" y="4227"/>
                </a:lnTo>
                <a:lnTo>
                  <a:pt x="2619" y="4241"/>
                </a:lnTo>
                <a:lnTo>
                  <a:pt x="2622" y="4254"/>
                </a:lnTo>
                <a:lnTo>
                  <a:pt x="2625" y="4268"/>
                </a:lnTo>
                <a:lnTo>
                  <a:pt x="2630" y="4281"/>
                </a:lnTo>
                <a:lnTo>
                  <a:pt x="2634" y="4293"/>
                </a:lnTo>
                <a:lnTo>
                  <a:pt x="2640" y="4305"/>
                </a:lnTo>
                <a:lnTo>
                  <a:pt x="2646" y="4317"/>
                </a:lnTo>
                <a:lnTo>
                  <a:pt x="2654" y="4329"/>
                </a:lnTo>
                <a:lnTo>
                  <a:pt x="2661" y="4341"/>
                </a:lnTo>
                <a:lnTo>
                  <a:pt x="2669" y="4352"/>
                </a:lnTo>
                <a:lnTo>
                  <a:pt x="2676" y="4362"/>
                </a:lnTo>
                <a:lnTo>
                  <a:pt x="2685" y="4373"/>
                </a:lnTo>
                <a:lnTo>
                  <a:pt x="2694" y="4382"/>
                </a:lnTo>
                <a:lnTo>
                  <a:pt x="2705" y="4391"/>
                </a:lnTo>
                <a:lnTo>
                  <a:pt x="2714" y="4400"/>
                </a:lnTo>
                <a:lnTo>
                  <a:pt x="2724" y="4409"/>
                </a:lnTo>
                <a:lnTo>
                  <a:pt x="2736" y="4416"/>
                </a:lnTo>
                <a:lnTo>
                  <a:pt x="2747" y="4424"/>
                </a:lnTo>
                <a:lnTo>
                  <a:pt x="2759" y="4430"/>
                </a:lnTo>
                <a:lnTo>
                  <a:pt x="2771" y="4436"/>
                </a:lnTo>
                <a:lnTo>
                  <a:pt x="2783" y="4442"/>
                </a:lnTo>
                <a:lnTo>
                  <a:pt x="2796" y="4446"/>
                </a:lnTo>
                <a:lnTo>
                  <a:pt x="2808" y="4451"/>
                </a:lnTo>
                <a:lnTo>
                  <a:pt x="2822" y="4455"/>
                </a:lnTo>
                <a:lnTo>
                  <a:pt x="2835" y="4458"/>
                </a:lnTo>
                <a:lnTo>
                  <a:pt x="2849" y="4460"/>
                </a:lnTo>
                <a:lnTo>
                  <a:pt x="2862" y="4463"/>
                </a:lnTo>
                <a:lnTo>
                  <a:pt x="2877" y="4463"/>
                </a:lnTo>
                <a:lnTo>
                  <a:pt x="2891" y="4464"/>
                </a:lnTo>
                <a:close/>
                <a:moveTo>
                  <a:pt x="2891" y="5874"/>
                </a:moveTo>
                <a:lnTo>
                  <a:pt x="2919" y="5874"/>
                </a:lnTo>
                <a:lnTo>
                  <a:pt x="2946" y="5871"/>
                </a:lnTo>
                <a:lnTo>
                  <a:pt x="2973" y="5868"/>
                </a:lnTo>
                <a:lnTo>
                  <a:pt x="3000" y="5864"/>
                </a:lnTo>
                <a:lnTo>
                  <a:pt x="3027" y="5858"/>
                </a:lnTo>
                <a:lnTo>
                  <a:pt x="3053" y="5850"/>
                </a:lnTo>
                <a:lnTo>
                  <a:pt x="3078" y="5841"/>
                </a:lnTo>
                <a:lnTo>
                  <a:pt x="3102" y="5832"/>
                </a:lnTo>
                <a:lnTo>
                  <a:pt x="3126" y="5820"/>
                </a:lnTo>
                <a:lnTo>
                  <a:pt x="3150" y="5808"/>
                </a:lnTo>
                <a:lnTo>
                  <a:pt x="3173" y="5795"/>
                </a:lnTo>
                <a:lnTo>
                  <a:pt x="3195" y="5781"/>
                </a:lnTo>
                <a:lnTo>
                  <a:pt x="3216" y="5766"/>
                </a:lnTo>
                <a:lnTo>
                  <a:pt x="3237" y="5750"/>
                </a:lnTo>
                <a:lnTo>
                  <a:pt x="3257" y="5733"/>
                </a:lnTo>
                <a:lnTo>
                  <a:pt x="3276" y="5715"/>
                </a:lnTo>
                <a:lnTo>
                  <a:pt x="3294" y="5696"/>
                </a:lnTo>
                <a:lnTo>
                  <a:pt x="3311" y="5676"/>
                </a:lnTo>
                <a:lnTo>
                  <a:pt x="3327" y="5655"/>
                </a:lnTo>
                <a:lnTo>
                  <a:pt x="3342" y="5634"/>
                </a:lnTo>
                <a:lnTo>
                  <a:pt x="3357" y="5612"/>
                </a:lnTo>
                <a:lnTo>
                  <a:pt x="3369" y="5589"/>
                </a:lnTo>
                <a:lnTo>
                  <a:pt x="3381" y="5565"/>
                </a:lnTo>
                <a:lnTo>
                  <a:pt x="3393" y="5541"/>
                </a:lnTo>
                <a:lnTo>
                  <a:pt x="3402" y="5517"/>
                </a:lnTo>
                <a:lnTo>
                  <a:pt x="3411" y="5492"/>
                </a:lnTo>
                <a:lnTo>
                  <a:pt x="3419" y="5466"/>
                </a:lnTo>
                <a:lnTo>
                  <a:pt x="3425" y="5439"/>
                </a:lnTo>
                <a:lnTo>
                  <a:pt x="3429" y="5412"/>
                </a:lnTo>
                <a:lnTo>
                  <a:pt x="3431" y="5399"/>
                </a:lnTo>
                <a:lnTo>
                  <a:pt x="3432" y="5385"/>
                </a:lnTo>
                <a:lnTo>
                  <a:pt x="3435" y="5358"/>
                </a:lnTo>
                <a:lnTo>
                  <a:pt x="3435" y="5330"/>
                </a:lnTo>
                <a:lnTo>
                  <a:pt x="3435" y="5301"/>
                </a:lnTo>
                <a:lnTo>
                  <a:pt x="3432" y="5274"/>
                </a:lnTo>
                <a:lnTo>
                  <a:pt x="3429" y="5247"/>
                </a:lnTo>
                <a:lnTo>
                  <a:pt x="3425" y="5220"/>
                </a:lnTo>
                <a:lnTo>
                  <a:pt x="3419" y="5193"/>
                </a:lnTo>
                <a:lnTo>
                  <a:pt x="3411" y="5168"/>
                </a:lnTo>
                <a:lnTo>
                  <a:pt x="3402" y="5142"/>
                </a:lnTo>
                <a:lnTo>
                  <a:pt x="3393" y="5118"/>
                </a:lnTo>
                <a:lnTo>
                  <a:pt x="3381" y="5094"/>
                </a:lnTo>
                <a:lnTo>
                  <a:pt x="3369" y="5070"/>
                </a:lnTo>
                <a:lnTo>
                  <a:pt x="3357" y="5048"/>
                </a:lnTo>
                <a:lnTo>
                  <a:pt x="3342" y="5025"/>
                </a:lnTo>
                <a:lnTo>
                  <a:pt x="3327" y="5004"/>
                </a:lnTo>
                <a:lnTo>
                  <a:pt x="3311" y="4983"/>
                </a:lnTo>
                <a:lnTo>
                  <a:pt x="3294" y="4964"/>
                </a:lnTo>
                <a:lnTo>
                  <a:pt x="3276" y="4944"/>
                </a:lnTo>
                <a:lnTo>
                  <a:pt x="3257" y="4926"/>
                </a:lnTo>
                <a:lnTo>
                  <a:pt x="3237" y="4910"/>
                </a:lnTo>
                <a:lnTo>
                  <a:pt x="3216" y="4893"/>
                </a:lnTo>
                <a:lnTo>
                  <a:pt x="3195" y="4878"/>
                </a:lnTo>
                <a:lnTo>
                  <a:pt x="3173" y="4865"/>
                </a:lnTo>
                <a:lnTo>
                  <a:pt x="3150" y="4851"/>
                </a:lnTo>
                <a:lnTo>
                  <a:pt x="3126" y="4839"/>
                </a:lnTo>
                <a:lnTo>
                  <a:pt x="3102" y="4829"/>
                </a:lnTo>
                <a:lnTo>
                  <a:pt x="3078" y="4818"/>
                </a:lnTo>
                <a:lnTo>
                  <a:pt x="3053" y="4809"/>
                </a:lnTo>
                <a:lnTo>
                  <a:pt x="3027" y="4802"/>
                </a:lnTo>
                <a:lnTo>
                  <a:pt x="3000" y="4796"/>
                </a:lnTo>
                <a:lnTo>
                  <a:pt x="2973" y="4791"/>
                </a:lnTo>
                <a:lnTo>
                  <a:pt x="2960" y="4790"/>
                </a:lnTo>
                <a:lnTo>
                  <a:pt x="2946" y="4788"/>
                </a:lnTo>
                <a:lnTo>
                  <a:pt x="2919" y="4785"/>
                </a:lnTo>
                <a:lnTo>
                  <a:pt x="2891" y="4785"/>
                </a:lnTo>
                <a:lnTo>
                  <a:pt x="2864" y="4785"/>
                </a:lnTo>
                <a:lnTo>
                  <a:pt x="2835" y="4788"/>
                </a:lnTo>
                <a:lnTo>
                  <a:pt x="2808" y="4791"/>
                </a:lnTo>
                <a:lnTo>
                  <a:pt x="2781" y="4796"/>
                </a:lnTo>
                <a:lnTo>
                  <a:pt x="2756" y="4802"/>
                </a:lnTo>
                <a:lnTo>
                  <a:pt x="2729" y="4809"/>
                </a:lnTo>
                <a:lnTo>
                  <a:pt x="2705" y="4818"/>
                </a:lnTo>
                <a:lnTo>
                  <a:pt x="2679" y="4829"/>
                </a:lnTo>
                <a:lnTo>
                  <a:pt x="2655" y="4839"/>
                </a:lnTo>
                <a:lnTo>
                  <a:pt x="2631" y="4851"/>
                </a:lnTo>
                <a:lnTo>
                  <a:pt x="2609" y="4865"/>
                </a:lnTo>
                <a:lnTo>
                  <a:pt x="2586" y="4878"/>
                </a:lnTo>
                <a:lnTo>
                  <a:pt x="2565" y="4893"/>
                </a:lnTo>
                <a:lnTo>
                  <a:pt x="2544" y="4910"/>
                </a:lnTo>
                <a:lnTo>
                  <a:pt x="2525" y="4926"/>
                </a:lnTo>
                <a:lnTo>
                  <a:pt x="2507" y="4944"/>
                </a:lnTo>
                <a:lnTo>
                  <a:pt x="2489" y="4964"/>
                </a:lnTo>
                <a:lnTo>
                  <a:pt x="2471" y="4983"/>
                </a:lnTo>
                <a:lnTo>
                  <a:pt x="2454" y="5004"/>
                </a:lnTo>
                <a:lnTo>
                  <a:pt x="2439" y="5025"/>
                </a:lnTo>
                <a:lnTo>
                  <a:pt x="2426" y="5048"/>
                </a:lnTo>
                <a:lnTo>
                  <a:pt x="2412" y="5070"/>
                </a:lnTo>
                <a:lnTo>
                  <a:pt x="2400" y="5094"/>
                </a:lnTo>
                <a:lnTo>
                  <a:pt x="2390" y="5118"/>
                </a:lnTo>
                <a:lnTo>
                  <a:pt x="2379" y="5142"/>
                </a:lnTo>
                <a:lnTo>
                  <a:pt x="2372" y="5168"/>
                </a:lnTo>
                <a:lnTo>
                  <a:pt x="2364" y="5193"/>
                </a:lnTo>
                <a:lnTo>
                  <a:pt x="2358" y="5220"/>
                </a:lnTo>
                <a:lnTo>
                  <a:pt x="2352" y="5247"/>
                </a:lnTo>
                <a:lnTo>
                  <a:pt x="2351" y="5261"/>
                </a:lnTo>
                <a:lnTo>
                  <a:pt x="2349" y="5274"/>
                </a:lnTo>
                <a:lnTo>
                  <a:pt x="2348" y="5301"/>
                </a:lnTo>
                <a:lnTo>
                  <a:pt x="2346" y="5330"/>
                </a:lnTo>
                <a:lnTo>
                  <a:pt x="2348" y="5358"/>
                </a:lnTo>
                <a:lnTo>
                  <a:pt x="2349" y="5385"/>
                </a:lnTo>
                <a:lnTo>
                  <a:pt x="2352" y="5412"/>
                </a:lnTo>
                <a:lnTo>
                  <a:pt x="2358" y="5439"/>
                </a:lnTo>
                <a:lnTo>
                  <a:pt x="2364" y="5466"/>
                </a:lnTo>
                <a:lnTo>
                  <a:pt x="2372" y="5492"/>
                </a:lnTo>
                <a:lnTo>
                  <a:pt x="2379" y="5517"/>
                </a:lnTo>
                <a:lnTo>
                  <a:pt x="2390" y="5541"/>
                </a:lnTo>
                <a:lnTo>
                  <a:pt x="2400" y="5565"/>
                </a:lnTo>
                <a:lnTo>
                  <a:pt x="2412" y="5589"/>
                </a:lnTo>
                <a:lnTo>
                  <a:pt x="2426" y="5612"/>
                </a:lnTo>
                <a:lnTo>
                  <a:pt x="2439" y="5634"/>
                </a:lnTo>
                <a:lnTo>
                  <a:pt x="2454" y="5655"/>
                </a:lnTo>
                <a:lnTo>
                  <a:pt x="2471" y="5676"/>
                </a:lnTo>
                <a:lnTo>
                  <a:pt x="2489" y="5696"/>
                </a:lnTo>
                <a:lnTo>
                  <a:pt x="2507" y="5715"/>
                </a:lnTo>
                <a:lnTo>
                  <a:pt x="2525" y="5733"/>
                </a:lnTo>
                <a:lnTo>
                  <a:pt x="2544" y="5750"/>
                </a:lnTo>
                <a:lnTo>
                  <a:pt x="2565" y="5766"/>
                </a:lnTo>
                <a:lnTo>
                  <a:pt x="2586" y="5781"/>
                </a:lnTo>
                <a:lnTo>
                  <a:pt x="2609" y="5795"/>
                </a:lnTo>
                <a:lnTo>
                  <a:pt x="2631" y="5808"/>
                </a:lnTo>
                <a:lnTo>
                  <a:pt x="2655" y="5820"/>
                </a:lnTo>
                <a:lnTo>
                  <a:pt x="2679" y="5832"/>
                </a:lnTo>
                <a:lnTo>
                  <a:pt x="2705" y="5841"/>
                </a:lnTo>
                <a:lnTo>
                  <a:pt x="2729" y="5850"/>
                </a:lnTo>
                <a:lnTo>
                  <a:pt x="2756" y="5858"/>
                </a:lnTo>
                <a:lnTo>
                  <a:pt x="2781" y="5864"/>
                </a:lnTo>
                <a:lnTo>
                  <a:pt x="2808" y="5868"/>
                </a:lnTo>
                <a:lnTo>
                  <a:pt x="2822" y="5870"/>
                </a:lnTo>
                <a:lnTo>
                  <a:pt x="2835" y="5871"/>
                </a:lnTo>
                <a:lnTo>
                  <a:pt x="2864" y="5874"/>
                </a:lnTo>
                <a:lnTo>
                  <a:pt x="2891" y="5874"/>
                </a:lnTo>
                <a:close/>
                <a:moveTo>
                  <a:pt x="2952" y="6039"/>
                </a:moveTo>
                <a:lnTo>
                  <a:pt x="2976" y="6044"/>
                </a:lnTo>
                <a:lnTo>
                  <a:pt x="3002" y="6048"/>
                </a:lnTo>
                <a:lnTo>
                  <a:pt x="3024" y="6056"/>
                </a:lnTo>
                <a:lnTo>
                  <a:pt x="3048" y="6063"/>
                </a:lnTo>
                <a:lnTo>
                  <a:pt x="3071" y="6072"/>
                </a:lnTo>
                <a:lnTo>
                  <a:pt x="3092" y="6083"/>
                </a:lnTo>
                <a:lnTo>
                  <a:pt x="3114" y="6095"/>
                </a:lnTo>
                <a:lnTo>
                  <a:pt x="3134" y="6107"/>
                </a:lnTo>
                <a:lnTo>
                  <a:pt x="3153" y="6120"/>
                </a:lnTo>
                <a:lnTo>
                  <a:pt x="3173" y="6135"/>
                </a:lnTo>
                <a:lnTo>
                  <a:pt x="3191" y="6152"/>
                </a:lnTo>
                <a:lnTo>
                  <a:pt x="3209" y="6168"/>
                </a:lnTo>
                <a:lnTo>
                  <a:pt x="3225" y="6186"/>
                </a:lnTo>
                <a:lnTo>
                  <a:pt x="3240" y="6204"/>
                </a:lnTo>
                <a:lnTo>
                  <a:pt x="3255" y="6224"/>
                </a:lnTo>
                <a:lnTo>
                  <a:pt x="3267" y="6243"/>
                </a:lnTo>
                <a:lnTo>
                  <a:pt x="3263" y="6219"/>
                </a:lnTo>
                <a:lnTo>
                  <a:pt x="3260" y="6194"/>
                </a:lnTo>
                <a:lnTo>
                  <a:pt x="3258" y="6170"/>
                </a:lnTo>
                <a:lnTo>
                  <a:pt x="3257" y="6144"/>
                </a:lnTo>
                <a:lnTo>
                  <a:pt x="3257" y="6126"/>
                </a:lnTo>
                <a:lnTo>
                  <a:pt x="3258" y="6108"/>
                </a:lnTo>
                <a:lnTo>
                  <a:pt x="3260" y="6090"/>
                </a:lnTo>
                <a:lnTo>
                  <a:pt x="3263" y="6072"/>
                </a:lnTo>
                <a:lnTo>
                  <a:pt x="3266" y="6054"/>
                </a:lnTo>
                <a:lnTo>
                  <a:pt x="3270" y="6038"/>
                </a:lnTo>
                <a:lnTo>
                  <a:pt x="3275" y="6020"/>
                </a:lnTo>
                <a:lnTo>
                  <a:pt x="3279" y="6003"/>
                </a:lnTo>
                <a:lnTo>
                  <a:pt x="3285" y="5987"/>
                </a:lnTo>
                <a:lnTo>
                  <a:pt x="3291" y="5970"/>
                </a:lnTo>
                <a:lnTo>
                  <a:pt x="3299" y="5954"/>
                </a:lnTo>
                <a:lnTo>
                  <a:pt x="3308" y="5939"/>
                </a:lnTo>
                <a:lnTo>
                  <a:pt x="3315" y="5922"/>
                </a:lnTo>
                <a:lnTo>
                  <a:pt x="3324" y="5907"/>
                </a:lnTo>
                <a:lnTo>
                  <a:pt x="3335" y="5892"/>
                </a:lnTo>
                <a:lnTo>
                  <a:pt x="3345" y="5879"/>
                </a:lnTo>
                <a:lnTo>
                  <a:pt x="3324" y="5895"/>
                </a:lnTo>
                <a:lnTo>
                  <a:pt x="3303" y="5910"/>
                </a:lnTo>
                <a:lnTo>
                  <a:pt x="3281" y="5925"/>
                </a:lnTo>
                <a:lnTo>
                  <a:pt x="3258" y="5940"/>
                </a:lnTo>
                <a:lnTo>
                  <a:pt x="3236" y="5952"/>
                </a:lnTo>
                <a:lnTo>
                  <a:pt x="3212" y="5966"/>
                </a:lnTo>
                <a:lnTo>
                  <a:pt x="3188" y="5976"/>
                </a:lnTo>
                <a:lnTo>
                  <a:pt x="3164" y="5988"/>
                </a:lnTo>
                <a:lnTo>
                  <a:pt x="3138" y="5997"/>
                </a:lnTo>
                <a:lnTo>
                  <a:pt x="3113" y="6006"/>
                </a:lnTo>
                <a:lnTo>
                  <a:pt x="3087" y="6014"/>
                </a:lnTo>
                <a:lnTo>
                  <a:pt x="3060" y="6021"/>
                </a:lnTo>
                <a:lnTo>
                  <a:pt x="3035" y="6027"/>
                </a:lnTo>
                <a:lnTo>
                  <a:pt x="3008" y="6032"/>
                </a:lnTo>
                <a:lnTo>
                  <a:pt x="2979" y="6036"/>
                </a:lnTo>
                <a:lnTo>
                  <a:pt x="2952" y="6039"/>
                </a:lnTo>
                <a:close/>
                <a:moveTo>
                  <a:pt x="2514" y="6243"/>
                </a:moveTo>
                <a:lnTo>
                  <a:pt x="2520" y="6233"/>
                </a:lnTo>
                <a:lnTo>
                  <a:pt x="2528" y="6222"/>
                </a:lnTo>
                <a:lnTo>
                  <a:pt x="2543" y="6204"/>
                </a:lnTo>
                <a:lnTo>
                  <a:pt x="2558" y="6185"/>
                </a:lnTo>
                <a:lnTo>
                  <a:pt x="2574" y="6168"/>
                </a:lnTo>
                <a:lnTo>
                  <a:pt x="2591" y="6152"/>
                </a:lnTo>
                <a:lnTo>
                  <a:pt x="2609" y="6135"/>
                </a:lnTo>
                <a:lnTo>
                  <a:pt x="2619" y="6128"/>
                </a:lnTo>
                <a:lnTo>
                  <a:pt x="2628" y="6120"/>
                </a:lnTo>
                <a:lnTo>
                  <a:pt x="2648" y="6107"/>
                </a:lnTo>
                <a:lnTo>
                  <a:pt x="2669" y="6095"/>
                </a:lnTo>
                <a:lnTo>
                  <a:pt x="2690" y="6083"/>
                </a:lnTo>
                <a:lnTo>
                  <a:pt x="2712" y="6072"/>
                </a:lnTo>
                <a:lnTo>
                  <a:pt x="2735" y="6063"/>
                </a:lnTo>
                <a:lnTo>
                  <a:pt x="2745" y="6059"/>
                </a:lnTo>
                <a:lnTo>
                  <a:pt x="2757" y="6056"/>
                </a:lnTo>
                <a:lnTo>
                  <a:pt x="2781" y="6048"/>
                </a:lnTo>
                <a:lnTo>
                  <a:pt x="2805" y="6044"/>
                </a:lnTo>
                <a:lnTo>
                  <a:pt x="2831" y="6039"/>
                </a:lnTo>
                <a:lnTo>
                  <a:pt x="2802" y="6036"/>
                </a:lnTo>
                <a:lnTo>
                  <a:pt x="2775" y="6032"/>
                </a:lnTo>
                <a:lnTo>
                  <a:pt x="2748" y="6027"/>
                </a:lnTo>
                <a:lnTo>
                  <a:pt x="2721" y="6021"/>
                </a:lnTo>
                <a:lnTo>
                  <a:pt x="2696" y="6014"/>
                </a:lnTo>
                <a:lnTo>
                  <a:pt x="2669" y="6006"/>
                </a:lnTo>
                <a:lnTo>
                  <a:pt x="2643" y="5997"/>
                </a:lnTo>
                <a:lnTo>
                  <a:pt x="2619" y="5988"/>
                </a:lnTo>
                <a:lnTo>
                  <a:pt x="2594" y="5978"/>
                </a:lnTo>
                <a:lnTo>
                  <a:pt x="2570" y="5966"/>
                </a:lnTo>
                <a:lnTo>
                  <a:pt x="2547" y="5954"/>
                </a:lnTo>
                <a:lnTo>
                  <a:pt x="2523" y="5940"/>
                </a:lnTo>
                <a:lnTo>
                  <a:pt x="2501" y="5925"/>
                </a:lnTo>
                <a:lnTo>
                  <a:pt x="2480" y="5910"/>
                </a:lnTo>
                <a:lnTo>
                  <a:pt x="2459" y="5895"/>
                </a:lnTo>
                <a:lnTo>
                  <a:pt x="2438" y="5879"/>
                </a:lnTo>
                <a:lnTo>
                  <a:pt x="2448" y="5894"/>
                </a:lnTo>
                <a:lnTo>
                  <a:pt x="2457" y="5907"/>
                </a:lnTo>
                <a:lnTo>
                  <a:pt x="2466" y="5924"/>
                </a:lnTo>
                <a:lnTo>
                  <a:pt x="2475" y="5939"/>
                </a:lnTo>
                <a:lnTo>
                  <a:pt x="2483" y="5955"/>
                </a:lnTo>
                <a:lnTo>
                  <a:pt x="2490" y="5970"/>
                </a:lnTo>
                <a:lnTo>
                  <a:pt x="2498" y="5987"/>
                </a:lnTo>
                <a:lnTo>
                  <a:pt x="2502" y="6003"/>
                </a:lnTo>
                <a:lnTo>
                  <a:pt x="2508" y="6021"/>
                </a:lnTo>
                <a:lnTo>
                  <a:pt x="2513" y="6038"/>
                </a:lnTo>
                <a:lnTo>
                  <a:pt x="2517" y="6056"/>
                </a:lnTo>
                <a:lnTo>
                  <a:pt x="2520" y="6072"/>
                </a:lnTo>
                <a:lnTo>
                  <a:pt x="2522" y="6090"/>
                </a:lnTo>
                <a:lnTo>
                  <a:pt x="2525" y="6108"/>
                </a:lnTo>
                <a:lnTo>
                  <a:pt x="2525" y="6126"/>
                </a:lnTo>
                <a:lnTo>
                  <a:pt x="2526" y="6144"/>
                </a:lnTo>
                <a:lnTo>
                  <a:pt x="2525" y="6170"/>
                </a:lnTo>
                <a:lnTo>
                  <a:pt x="2523" y="6194"/>
                </a:lnTo>
                <a:lnTo>
                  <a:pt x="2519" y="6219"/>
                </a:lnTo>
                <a:lnTo>
                  <a:pt x="2514" y="6243"/>
                </a:lnTo>
                <a:close/>
                <a:moveTo>
                  <a:pt x="2891" y="6759"/>
                </a:moveTo>
                <a:lnTo>
                  <a:pt x="2906" y="6758"/>
                </a:lnTo>
                <a:lnTo>
                  <a:pt x="2919" y="6758"/>
                </a:lnTo>
                <a:lnTo>
                  <a:pt x="2933" y="6755"/>
                </a:lnTo>
                <a:lnTo>
                  <a:pt x="2948" y="6753"/>
                </a:lnTo>
                <a:lnTo>
                  <a:pt x="2961" y="6750"/>
                </a:lnTo>
                <a:lnTo>
                  <a:pt x="2973" y="6746"/>
                </a:lnTo>
                <a:lnTo>
                  <a:pt x="2987" y="6741"/>
                </a:lnTo>
                <a:lnTo>
                  <a:pt x="2999" y="6737"/>
                </a:lnTo>
                <a:lnTo>
                  <a:pt x="3012" y="6731"/>
                </a:lnTo>
                <a:lnTo>
                  <a:pt x="3024" y="6725"/>
                </a:lnTo>
                <a:lnTo>
                  <a:pt x="3035" y="6719"/>
                </a:lnTo>
                <a:lnTo>
                  <a:pt x="3047" y="6711"/>
                </a:lnTo>
                <a:lnTo>
                  <a:pt x="3057" y="6704"/>
                </a:lnTo>
                <a:lnTo>
                  <a:pt x="3068" y="6695"/>
                </a:lnTo>
                <a:lnTo>
                  <a:pt x="3078" y="6686"/>
                </a:lnTo>
                <a:lnTo>
                  <a:pt x="3087" y="6677"/>
                </a:lnTo>
                <a:lnTo>
                  <a:pt x="3096" y="6668"/>
                </a:lnTo>
                <a:lnTo>
                  <a:pt x="3105" y="6657"/>
                </a:lnTo>
                <a:lnTo>
                  <a:pt x="3114" y="6647"/>
                </a:lnTo>
                <a:lnTo>
                  <a:pt x="3122" y="6636"/>
                </a:lnTo>
                <a:lnTo>
                  <a:pt x="3129" y="6624"/>
                </a:lnTo>
                <a:lnTo>
                  <a:pt x="3135" y="6612"/>
                </a:lnTo>
                <a:lnTo>
                  <a:pt x="3141" y="6600"/>
                </a:lnTo>
                <a:lnTo>
                  <a:pt x="3147" y="6588"/>
                </a:lnTo>
                <a:lnTo>
                  <a:pt x="3152" y="6576"/>
                </a:lnTo>
                <a:lnTo>
                  <a:pt x="3156" y="6563"/>
                </a:lnTo>
                <a:lnTo>
                  <a:pt x="3161" y="6549"/>
                </a:lnTo>
                <a:lnTo>
                  <a:pt x="3164" y="6536"/>
                </a:lnTo>
                <a:lnTo>
                  <a:pt x="3165" y="6522"/>
                </a:lnTo>
                <a:lnTo>
                  <a:pt x="3168" y="6509"/>
                </a:lnTo>
                <a:lnTo>
                  <a:pt x="3168" y="6495"/>
                </a:lnTo>
                <a:lnTo>
                  <a:pt x="3170" y="6480"/>
                </a:lnTo>
                <a:lnTo>
                  <a:pt x="3168" y="6467"/>
                </a:lnTo>
                <a:lnTo>
                  <a:pt x="3168" y="6452"/>
                </a:lnTo>
                <a:lnTo>
                  <a:pt x="3165" y="6438"/>
                </a:lnTo>
                <a:lnTo>
                  <a:pt x="3164" y="6425"/>
                </a:lnTo>
                <a:lnTo>
                  <a:pt x="3161" y="6411"/>
                </a:lnTo>
                <a:lnTo>
                  <a:pt x="3156" y="6398"/>
                </a:lnTo>
                <a:lnTo>
                  <a:pt x="3152" y="6384"/>
                </a:lnTo>
                <a:lnTo>
                  <a:pt x="3147" y="6372"/>
                </a:lnTo>
                <a:lnTo>
                  <a:pt x="3141" y="6360"/>
                </a:lnTo>
                <a:lnTo>
                  <a:pt x="3135" y="6348"/>
                </a:lnTo>
                <a:lnTo>
                  <a:pt x="3129" y="6336"/>
                </a:lnTo>
                <a:lnTo>
                  <a:pt x="3122" y="6324"/>
                </a:lnTo>
                <a:lnTo>
                  <a:pt x="3114" y="6314"/>
                </a:lnTo>
                <a:lnTo>
                  <a:pt x="3105" y="6303"/>
                </a:lnTo>
                <a:lnTo>
                  <a:pt x="3096" y="6293"/>
                </a:lnTo>
                <a:lnTo>
                  <a:pt x="3087" y="6284"/>
                </a:lnTo>
                <a:lnTo>
                  <a:pt x="3078" y="6275"/>
                </a:lnTo>
                <a:lnTo>
                  <a:pt x="3068" y="6266"/>
                </a:lnTo>
                <a:lnTo>
                  <a:pt x="3057" y="6257"/>
                </a:lnTo>
                <a:lnTo>
                  <a:pt x="3047" y="6249"/>
                </a:lnTo>
                <a:lnTo>
                  <a:pt x="3035" y="6242"/>
                </a:lnTo>
                <a:lnTo>
                  <a:pt x="3024" y="6236"/>
                </a:lnTo>
                <a:lnTo>
                  <a:pt x="3012" y="6230"/>
                </a:lnTo>
                <a:lnTo>
                  <a:pt x="2999" y="6224"/>
                </a:lnTo>
                <a:lnTo>
                  <a:pt x="2987" y="6219"/>
                </a:lnTo>
                <a:lnTo>
                  <a:pt x="2973" y="6215"/>
                </a:lnTo>
                <a:lnTo>
                  <a:pt x="2961" y="6210"/>
                </a:lnTo>
                <a:lnTo>
                  <a:pt x="2948" y="6207"/>
                </a:lnTo>
                <a:lnTo>
                  <a:pt x="2933" y="6206"/>
                </a:lnTo>
                <a:lnTo>
                  <a:pt x="2919" y="6204"/>
                </a:lnTo>
                <a:lnTo>
                  <a:pt x="2906" y="6203"/>
                </a:lnTo>
                <a:lnTo>
                  <a:pt x="2891" y="6203"/>
                </a:lnTo>
                <a:lnTo>
                  <a:pt x="2877" y="6203"/>
                </a:lnTo>
                <a:lnTo>
                  <a:pt x="2862" y="6204"/>
                </a:lnTo>
                <a:lnTo>
                  <a:pt x="2849" y="6206"/>
                </a:lnTo>
                <a:lnTo>
                  <a:pt x="2835" y="6207"/>
                </a:lnTo>
                <a:lnTo>
                  <a:pt x="2822" y="6210"/>
                </a:lnTo>
                <a:lnTo>
                  <a:pt x="2808" y="6215"/>
                </a:lnTo>
                <a:lnTo>
                  <a:pt x="2796" y="6219"/>
                </a:lnTo>
                <a:lnTo>
                  <a:pt x="2783" y="6224"/>
                </a:lnTo>
                <a:lnTo>
                  <a:pt x="2771" y="6230"/>
                </a:lnTo>
                <a:lnTo>
                  <a:pt x="2759" y="6236"/>
                </a:lnTo>
                <a:lnTo>
                  <a:pt x="2747" y="6242"/>
                </a:lnTo>
                <a:lnTo>
                  <a:pt x="2736" y="6249"/>
                </a:lnTo>
                <a:lnTo>
                  <a:pt x="2724" y="6257"/>
                </a:lnTo>
                <a:lnTo>
                  <a:pt x="2714" y="6266"/>
                </a:lnTo>
                <a:lnTo>
                  <a:pt x="2705" y="6275"/>
                </a:lnTo>
                <a:lnTo>
                  <a:pt x="2694" y="6284"/>
                </a:lnTo>
                <a:lnTo>
                  <a:pt x="2685" y="6293"/>
                </a:lnTo>
                <a:lnTo>
                  <a:pt x="2676" y="6303"/>
                </a:lnTo>
                <a:lnTo>
                  <a:pt x="2669" y="6314"/>
                </a:lnTo>
                <a:lnTo>
                  <a:pt x="2661" y="6324"/>
                </a:lnTo>
                <a:lnTo>
                  <a:pt x="2654" y="6336"/>
                </a:lnTo>
                <a:lnTo>
                  <a:pt x="2646" y="6348"/>
                </a:lnTo>
                <a:lnTo>
                  <a:pt x="2640" y="6360"/>
                </a:lnTo>
                <a:lnTo>
                  <a:pt x="2634" y="6372"/>
                </a:lnTo>
                <a:lnTo>
                  <a:pt x="2630" y="6384"/>
                </a:lnTo>
                <a:lnTo>
                  <a:pt x="2625" y="6398"/>
                </a:lnTo>
                <a:lnTo>
                  <a:pt x="2622" y="6411"/>
                </a:lnTo>
                <a:lnTo>
                  <a:pt x="2619" y="6425"/>
                </a:lnTo>
                <a:lnTo>
                  <a:pt x="2616" y="6438"/>
                </a:lnTo>
                <a:lnTo>
                  <a:pt x="2615" y="6452"/>
                </a:lnTo>
                <a:lnTo>
                  <a:pt x="2613" y="6467"/>
                </a:lnTo>
                <a:lnTo>
                  <a:pt x="2613" y="6480"/>
                </a:lnTo>
                <a:lnTo>
                  <a:pt x="2613" y="6494"/>
                </a:lnTo>
                <a:lnTo>
                  <a:pt x="2615" y="6509"/>
                </a:lnTo>
                <a:lnTo>
                  <a:pt x="2616" y="6522"/>
                </a:lnTo>
                <a:lnTo>
                  <a:pt x="2618" y="6536"/>
                </a:lnTo>
                <a:lnTo>
                  <a:pt x="2625" y="6561"/>
                </a:lnTo>
                <a:lnTo>
                  <a:pt x="2630" y="6575"/>
                </a:lnTo>
                <a:lnTo>
                  <a:pt x="2634" y="6587"/>
                </a:lnTo>
                <a:lnTo>
                  <a:pt x="2639" y="6599"/>
                </a:lnTo>
                <a:lnTo>
                  <a:pt x="2645" y="6611"/>
                </a:lnTo>
                <a:lnTo>
                  <a:pt x="2652" y="6623"/>
                </a:lnTo>
                <a:lnTo>
                  <a:pt x="2660" y="6635"/>
                </a:lnTo>
                <a:lnTo>
                  <a:pt x="2667" y="6645"/>
                </a:lnTo>
                <a:lnTo>
                  <a:pt x="2676" y="6657"/>
                </a:lnTo>
                <a:lnTo>
                  <a:pt x="2685" y="6668"/>
                </a:lnTo>
                <a:lnTo>
                  <a:pt x="2694" y="6677"/>
                </a:lnTo>
                <a:lnTo>
                  <a:pt x="2705" y="6687"/>
                </a:lnTo>
                <a:lnTo>
                  <a:pt x="2715" y="6696"/>
                </a:lnTo>
                <a:lnTo>
                  <a:pt x="2726" y="6704"/>
                </a:lnTo>
                <a:lnTo>
                  <a:pt x="2736" y="6713"/>
                </a:lnTo>
                <a:lnTo>
                  <a:pt x="2748" y="6719"/>
                </a:lnTo>
                <a:lnTo>
                  <a:pt x="2760" y="6726"/>
                </a:lnTo>
                <a:lnTo>
                  <a:pt x="2772" y="6732"/>
                </a:lnTo>
                <a:lnTo>
                  <a:pt x="2784" y="6738"/>
                </a:lnTo>
                <a:lnTo>
                  <a:pt x="2798" y="6743"/>
                </a:lnTo>
                <a:lnTo>
                  <a:pt x="2810" y="6747"/>
                </a:lnTo>
                <a:lnTo>
                  <a:pt x="2837" y="6753"/>
                </a:lnTo>
                <a:lnTo>
                  <a:pt x="2850" y="6756"/>
                </a:lnTo>
                <a:lnTo>
                  <a:pt x="2864" y="6758"/>
                </a:lnTo>
                <a:lnTo>
                  <a:pt x="2877" y="6758"/>
                </a:lnTo>
                <a:lnTo>
                  <a:pt x="2891" y="6759"/>
                </a:lnTo>
                <a:close/>
                <a:moveTo>
                  <a:pt x="3600" y="5258"/>
                </a:moveTo>
                <a:lnTo>
                  <a:pt x="3605" y="5234"/>
                </a:lnTo>
                <a:lnTo>
                  <a:pt x="3611" y="5211"/>
                </a:lnTo>
                <a:lnTo>
                  <a:pt x="3617" y="5189"/>
                </a:lnTo>
                <a:lnTo>
                  <a:pt x="3626" y="5166"/>
                </a:lnTo>
                <a:lnTo>
                  <a:pt x="3635" y="5145"/>
                </a:lnTo>
                <a:lnTo>
                  <a:pt x="3645" y="5124"/>
                </a:lnTo>
                <a:lnTo>
                  <a:pt x="3657" y="5103"/>
                </a:lnTo>
                <a:lnTo>
                  <a:pt x="3669" y="5084"/>
                </a:lnTo>
                <a:lnTo>
                  <a:pt x="3683" y="5066"/>
                </a:lnTo>
                <a:lnTo>
                  <a:pt x="3698" y="5048"/>
                </a:lnTo>
                <a:lnTo>
                  <a:pt x="3713" y="5030"/>
                </a:lnTo>
                <a:lnTo>
                  <a:pt x="3728" y="5013"/>
                </a:lnTo>
                <a:lnTo>
                  <a:pt x="3746" y="4998"/>
                </a:lnTo>
                <a:lnTo>
                  <a:pt x="3755" y="4991"/>
                </a:lnTo>
                <a:lnTo>
                  <a:pt x="3764" y="4983"/>
                </a:lnTo>
                <a:lnTo>
                  <a:pt x="3782" y="4970"/>
                </a:lnTo>
                <a:lnTo>
                  <a:pt x="3801" y="4956"/>
                </a:lnTo>
                <a:lnTo>
                  <a:pt x="3777" y="4961"/>
                </a:lnTo>
                <a:lnTo>
                  <a:pt x="3752" y="4964"/>
                </a:lnTo>
                <a:lnTo>
                  <a:pt x="3728" y="4967"/>
                </a:lnTo>
                <a:lnTo>
                  <a:pt x="3702" y="4967"/>
                </a:lnTo>
                <a:lnTo>
                  <a:pt x="3668" y="4965"/>
                </a:lnTo>
                <a:lnTo>
                  <a:pt x="3651" y="4964"/>
                </a:lnTo>
                <a:lnTo>
                  <a:pt x="3635" y="4962"/>
                </a:lnTo>
                <a:lnTo>
                  <a:pt x="3618" y="4959"/>
                </a:lnTo>
                <a:lnTo>
                  <a:pt x="3602" y="4956"/>
                </a:lnTo>
                <a:lnTo>
                  <a:pt x="3569" y="4947"/>
                </a:lnTo>
                <a:lnTo>
                  <a:pt x="3537" y="4935"/>
                </a:lnTo>
                <a:lnTo>
                  <a:pt x="3522" y="4929"/>
                </a:lnTo>
                <a:lnTo>
                  <a:pt x="3507" y="4922"/>
                </a:lnTo>
                <a:lnTo>
                  <a:pt x="3492" y="4914"/>
                </a:lnTo>
                <a:lnTo>
                  <a:pt x="3477" y="4907"/>
                </a:lnTo>
                <a:lnTo>
                  <a:pt x="3464" y="4898"/>
                </a:lnTo>
                <a:lnTo>
                  <a:pt x="3449" y="4889"/>
                </a:lnTo>
                <a:lnTo>
                  <a:pt x="3464" y="4908"/>
                </a:lnTo>
                <a:lnTo>
                  <a:pt x="3479" y="4928"/>
                </a:lnTo>
                <a:lnTo>
                  <a:pt x="3492" y="4949"/>
                </a:lnTo>
                <a:lnTo>
                  <a:pt x="3506" y="4970"/>
                </a:lnTo>
                <a:lnTo>
                  <a:pt x="3518" y="4992"/>
                </a:lnTo>
                <a:lnTo>
                  <a:pt x="3530" y="5015"/>
                </a:lnTo>
                <a:lnTo>
                  <a:pt x="3540" y="5037"/>
                </a:lnTo>
                <a:lnTo>
                  <a:pt x="3549" y="5060"/>
                </a:lnTo>
                <a:lnTo>
                  <a:pt x="3560" y="5084"/>
                </a:lnTo>
                <a:lnTo>
                  <a:pt x="3567" y="5108"/>
                </a:lnTo>
                <a:lnTo>
                  <a:pt x="3575" y="5132"/>
                </a:lnTo>
                <a:lnTo>
                  <a:pt x="3582" y="5156"/>
                </a:lnTo>
                <a:lnTo>
                  <a:pt x="3585" y="5169"/>
                </a:lnTo>
                <a:lnTo>
                  <a:pt x="3588" y="5181"/>
                </a:lnTo>
                <a:lnTo>
                  <a:pt x="3593" y="5207"/>
                </a:lnTo>
                <a:lnTo>
                  <a:pt x="3596" y="5232"/>
                </a:lnTo>
                <a:lnTo>
                  <a:pt x="3600" y="5258"/>
                </a:lnTo>
                <a:close/>
                <a:moveTo>
                  <a:pt x="4460" y="5187"/>
                </a:moveTo>
                <a:lnTo>
                  <a:pt x="4454" y="5127"/>
                </a:lnTo>
                <a:lnTo>
                  <a:pt x="4449" y="5097"/>
                </a:lnTo>
                <a:lnTo>
                  <a:pt x="4445" y="5067"/>
                </a:lnTo>
                <a:lnTo>
                  <a:pt x="4439" y="5039"/>
                </a:lnTo>
                <a:lnTo>
                  <a:pt x="4433" y="5009"/>
                </a:lnTo>
                <a:lnTo>
                  <a:pt x="4427" y="4980"/>
                </a:lnTo>
                <a:lnTo>
                  <a:pt x="4421" y="4952"/>
                </a:lnTo>
                <a:lnTo>
                  <a:pt x="4413" y="4923"/>
                </a:lnTo>
                <a:lnTo>
                  <a:pt x="4406" y="4895"/>
                </a:lnTo>
                <a:lnTo>
                  <a:pt x="4397" y="4866"/>
                </a:lnTo>
                <a:lnTo>
                  <a:pt x="4388" y="4838"/>
                </a:lnTo>
                <a:lnTo>
                  <a:pt x="4379" y="4809"/>
                </a:lnTo>
                <a:lnTo>
                  <a:pt x="4368" y="4782"/>
                </a:lnTo>
                <a:lnTo>
                  <a:pt x="4358" y="4754"/>
                </a:lnTo>
                <a:lnTo>
                  <a:pt x="4347" y="4727"/>
                </a:lnTo>
                <a:lnTo>
                  <a:pt x="4335" y="4700"/>
                </a:lnTo>
                <a:lnTo>
                  <a:pt x="4323" y="4673"/>
                </a:lnTo>
                <a:lnTo>
                  <a:pt x="4311" y="4646"/>
                </a:lnTo>
                <a:lnTo>
                  <a:pt x="4298" y="4620"/>
                </a:lnTo>
                <a:lnTo>
                  <a:pt x="4284" y="4593"/>
                </a:lnTo>
                <a:lnTo>
                  <a:pt x="4269" y="4568"/>
                </a:lnTo>
                <a:lnTo>
                  <a:pt x="4239" y="4517"/>
                </a:lnTo>
                <a:lnTo>
                  <a:pt x="4224" y="4491"/>
                </a:lnTo>
                <a:lnTo>
                  <a:pt x="4208" y="4466"/>
                </a:lnTo>
                <a:lnTo>
                  <a:pt x="4191" y="4442"/>
                </a:lnTo>
                <a:lnTo>
                  <a:pt x="4175" y="4416"/>
                </a:lnTo>
                <a:lnTo>
                  <a:pt x="4139" y="4368"/>
                </a:lnTo>
                <a:lnTo>
                  <a:pt x="4101" y="4322"/>
                </a:lnTo>
                <a:lnTo>
                  <a:pt x="4112" y="4346"/>
                </a:lnTo>
                <a:lnTo>
                  <a:pt x="4122" y="4370"/>
                </a:lnTo>
                <a:lnTo>
                  <a:pt x="4130" y="4394"/>
                </a:lnTo>
                <a:lnTo>
                  <a:pt x="4136" y="4418"/>
                </a:lnTo>
                <a:lnTo>
                  <a:pt x="4142" y="4443"/>
                </a:lnTo>
                <a:lnTo>
                  <a:pt x="4145" y="4469"/>
                </a:lnTo>
                <a:lnTo>
                  <a:pt x="4148" y="4496"/>
                </a:lnTo>
                <a:lnTo>
                  <a:pt x="4148" y="4521"/>
                </a:lnTo>
                <a:lnTo>
                  <a:pt x="4148" y="4544"/>
                </a:lnTo>
                <a:lnTo>
                  <a:pt x="4146" y="4566"/>
                </a:lnTo>
                <a:lnTo>
                  <a:pt x="4143" y="4587"/>
                </a:lnTo>
                <a:lnTo>
                  <a:pt x="4140" y="4610"/>
                </a:lnTo>
                <a:lnTo>
                  <a:pt x="4134" y="4631"/>
                </a:lnTo>
                <a:lnTo>
                  <a:pt x="4130" y="4652"/>
                </a:lnTo>
                <a:lnTo>
                  <a:pt x="4122" y="4671"/>
                </a:lnTo>
                <a:lnTo>
                  <a:pt x="4115" y="4692"/>
                </a:lnTo>
                <a:lnTo>
                  <a:pt x="4106" y="4712"/>
                </a:lnTo>
                <a:lnTo>
                  <a:pt x="4095" y="4731"/>
                </a:lnTo>
                <a:lnTo>
                  <a:pt x="4085" y="4751"/>
                </a:lnTo>
                <a:lnTo>
                  <a:pt x="4074" y="4769"/>
                </a:lnTo>
                <a:lnTo>
                  <a:pt x="4061" y="4787"/>
                </a:lnTo>
                <a:lnTo>
                  <a:pt x="4047" y="4803"/>
                </a:lnTo>
                <a:lnTo>
                  <a:pt x="4034" y="4821"/>
                </a:lnTo>
                <a:lnTo>
                  <a:pt x="4017" y="4836"/>
                </a:lnTo>
                <a:lnTo>
                  <a:pt x="3999" y="4854"/>
                </a:lnTo>
                <a:lnTo>
                  <a:pt x="3980" y="4869"/>
                </a:lnTo>
                <a:lnTo>
                  <a:pt x="3960" y="4884"/>
                </a:lnTo>
                <a:lnTo>
                  <a:pt x="3941" y="4898"/>
                </a:lnTo>
                <a:lnTo>
                  <a:pt x="3965" y="4893"/>
                </a:lnTo>
                <a:lnTo>
                  <a:pt x="3977" y="4892"/>
                </a:lnTo>
                <a:lnTo>
                  <a:pt x="3989" y="4890"/>
                </a:lnTo>
                <a:lnTo>
                  <a:pt x="4013" y="4889"/>
                </a:lnTo>
                <a:lnTo>
                  <a:pt x="4038" y="4887"/>
                </a:lnTo>
                <a:lnTo>
                  <a:pt x="4056" y="4887"/>
                </a:lnTo>
                <a:lnTo>
                  <a:pt x="4074" y="4889"/>
                </a:lnTo>
                <a:lnTo>
                  <a:pt x="4092" y="4890"/>
                </a:lnTo>
                <a:lnTo>
                  <a:pt x="4110" y="4893"/>
                </a:lnTo>
                <a:lnTo>
                  <a:pt x="4127" y="4896"/>
                </a:lnTo>
                <a:lnTo>
                  <a:pt x="4145" y="4901"/>
                </a:lnTo>
                <a:lnTo>
                  <a:pt x="4161" y="4904"/>
                </a:lnTo>
                <a:lnTo>
                  <a:pt x="4178" y="4910"/>
                </a:lnTo>
                <a:lnTo>
                  <a:pt x="4194" y="4916"/>
                </a:lnTo>
                <a:lnTo>
                  <a:pt x="4211" y="4922"/>
                </a:lnTo>
                <a:lnTo>
                  <a:pt x="4226" y="4929"/>
                </a:lnTo>
                <a:lnTo>
                  <a:pt x="4241" y="4937"/>
                </a:lnTo>
                <a:lnTo>
                  <a:pt x="4256" y="4944"/>
                </a:lnTo>
                <a:lnTo>
                  <a:pt x="4271" y="4953"/>
                </a:lnTo>
                <a:lnTo>
                  <a:pt x="4299" y="4971"/>
                </a:lnTo>
                <a:lnTo>
                  <a:pt x="4313" y="4982"/>
                </a:lnTo>
                <a:lnTo>
                  <a:pt x="4326" y="4992"/>
                </a:lnTo>
                <a:lnTo>
                  <a:pt x="4338" y="5004"/>
                </a:lnTo>
                <a:lnTo>
                  <a:pt x="4350" y="5015"/>
                </a:lnTo>
                <a:lnTo>
                  <a:pt x="4362" y="5028"/>
                </a:lnTo>
                <a:lnTo>
                  <a:pt x="4374" y="5040"/>
                </a:lnTo>
                <a:lnTo>
                  <a:pt x="4385" y="5054"/>
                </a:lnTo>
                <a:lnTo>
                  <a:pt x="4395" y="5066"/>
                </a:lnTo>
                <a:lnTo>
                  <a:pt x="4406" y="5081"/>
                </a:lnTo>
                <a:lnTo>
                  <a:pt x="4415" y="5094"/>
                </a:lnTo>
                <a:lnTo>
                  <a:pt x="4424" y="5109"/>
                </a:lnTo>
                <a:lnTo>
                  <a:pt x="4433" y="5124"/>
                </a:lnTo>
                <a:lnTo>
                  <a:pt x="4440" y="5139"/>
                </a:lnTo>
                <a:lnTo>
                  <a:pt x="4446" y="5154"/>
                </a:lnTo>
                <a:lnTo>
                  <a:pt x="4460" y="5187"/>
                </a:lnTo>
                <a:close/>
                <a:moveTo>
                  <a:pt x="2781" y="0"/>
                </a:moveTo>
                <a:lnTo>
                  <a:pt x="2781" y="647"/>
                </a:lnTo>
                <a:lnTo>
                  <a:pt x="2051" y="647"/>
                </a:lnTo>
                <a:lnTo>
                  <a:pt x="2051" y="866"/>
                </a:lnTo>
                <a:lnTo>
                  <a:pt x="2781" y="866"/>
                </a:lnTo>
                <a:lnTo>
                  <a:pt x="2781" y="1758"/>
                </a:lnTo>
                <a:lnTo>
                  <a:pt x="2085" y="2453"/>
                </a:lnTo>
                <a:lnTo>
                  <a:pt x="1391" y="3149"/>
                </a:lnTo>
                <a:lnTo>
                  <a:pt x="695" y="3843"/>
                </a:lnTo>
                <a:lnTo>
                  <a:pt x="0" y="4539"/>
                </a:lnTo>
                <a:lnTo>
                  <a:pt x="0" y="5232"/>
                </a:lnTo>
                <a:lnTo>
                  <a:pt x="0" y="5927"/>
                </a:lnTo>
                <a:lnTo>
                  <a:pt x="0" y="6620"/>
                </a:lnTo>
                <a:lnTo>
                  <a:pt x="0" y="7314"/>
                </a:lnTo>
                <a:lnTo>
                  <a:pt x="219" y="7314"/>
                </a:lnTo>
                <a:lnTo>
                  <a:pt x="219" y="6642"/>
                </a:lnTo>
                <a:lnTo>
                  <a:pt x="219" y="5972"/>
                </a:lnTo>
                <a:lnTo>
                  <a:pt x="219" y="5300"/>
                </a:lnTo>
                <a:lnTo>
                  <a:pt x="219" y="4629"/>
                </a:lnTo>
                <a:lnTo>
                  <a:pt x="887" y="3960"/>
                </a:lnTo>
                <a:lnTo>
                  <a:pt x="1554" y="3293"/>
                </a:lnTo>
                <a:lnTo>
                  <a:pt x="2222" y="2625"/>
                </a:lnTo>
                <a:lnTo>
                  <a:pt x="2891" y="1958"/>
                </a:lnTo>
                <a:lnTo>
                  <a:pt x="3558" y="2625"/>
                </a:lnTo>
                <a:lnTo>
                  <a:pt x="4226" y="3293"/>
                </a:lnTo>
                <a:lnTo>
                  <a:pt x="4893" y="3960"/>
                </a:lnTo>
                <a:lnTo>
                  <a:pt x="5562" y="4629"/>
                </a:lnTo>
                <a:lnTo>
                  <a:pt x="5562" y="5300"/>
                </a:lnTo>
                <a:lnTo>
                  <a:pt x="5562" y="5972"/>
                </a:lnTo>
                <a:lnTo>
                  <a:pt x="5562" y="6642"/>
                </a:lnTo>
                <a:lnTo>
                  <a:pt x="5562" y="7314"/>
                </a:lnTo>
                <a:lnTo>
                  <a:pt x="5781" y="7314"/>
                </a:lnTo>
                <a:lnTo>
                  <a:pt x="5781" y="6620"/>
                </a:lnTo>
                <a:lnTo>
                  <a:pt x="5781" y="5927"/>
                </a:lnTo>
                <a:lnTo>
                  <a:pt x="5781" y="5232"/>
                </a:lnTo>
                <a:lnTo>
                  <a:pt x="5781" y="4539"/>
                </a:lnTo>
                <a:lnTo>
                  <a:pt x="5085" y="3843"/>
                </a:lnTo>
                <a:lnTo>
                  <a:pt x="4391" y="3149"/>
                </a:lnTo>
                <a:lnTo>
                  <a:pt x="3695" y="2453"/>
                </a:lnTo>
                <a:lnTo>
                  <a:pt x="3000" y="1758"/>
                </a:lnTo>
                <a:lnTo>
                  <a:pt x="3000" y="866"/>
                </a:lnTo>
                <a:lnTo>
                  <a:pt x="3731" y="866"/>
                </a:lnTo>
                <a:lnTo>
                  <a:pt x="3731" y="647"/>
                </a:lnTo>
                <a:lnTo>
                  <a:pt x="3000" y="647"/>
                </a:lnTo>
                <a:lnTo>
                  <a:pt x="3000" y="0"/>
                </a:lnTo>
                <a:lnTo>
                  <a:pt x="2781"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20985196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wo Content and Pictur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504" y="1081564"/>
            <a:ext cx="3159490" cy="1425380"/>
          </a:xfrm>
        </p:spPr>
        <p:txBody>
          <a:bodyPr/>
          <a:lstStyle>
            <a:lvl1pPr>
              <a:defRPr sz="1350">
                <a:solidFill>
                  <a:schemeClr val="tx1"/>
                </a:solidFill>
              </a:defRPr>
            </a:lvl1pPr>
            <a:lvl2pPr>
              <a:defRPr sz="1200">
                <a:solidFill>
                  <a:schemeClr val="tx1"/>
                </a:solidFill>
              </a:defRPr>
            </a:lvl2pPr>
            <a:lvl3pPr>
              <a:defRPr sz="1200">
                <a:solidFill>
                  <a:schemeClr val="tx1"/>
                </a:solidFill>
              </a:defRPr>
            </a:lvl3pPr>
            <a:lvl4pPr>
              <a:defRPr sz="825">
                <a:solidFill>
                  <a:schemeClr val="tx1"/>
                </a:solidFill>
              </a:defRPr>
            </a:lvl4pPr>
            <a:lvl5pPr>
              <a:defRPr sz="825">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918C8A04-3BE0-4476-9411-8231AD42F663}" type="datetime1">
              <a:rPr lang="fi-FI" smtClean="0"/>
              <a:t>12.6.2020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t>‹#›</a:t>
            </a:fld>
            <a:endParaRPr lang="fi-FI"/>
          </a:p>
        </p:txBody>
      </p:sp>
      <p:sp>
        <p:nvSpPr>
          <p:cNvPr id="11" name="Content Placeholder 2"/>
          <p:cNvSpPr>
            <a:spLocks noGrp="1"/>
          </p:cNvSpPr>
          <p:nvPr>
            <p:ph idx="13"/>
          </p:nvPr>
        </p:nvSpPr>
        <p:spPr>
          <a:xfrm>
            <a:off x="3483009" y="1081564"/>
            <a:ext cx="3159490" cy="1425380"/>
          </a:xfrm>
        </p:spPr>
        <p:txBody>
          <a:bodyPr/>
          <a:lstStyle>
            <a:lvl1pPr>
              <a:defRPr sz="1350">
                <a:solidFill>
                  <a:schemeClr val="tx1"/>
                </a:solidFill>
              </a:defRPr>
            </a:lvl1pPr>
            <a:lvl2pPr>
              <a:defRPr sz="1200">
                <a:solidFill>
                  <a:schemeClr val="tx1"/>
                </a:solidFill>
              </a:defRPr>
            </a:lvl2pPr>
            <a:lvl3pPr>
              <a:defRPr sz="1200">
                <a:solidFill>
                  <a:schemeClr val="tx1"/>
                </a:solidFill>
              </a:defRPr>
            </a:lvl3pPr>
            <a:lvl4pPr>
              <a:defRPr sz="825">
                <a:solidFill>
                  <a:schemeClr val="tx1"/>
                </a:solidFill>
              </a:defRPr>
            </a:lvl4pPr>
            <a:lvl5pPr>
              <a:defRPr sz="825">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2" name="Straight Connector 11"/>
          <p:cNvCxnSpPr/>
          <p:nvPr userDrawn="1"/>
        </p:nvCxnSpPr>
        <p:spPr>
          <a:xfrm>
            <a:off x="215504" y="42692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483008" y="426925"/>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15504" y="2565563"/>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483008" y="2565563"/>
            <a:ext cx="31594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Picture Placeholder 17"/>
          <p:cNvSpPr>
            <a:spLocks noGrp="1"/>
          </p:cNvSpPr>
          <p:nvPr>
            <p:ph type="pic" sz="quarter" idx="14"/>
          </p:nvPr>
        </p:nvSpPr>
        <p:spPr>
          <a:xfrm>
            <a:off x="215506" y="2571753"/>
            <a:ext cx="3159919" cy="2138839"/>
          </a:xfrm>
          <a:solidFill>
            <a:schemeClr val="bg1"/>
          </a:solidFill>
        </p:spPr>
        <p:txBody>
          <a:bodyPr/>
          <a:lstStyle>
            <a:lvl1pPr>
              <a:defRPr sz="1050"/>
            </a:lvl1pPr>
          </a:lstStyle>
          <a:p>
            <a:r>
              <a:rPr lang="fi-FI"/>
              <a:t>Lisää kuva napsauttamalla kuvaketta</a:t>
            </a:r>
          </a:p>
        </p:txBody>
      </p:sp>
      <p:sp>
        <p:nvSpPr>
          <p:cNvPr id="19" name="Picture Placeholder 17"/>
          <p:cNvSpPr>
            <a:spLocks noGrp="1"/>
          </p:cNvSpPr>
          <p:nvPr>
            <p:ph type="pic" sz="quarter" idx="15"/>
          </p:nvPr>
        </p:nvSpPr>
        <p:spPr>
          <a:xfrm>
            <a:off x="3486252" y="2571753"/>
            <a:ext cx="3159919" cy="2138839"/>
          </a:xfrm>
          <a:solidFill>
            <a:schemeClr val="bg1"/>
          </a:solidFill>
        </p:spPr>
        <p:txBody>
          <a:bodyPr/>
          <a:lstStyle>
            <a:lvl1pPr>
              <a:defRPr sz="1050"/>
            </a:lvl1pPr>
          </a:lstStyle>
          <a:p>
            <a:r>
              <a:rPr lang="fi-FI"/>
              <a:t>Lisää kuva napsauttamalla kuvaketta</a:t>
            </a:r>
          </a:p>
        </p:txBody>
      </p:sp>
      <p:sp>
        <p:nvSpPr>
          <p:cNvPr id="20"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fi-FI" sz="1200"/>
          </a:p>
        </p:txBody>
      </p:sp>
      <p:sp>
        <p:nvSpPr>
          <p:cNvPr id="7" name="Title 6"/>
          <p:cNvSpPr>
            <a:spLocks noGrp="1"/>
          </p:cNvSpPr>
          <p:nvPr>
            <p:ph type="title"/>
          </p:nvPr>
        </p:nvSpPr>
        <p:spPr>
          <a:xfrm>
            <a:off x="215504" y="497923"/>
            <a:ext cx="3159489" cy="583223"/>
          </a:xfrm>
        </p:spPr>
        <p:txBody>
          <a:bodyPr/>
          <a:lstStyle/>
          <a:p>
            <a:r>
              <a:rPr lang="fi-FI"/>
              <a:t>Muokkaa perustyyl. napsautt.</a:t>
            </a:r>
            <a:endParaRPr lang="en-GB"/>
          </a:p>
        </p:txBody>
      </p:sp>
    </p:spTree>
    <p:extLst>
      <p:ext uri="{BB962C8B-B14F-4D97-AF65-F5344CB8AC3E}">
        <p14:creationId xmlns:p14="http://schemas.microsoft.com/office/powerpoint/2010/main" val="3574869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2nd">
    <p:spTree>
      <p:nvGrpSpPr>
        <p:cNvPr id="1" name=""/>
        <p:cNvGrpSpPr/>
        <p:nvPr/>
      </p:nvGrpSpPr>
      <p:grpSpPr>
        <a:xfrm>
          <a:off x="0" y="0"/>
          <a:ext cx="0" cy="0"/>
          <a:chOff x="0" y="0"/>
          <a:chExt cx="0" cy="0"/>
        </a:xfrm>
      </p:grpSpPr>
      <p:sp>
        <p:nvSpPr>
          <p:cNvPr id="2" name="Title 1"/>
          <p:cNvSpPr>
            <a:spLocks noGrp="1"/>
          </p:cNvSpPr>
          <p:nvPr>
            <p:ph type="title"/>
          </p:nvPr>
        </p:nvSpPr>
        <p:spPr>
          <a:xfrm>
            <a:off x="215504" y="497923"/>
            <a:ext cx="6426995" cy="972077"/>
          </a:xfrm>
        </p:spPr>
        <p:txBody>
          <a:bodyPr anchor="b" anchorCtr="0"/>
          <a:lstStyle>
            <a:lvl1pPr>
              <a:defRPr sz="2700">
                <a:solidFill>
                  <a:srgbClr val="FF0000"/>
                </a:solidFill>
              </a:defRPr>
            </a:lvl1pPr>
          </a:lstStyle>
          <a:p>
            <a:r>
              <a:rPr lang="fi-FI"/>
              <a:t>Muokkaa perustyyl. napsautt.</a:t>
            </a:r>
          </a:p>
        </p:txBody>
      </p:sp>
      <p:sp>
        <p:nvSpPr>
          <p:cNvPr id="3" name="Content Placeholder 2"/>
          <p:cNvSpPr>
            <a:spLocks noGrp="1"/>
          </p:cNvSpPr>
          <p:nvPr>
            <p:ph idx="1"/>
          </p:nvPr>
        </p:nvSpPr>
        <p:spPr>
          <a:xfrm>
            <a:off x="215504" y="1599619"/>
            <a:ext cx="6426995" cy="3110973"/>
          </a:xfrm>
        </p:spPr>
        <p:txBody>
          <a:bodyPr/>
          <a:lstStyle>
            <a:lvl1pPr marL="134538" indent="-134538">
              <a:spcBef>
                <a:spcPts val="450"/>
              </a:spcBef>
              <a:buFont typeface="Arial" pitchFamily="34" charset="0"/>
              <a:buChar char="•"/>
              <a:defRPr sz="2100">
                <a:solidFill>
                  <a:schemeClr val="tx1"/>
                </a:solidFill>
              </a:defRPr>
            </a:lvl1pPr>
            <a:lvl2pPr marL="335747" indent="-134538">
              <a:spcBef>
                <a:spcPts val="450"/>
              </a:spcBef>
              <a:defRPr sz="1800">
                <a:solidFill>
                  <a:schemeClr val="tx1"/>
                </a:solidFill>
              </a:defRPr>
            </a:lvl2pPr>
            <a:lvl3pPr marL="535768" indent="-66674">
              <a:spcBef>
                <a:spcPts val="450"/>
              </a:spcBef>
              <a:defRPr sz="1350">
                <a:solidFill>
                  <a:schemeClr val="tx1"/>
                </a:solidFill>
              </a:defRPr>
            </a:lvl3pPr>
            <a:lvl4pPr marL="736979" indent="-66674">
              <a:spcBef>
                <a:spcPts val="450"/>
              </a:spcBef>
              <a:defRPr sz="1200">
                <a:solidFill>
                  <a:schemeClr val="tx1"/>
                </a:solidFill>
              </a:defRPr>
            </a:lvl4pPr>
            <a:lvl5pPr marL="944143" indent="-72627">
              <a:spcBef>
                <a:spcPts val="450"/>
              </a:spcBef>
              <a:defRPr sz="105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lvl1pPr>
              <a:defRPr>
                <a:solidFill>
                  <a:schemeClr val="tx1"/>
                </a:solidFill>
              </a:defRPr>
            </a:lvl1pPr>
          </a:lstStyle>
          <a:p>
            <a:fld id="{A7F4458C-4415-4573-9E17-1D83C7598781}" type="datetime1">
              <a:rPr lang="fi-FI" smtClean="0"/>
              <a:t>12.6.2020</a:t>
            </a:fld>
            <a:endParaRPr lang="fi-FI"/>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fi-FI"/>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50472D7-6E0A-4B06-A629-312D4D8B3BD5}" type="slidenum">
              <a:rPr lang="fi-FI" smtClean="0"/>
              <a:pPr/>
              <a:t>‹#›</a:t>
            </a:fld>
            <a:endParaRPr lang="fi-FI"/>
          </a:p>
        </p:txBody>
      </p:sp>
      <p:cxnSp>
        <p:nvCxnSpPr>
          <p:cNvPr id="7" name="Straight Connector 6"/>
          <p:cNvCxnSpPr/>
          <p:nvPr userDrawn="1"/>
        </p:nvCxnSpPr>
        <p:spPr>
          <a:xfrm>
            <a:off x="215505" y="426925"/>
            <a:ext cx="64269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235048777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2nd and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1"/>
                </a:solidFill>
              </a:defRPr>
            </a:lvl1pPr>
          </a:lstStyle>
          <a:p>
            <a:fld id="{A7F4458C-4415-4573-9E17-1D83C7598781}" type="datetime1">
              <a:rPr lang="fi-FI" smtClean="0"/>
              <a:t>12.6.2020</a:t>
            </a:fld>
            <a:endParaRPr lang="fi-FI"/>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fi-FI"/>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50472D7-6E0A-4B06-A629-312D4D8B3BD5}" type="slidenum">
              <a:rPr lang="fi-FI" smtClean="0"/>
              <a:pPr/>
              <a:t>‹#›</a:t>
            </a:fld>
            <a:endParaRPr lang="fi-FI"/>
          </a:p>
        </p:txBody>
      </p:sp>
      <p:cxnSp>
        <p:nvCxnSpPr>
          <p:cNvPr id="7" name="Straight Connector 6"/>
          <p:cNvCxnSpPr/>
          <p:nvPr userDrawn="1"/>
        </p:nvCxnSpPr>
        <p:spPr>
          <a:xfrm>
            <a:off x="215505" y="426925"/>
            <a:ext cx="64269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fi-FI" sz="1200"/>
          </a:p>
        </p:txBody>
      </p:sp>
      <p:sp>
        <p:nvSpPr>
          <p:cNvPr id="10" name="Picture Placeholder 10"/>
          <p:cNvSpPr>
            <a:spLocks noGrp="1"/>
          </p:cNvSpPr>
          <p:nvPr>
            <p:ph type="pic" sz="quarter" idx="13"/>
          </p:nvPr>
        </p:nvSpPr>
        <p:spPr>
          <a:xfrm>
            <a:off x="3483008" y="1599615"/>
            <a:ext cx="3159491" cy="3110974"/>
          </a:xfrm>
          <a:solidFill>
            <a:schemeClr val="bg1"/>
          </a:solidFill>
        </p:spPr>
        <p:txBody>
          <a:bodyPr/>
          <a:lstStyle>
            <a:lvl1pPr>
              <a:defRPr sz="1050"/>
            </a:lvl1pPr>
          </a:lstStyle>
          <a:p>
            <a:r>
              <a:rPr lang="fi-FI"/>
              <a:t>Lisää kuva napsauttamalla kuvaketta</a:t>
            </a:r>
          </a:p>
        </p:txBody>
      </p:sp>
      <p:sp>
        <p:nvSpPr>
          <p:cNvPr id="11" name="Title 1"/>
          <p:cNvSpPr>
            <a:spLocks noGrp="1"/>
          </p:cNvSpPr>
          <p:nvPr>
            <p:ph type="title"/>
          </p:nvPr>
        </p:nvSpPr>
        <p:spPr>
          <a:xfrm>
            <a:off x="215504" y="497923"/>
            <a:ext cx="6426995" cy="972077"/>
          </a:xfrm>
        </p:spPr>
        <p:txBody>
          <a:bodyPr anchor="b" anchorCtr="0"/>
          <a:lstStyle>
            <a:lvl1pPr>
              <a:defRPr sz="2700">
                <a:solidFill>
                  <a:srgbClr val="FF0000"/>
                </a:solidFill>
              </a:defRPr>
            </a:lvl1pPr>
          </a:lstStyle>
          <a:p>
            <a:r>
              <a:rPr lang="fi-FI"/>
              <a:t>Muokkaa perustyyl. napsautt.</a:t>
            </a:r>
          </a:p>
        </p:txBody>
      </p:sp>
      <p:sp>
        <p:nvSpPr>
          <p:cNvPr id="12" name="Content Placeholder 2"/>
          <p:cNvSpPr>
            <a:spLocks noGrp="1"/>
          </p:cNvSpPr>
          <p:nvPr>
            <p:ph idx="1"/>
          </p:nvPr>
        </p:nvSpPr>
        <p:spPr>
          <a:xfrm>
            <a:off x="215504" y="1599619"/>
            <a:ext cx="3159489" cy="3110973"/>
          </a:xfrm>
        </p:spPr>
        <p:txBody>
          <a:bodyPr/>
          <a:lstStyle>
            <a:lvl1pPr marL="134538" indent="-134538">
              <a:spcBef>
                <a:spcPts val="450"/>
              </a:spcBef>
              <a:buFont typeface="Arial" pitchFamily="34" charset="0"/>
              <a:buChar char="•"/>
              <a:defRPr sz="2100">
                <a:solidFill>
                  <a:schemeClr val="tx1"/>
                </a:solidFill>
              </a:defRPr>
            </a:lvl1pPr>
            <a:lvl2pPr marL="335747" indent="-134538">
              <a:spcBef>
                <a:spcPts val="450"/>
              </a:spcBef>
              <a:defRPr sz="1800">
                <a:solidFill>
                  <a:schemeClr val="tx1"/>
                </a:solidFill>
              </a:defRPr>
            </a:lvl2pPr>
            <a:lvl3pPr marL="535768" indent="-66674">
              <a:spcBef>
                <a:spcPts val="450"/>
              </a:spcBef>
              <a:defRPr sz="1350">
                <a:solidFill>
                  <a:schemeClr val="tx1"/>
                </a:solidFill>
              </a:defRPr>
            </a:lvl3pPr>
            <a:lvl4pPr marL="736979" indent="-66674">
              <a:spcBef>
                <a:spcPts val="450"/>
              </a:spcBef>
              <a:defRPr sz="1200">
                <a:solidFill>
                  <a:schemeClr val="tx1"/>
                </a:solidFill>
              </a:defRPr>
            </a:lvl4pPr>
            <a:lvl5pPr marL="944143" indent="-72627">
              <a:spcBef>
                <a:spcPts val="450"/>
              </a:spcBef>
              <a:defRPr sz="105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04419325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8391" y="1826070"/>
            <a:ext cx="5941220" cy="1362774"/>
          </a:xfrm>
        </p:spPr>
        <p:txBody>
          <a:bodyPr anchor="ctr" anchorCtr="0"/>
          <a:lstStyle>
            <a:lvl1pPr algn="ctr">
              <a:lnSpc>
                <a:spcPct val="85000"/>
              </a:lnSpc>
              <a:defRPr sz="3300">
                <a:solidFill>
                  <a:schemeClr val="accent1"/>
                </a:solidFill>
              </a:defRPr>
            </a:lvl1pPr>
          </a:lstStyle>
          <a:p>
            <a:r>
              <a:rPr lang="fi-FI"/>
              <a:t>Muokkaa perustyyl. napsautt.</a:t>
            </a:r>
          </a:p>
        </p:txBody>
      </p:sp>
      <p:sp>
        <p:nvSpPr>
          <p:cNvPr id="4" name="Date Placeholder 3"/>
          <p:cNvSpPr>
            <a:spLocks noGrp="1"/>
          </p:cNvSpPr>
          <p:nvPr>
            <p:ph type="dt" sz="half" idx="10"/>
          </p:nvPr>
        </p:nvSpPr>
        <p:spPr/>
        <p:txBody>
          <a:bodyPr/>
          <a:lstStyle>
            <a:lvl1pPr>
              <a:defRPr>
                <a:noFill/>
              </a:defRPr>
            </a:lvl1pPr>
          </a:lstStyle>
          <a:p>
            <a:fld id="{8485AE66-FE8F-4FC1-887C-F9DA1A6A6992}" type="datetime1">
              <a:rPr lang="fi-FI" smtClean="0"/>
              <a:t>12.6.2020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7" name="Freeform 6"/>
          <p:cNvSpPr>
            <a:spLocks noChangeAspect="1" noEditPoints="1"/>
          </p:cNvSpPr>
          <p:nvPr userDrawn="1"/>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154362684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02888" y="497923"/>
            <a:ext cx="4239611" cy="583223"/>
          </a:xfrm>
          <a:prstGeom prst="rect">
            <a:avLst/>
          </a:prstGeom>
        </p:spPr>
        <p:txBody>
          <a:bodyPr vert="horz" lIns="0" tIns="0" rIns="0" bIns="0" rtlCol="0" anchor="t" anchorCtr="0">
            <a:noAutofit/>
          </a:bodyPr>
          <a:lstStyle/>
          <a:p>
            <a:r>
              <a:rPr lang="fi-FI"/>
              <a:t>Muokkaa perustyyl. napsautt.</a:t>
            </a:r>
          </a:p>
        </p:txBody>
      </p:sp>
      <p:sp>
        <p:nvSpPr>
          <p:cNvPr id="3" name="Text Placeholder 2"/>
          <p:cNvSpPr>
            <a:spLocks noGrp="1"/>
          </p:cNvSpPr>
          <p:nvPr>
            <p:ph type="body" idx="1"/>
          </p:nvPr>
        </p:nvSpPr>
        <p:spPr>
          <a:xfrm>
            <a:off x="2402887" y="1081143"/>
            <a:ext cx="4239611" cy="3629446"/>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2402683" y="4775196"/>
            <a:ext cx="1026319" cy="129614"/>
          </a:xfrm>
          <a:prstGeom prst="rect">
            <a:avLst/>
          </a:prstGeom>
        </p:spPr>
        <p:txBody>
          <a:bodyPr vert="horz" lIns="0" tIns="0" rIns="0" bIns="0" rtlCol="0" anchor="t" anchorCtr="0">
            <a:noAutofit/>
          </a:bodyPr>
          <a:lstStyle>
            <a:lvl1pPr algn="l">
              <a:defRPr sz="600" b="1">
                <a:solidFill>
                  <a:schemeClr val="tx1"/>
                </a:solidFill>
                <a:latin typeface="+mj-lt"/>
              </a:defRPr>
            </a:lvl1pPr>
          </a:lstStyle>
          <a:p>
            <a:fld id="{F69815FF-CB1B-4804-954F-FC4B701ACB49}" type="datetime1">
              <a:rPr lang="fi-FI" smtClean="0"/>
              <a:t>12.6.2020</a:t>
            </a:fld>
            <a:endParaRPr lang="fi-FI"/>
          </a:p>
        </p:txBody>
      </p:sp>
      <p:sp>
        <p:nvSpPr>
          <p:cNvPr id="5" name="Footer Placeholder 4"/>
          <p:cNvSpPr>
            <a:spLocks noGrp="1"/>
          </p:cNvSpPr>
          <p:nvPr>
            <p:ph type="ftr" sz="quarter" idx="3"/>
          </p:nvPr>
        </p:nvSpPr>
        <p:spPr>
          <a:xfrm>
            <a:off x="3429000" y="4775198"/>
            <a:ext cx="2970330" cy="129615"/>
          </a:xfrm>
          <a:prstGeom prst="rect">
            <a:avLst/>
          </a:prstGeom>
        </p:spPr>
        <p:txBody>
          <a:bodyPr vert="horz" lIns="0" tIns="0" rIns="0" bIns="0" rtlCol="0" anchor="t" anchorCtr="0">
            <a:noAutofit/>
          </a:bodyPr>
          <a:lstStyle>
            <a:lvl1pPr algn="r">
              <a:defRPr sz="600" b="1">
                <a:solidFill>
                  <a:schemeClr val="tx1"/>
                </a:solidFill>
                <a:latin typeface="+mj-lt"/>
              </a:defRPr>
            </a:lvl1pPr>
          </a:lstStyle>
          <a:p>
            <a:endParaRPr lang="fi-FI"/>
          </a:p>
        </p:txBody>
      </p:sp>
      <p:sp>
        <p:nvSpPr>
          <p:cNvPr id="6" name="Slide Number Placeholder 5"/>
          <p:cNvSpPr>
            <a:spLocks noGrp="1"/>
          </p:cNvSpPr>
          <p:nvPr>
            <p:ph type="sldNum" sz="quarter" idx="4"/>
          </p:nvPr>
        </p:nvSpPr>
        <p:spPr>
          <a:xfrm>
            <a:off x="6399331" y="4775198"/>
            <a:ext cx="243167" cy="129615"/>
          </a:xfrm>
          <a:prstGeom prst="rect">
            <a:avLst/>
          </a:prstGeom>
        </p:spPr>
        <p:txBody>
          <a:bodyPr vert="horz" lIns="0" tIns="0" rIns="0" bIns="0" rtlCol="0" anchor="t" anchorCtr="0">
            <a:noAutofit/>
          </a:bodyPr>
          <a:lstStyle>
            <a:lvl1pPr algn="r">
              <a:defRPr sz="600" b="1">
                <a:solidFill>
                  <a:schemeClr val="tx1"/>
                </a:solidFill>
                <a:latin typeface="+mj-lt"/>
              </a:defRPr>
            </a:lvl1pPr>
          </a:lstStyle>
          <a:p>
            <a:fld id="{F50472D7-6E0A-4B06-A629-312D4D8B3BD5}" type="slidenum">
              <a:rPr lang="fi-FI" smtClean="0"/>
              <a:pPr/>
              <a:t>‹#›</a:t>
            </a:fld>
            <a:endParaRPr lang="fi-FI"/>
          </a:p>
        </p:txBody>
      </p:sp>
      <p:cxnSp>
        <p:nvCxnSpPr>
          <p:cNvPr id="9" name="Straight Connector 8"/>
          <p:cNvCxnSpPr/>
          <p:nvPr/>
        </p:nvCxnSpPr>
        <p:spPr>
          <a:xfrm>
            <a:off x="215506" y="426925"/>
            <a:ext cx="20788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02681" y="426925"/>
            <a:ext cx="42398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6"/>
          <p:cNvSpPr>
            <a:spLocks noChangeAspect="1" noEditPoints="1"/>
          </p:cNvSpPr>
          <p:nvPr/>
        </p:nvSpPr>
        <p:spPr bwMode="auto">
          <a:xfrm>
            <a:off x="215504" y="4775195"/>
            <a:ext cx="108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fi-FI" sz="1200"/>
          </a:p>
        </p:txBody>
      </p:sp>
    </p:spTree>
    <p:extLst>
      <p:ext uri="{BB962C8B-B14F-4D97-AF65-F5344CB8AC3E}">
        <p14:creationId xmlns:p14="http://schemas.microsoft.com/office/powerpoint/2010/main" val="141087544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0" r:id="rId3"/>
    <p:sldLayoutId id="2147483661" r:id="rId4"/>
    <p:sldLayoutId id="2147483662" r:id="rId5"/>
    <p:sldLayoutId id="2147483663" r:id="rId6"/>
    <p:sldLayoutId id="2147483668" r:id="rId7"/>
    <p:sldLayoutId id="2147483669" r:id="rId8"/>
    <p:sldLayoutId id="2147483664" r:id="rId9"/>
    <p:sldLayoutId id="2147483666" r:id="rId10"/>
    <p:sldLayoutId id="2147483667" r:id="rId11"/>
    <p:sldLayoutId id="2147483652" r:id="rId12"/>
    <p:sldLayoutId id="2147483653" r:id="rId13"/>
    <p:sldLayoutId id="2147483654" r:id="rId14"/>
    <p:sldLayoutId id="2147483655" r:id="rId15"/>
    <p:sldLayoutId id="2147483671" r:id="rId16"/>
    <p:sldLayoutId id="2147483665" r:id="rId17"/>
  </p:sldLayoutIdLst>
  <p:transition spd="med">
    <p:fade/>
  </p:transition>
  <p:hf hdr="0" ftr="0"/>
  <p:txStyles>
    <p:titleStyle>
      <a:lvl1pPr algn="l" defTabSz="607810" rtl="0" eaLnBrk="1" latinLnBrk="0" hangingPunct="1">
        <a:lnSpc>
          <a:spcPct val="90000"/>
        </a:lnSpc>
        <a:spcBef>
          <a:spcPct val="0"/>
        </a:spcBef>
        <a:buNone/>
        <a:defRPr sz="1800" b="1" kern="1200" cap="all" baseline="0">
          <a:solidFill>
            <a:srgbClr val="FF0000"/>
          </a:solidFill>
          <a:latin typeface="+mj-lt"/>
          <a:ea typeface="+mj-ea"/>
          <a:cs typeface="+mj-cs"/>
        </a:defRPr>
      </a:lvl1pPr>
    </p:titleStyle>
    <p:bodyStyle>
      <a:lvl1pPr marL="0" indent="0" algn="l" defTabSz="607810" rtl="0" eaLnBrk="1" latinLnBrk="0" hangingPunct="1">
        <a:spcBef>
          <a:spcPts val="0"/>
        </a:spcBef>
        <a:buFontTx/>
        <a:buNone/>
        <a:defRPr sz="1500" kern="1200">
          <a:solidFill>
            <a:schemeClr val="tx1"/>
          </a:solidFill>
          <a:latin typeface="+mn-lt"/>
          <a:ea typeface="+mn-ea"/>
          <a:cs typeface="+mn-cs"/>
        </a:defRPr>
      </a:lvl1pPr>
      <a:lvl2pPr marL="66674" indent="-66674" algn="l" defTabSz="607810" rtl="0" eaLnBrk="1" latinLnBrk="0" hangingPunct="1">
        <a:spcBef>
          <a:spcPts val="0"/>
        </a:spcBef>
        <a:buFont typeface="Arial" pitchFamily="34" charset="0"/>
        <a:buChar char="•"/>
        <a:defRPr sz="1200" kern="1200">
          <a:solidFill>
            <a:schemeClr val="tx1"/>
          </a:solidFill>
          <a:latin typeface="+mn-lt"/>
          <a:ea typeface="+mn-ea"/>
          <a:cs typeface="+mn-cs"/>
        </a:defRPr>
      </a:lvl2pPr>
      <a:lvl3pPr marL="267884" indent="-66674" algn="l" defTabSz="607810" rtl="0" eaLnBrk="1" latinLnBrk="0" hangingPunct="1">
        <a:spcBef>
          <a:spcPts val="0"/>
        </a:spcBef>
        <a:buFont typeface="Times New Roman" pitchFamily="18" charset="0"/>
        <a:buChar char="-"/>
        <a:defRPr sz="1200" kern="1200">
          <a:solidFill>
            <a:schemeClr val="tx1"/>
          </a:solidFill>
          <a:latin typeface="+mn-lt"/>
          <a:ea typeface="+mn-ea"/>
          <a:cs typeface="+mn-cs"/>
        </a:defRPr>
      </a:lvl3pPr>
      <a:lvl4pPr marL="469094" indent="-66674" algn="l" defTabSz="607810" rtl="0" eaLnBrk="1" latinLnBrk="0" hangingPunct="1">
        <a:spcBef>
          <a:spcPts val="0"/>
        </a:spcBef>
        <a:buFont typeface="Arial" pitchFamily="34" charset="0"/>
        <a:buChar char="•"/>
        <a:defRPr sz="1050" kern="1200">
          <a:solidFill>
            <a:schemeClr val="tx1"/>
          </a:solidFill>
          <a:latin typeface="+mn-lt"/>
          <a:ea typeface="+mn-ea"/>
          <a:cs typeface="+mn-cs"/>
        </a:defRPr>
      </a:lvl4pPr>
      <a:lvl5pPr marL="670305" indent="-66674" algn="l" defTabSz="607810" rtl="0" eaLnBrk="1" latinLnBrk="0" hangingPunct="1">
        <a:spcBef>
          <a:spcPts val="0"/>
        </a:spcBef>
        <a:buFont typeface="Times New Roman" pitchFamily="18" charset="0"/>
        <a:buChar char="-"/>
        <a:defRPr sz="1050" kern="1200">
          <a:solidFill>
            <a:schemeClr val="tx1"/>
          </a:solidFill>
          <a:latin typeface="+mn-lt"/>
          <a:ea typeface="+mn-ea"/>
          <a:cs typeface="+mn-cs"/>
        </a:defRPr>
      </a:lvl5pPr>
      <a:lvl6pPr marL="871517" indent="-61912" algn="l" defTabSz="607810" rtl="0" eaLnBrk="1" latinLnBrk="0" hangingPunct="1">
        <a:spcBef>
          <a:spcPts val="0"/>
        </a:spcBef>
        <a:buFont typeface="Arial" pitchFamily="34" charset="0"/>
        <a:buChar char="•"/>
        <a:defRPr sz="750" kern="1200">
          <a:solidFill>
            <a:schemeClr val="tx1"/>
          </a:solidFill>
          <a:latin typeface="+mn-lt"/>
          <a:ea typeface="+mn-ea"/>
          <a:cs typeface="+mn-cs"/>
        </a:defRPr>
      </a:lvl6pPr>
      <a:lvl7pPr marL="1077489" indent="-66674" algn="l" defTabSz="607810" rtl="0" eaLnBrk="1" latinLnBrk="0" hangingPunct="1">
        <a:spcBef>
          <a:spcPts val="0"/>
        </a:spcBef>
        <a:buFont typeface="Arial" pitchFamily="34" charset="0"/>
        <a:buChar char="•"/>
        <a:defRPr sz="750" kern="1200">
          <a:solidFill>
            <a:schemeClr val="tx1"/>
          </a:solidFill>
          <a:latin typeface="+mn-lt"/>
          <a:ea typeface="+mn-ea"/>
          <a:cs typeface="+mn-cs"/>
        </a:defRPr>
      </a:lvl7pPr>
      <a:lvl8pPr marL="1278699" indent="-66674" algn="l" defTabSz="607810" rtl="0" eaLnBrk="1" latinLnBrk="0" hangingPunct="1">
        <a:spcBef>
          <a:spcPts val="0"/>
        </a:spcBef>
        <a:buFont typeface="Arial" pitchFamily="34" charset="0"/>
        <a:buChar char="•"/>
        <a:defRPr sz="750" kern="1200">
          <a:solidFill>
            <a:schemeClr val="tx1"/>
          </a:solidFill>
          <a:latin typeface="+mn-lt"/>
          <a:ea typeface="+mn-ea"/>
          <a:cs typeface="+mn-cs"/>
        </a:defRPr>
      </a:lvl8pPr>
      <a:lvl9pPr marL="1479910" indent="-66674" algn="l" defTabSz="607810" rtl="0" eaLnBrk="1" latinLnBrk="0" hangingPunct="1">
        <a:spcBef>
          <a:spcPts val="0"/>
        </a:spcBef>
        <a:buFont typeface="Arial" pitchFamily="34" charset="0"/>
        <a:buChar char="•"/>
        <a:defRPr sz="750" kern="1200">
          <a:solidFill>
            <a:schemeClr val="tx1"/>
          </a:solidFill>
          <a:latin typeface="+mn-lt"/>
          <a:ea typeface="+mn-ea"/>
          <a:cs typeface="+mn-cs"/>
        </a:defRPr>
      </a:lvl9pPr>
    </p:bodyStyle>
    <p:otherStyle>
      <a:defPPr>
        <a:defRPr lang="fi-FI"/>
      </a:defPPr>
      <a:lvl1pPr marL="0" algn="l" defTabSz="607810" rtl="0" eaLnBrk="1" latinLnBrk="0" hangingPunct="1">
        <a:defRPr sz="1200" kern="1200">
          <a:solidFill>
            <a:schemeClr val="tx1"/>
          </a:solidFill>
          <a:latin typeface="+mn-lt"/>
          <a:ea typeface="+mn-ea"/>
          <a:cs typeface="+mn-cs"/>
        </a:defRPr>
      </a:lvl1pPr>
      <a:lvl2pPr marL="303905" algn="l" defTabSz="607810" rtl="0" eaLnBrk="1" latinLnBrk="0" hangingPunct="1">
        <a:defRPr sz="1200" kern="1200">
          <a:solidFill>
            <a:schemeClr val="tx1"/>
          </a:solidFill>
          <a:latin typeface="+mn-lt"/>
          <a:ea typeface="+mn-ea"/>
          <a:cs typeface="+mn-cs"/>
        </a:defRPr>
      </a:lvl2pPr>
      <a:lvl3pPr marL="607810" algn="l" defTabSz="607810" rtl="0" eaLnBrk="1" latinLnBrk="0" hangingPunct="1">
        <a:defRPr sz="1200" kern="1200">
          <a:solidFill>
            <a:schemeClr val="tx1"/>
          </a:solidFill>
          <a:latin typeface="+mn-lt"/>
          <a:ea typeface="+mn-ea"/>
          <a:cs typeface="+mn-cs"/>
        </a:defRPr>
      </a:lvl3pPr>
      <a:lvl4pPr marL="911714" algn="l" defTabSz="607810" rtl="0" eaLnBrk="1" latinLnBrk="0" hangingPunct="1">
        <a:defRPr sz="1200" kern="1200">
          <a:solidFill>
            <a:schemeClr val="tx1"/>
          </a:solidFill>
          <a:latin typeface="+mn-lt"/>
          <a:ea typeface="+mn-ea"/>
          <a:cs typeface="+mn-cs"/>
        </a:defRPr>
      </a:lvl4pPr>
      <a:lvl5pPr marL="1215619" algn="l" defTabSz="607810" rtl="0" eaLnBrk="1" latinLnBrk="0" hangingPunct="1">
        <a:defRPr sz="1200" kern="1200">
          <a:solidFill>
            <a:schemeClr val="tx1"/>
          </a:solidFill>
          <a:latin typeface="+mn-lt"/>
          <a:ea typeface="+mn-ea"/>
          <a:cs typeface="+mn-cs"/>
        </a:defRPr>
      </a:lvl5pPr>
      <a:lvl6pPr marL="1519524" algn="l" defTabSz="607810" rtl="0" eaLnBrk="1" latinLnBrk="0" hangingPunct="1">
        <a:defRPr sz="1200" kern="1200">
          <a:solidFill>
            <a:schemeClr val="tx1"/>
          </a:solidFill>
          <a:latin typeface="+mn-lt"/>
          <a:ea typeface="+mn-ea"/>
          <a:cs typeface="+mn-cs"/>
        </a:defRPr>
      </a:lvl6pPr>
      <a:lvl7pPr marL="1823429" algn="l" defTabSz="607810" rtl="0" eaLnBrk="1" latinLnBrk="0" hangingPunct="1">
        <a:defRPr sz="1200" kern="1200">
          <a:solidFill>
            <a:schemeClr val="tx1"/>
          </a:solidFill>
          <a:latin typeface="+mn-lt"/>
          <a:ea typeface="+mn-ea"/>
          <a:cs typeface="+mn-cs"/>
        </a:defRPr>
      </a:lvl7pPr>
      <a:lvl8pPr marL="2127333" algn="l" defTabSz="607810" rtl="0" eaLnBrk="1" latinLnBrk="0" hangingPunct="1">
        <a:defRPr sz="1200" kern="1200">
          <a:solidFill>
            <a:schemeClr val="tx1"/>
          </a:solidFill>
          <a:latin typeface="+mn-lt"/>
          <a:ea typeface="+mn-ea"/>
          <a:cs typeface="+mn-cs"/>
        </a:defRPr>
      </a:lvl8pPr>
      <a:lvl9pPr marL="2431238" algn="l" defTabSz="60781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02888" y="411957"/>
            <a:ext cx="4239611" cy="593576"/>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xt Placeholder 2"/>
          <p:cNvSpPr>
            <a:spLocks noGrp="1"/>
          </p:cNvSpPr>
          <p:nvPr>
            <p:ph type="body" idx="1"/>
          </p:nvPr>
        </p:nvSpPr>
        <p:spPr>
          <a:xfrm>
            <a:off x="2402887" y="1005536"/>
            <a:ext cx="4239611" cy="3780525"/>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Footer Placeholder 4"/>
          <p:cNvSpPr>
            <a:spLocks noGrp="1"/>
          </p:cNvSpPr>
          <p:nvPr>
            <p:ph type="ftr" sz="quarter" idx="3"/>
          </p:nvPr>
        </p:nvSpPr>
        <p:spPr>
          <a:xfrm>
            <a:off x="3429000" y="4840065"/>
            <a:ext cx="2970330" cy="108172"/>
          </a:xfrm>
          <a:prstGeom prst="rect">
            <a:avLst/>
          </a:prstGeom>
        </p:spPr>
        <p:txBody>
          <a:bodyPr vert="horz" lIns="0" tIns="0" rIns="0" bIns="0" rtlCol="0" anchor="t" anchorCtr="0">
            <a:noAutofit/>
          </a:bodyPr>
          <a:lstStyle>
            <a:lvl1pPr algn="r">
              <a:defRPr sz="450" b="1">
                <a:solidFill>
                  <a:schemeClr val="tx1"/>
                </a:solidFill>
                <a:latin typeface="+mj-lt"/>
              </a:defRPr>
            </a:lvl1pPr>
          </a:lstStyle>
          <a:p>
            <a:endParaRPr lang="fi-FI"/>
          </a:p>
        </p:txBody>
      </p:sp>
      <p:sp>
        <p:nvSpPr>
          <p:cNvPr id="6" name="Slide Number Placeholder 5"/>
          <p:cNvSpPr>
            <a:spLocks noGrp="1"/>
          </p:cNvSpPr>
          <p:nvPr>
            <p:ph type="sldNum" sz="quarter" idx="4"/>
          </p:nvPr>
        </p:nvSpPr>
        <p:spPr>
          <a:xfrm>
            <a:off x="6399331" y="4840065"/>
            <a:ext cx="243167" cy="108172"/>
          </a:xfrm>
          <a:prstGeom prst="rect">
            <a:avLst/>
          </a:prstGeom>
        </p:spPr>
        <p:txBody>
          <a:bodyPr vert="horz" lIns="0" tIns="0" rIns="0" bIns="0" rtlCol="0" anchor="t" anchorCtr="0">
            <a:noAutofit/>
          </a:bodyPr>
          <a:lstStyle>
            <a:lvl1pPr algn="r">
              <a:defRPr sz="450" b="1">
                <a:solidFill>
                  <a:schemeClr val="tx1"/>
                </a:solidFill>
                <a:latin typeface="+mj-lt"/>
              </a:defRPr>
            </a:lvl1pPr>
          </a:lstStyle>
          <a:p>
            <a:fld id="{F50472D7-6E0A-4B06-A629-312D4D8B3BD5}" type="slidenum">
              <a:rPr lang="fi-FI" smtClean="0"/>
              <a:pPr/>
              <a:t>‹#›</a:t>
            </a:fld>
            <a:endParaRPr lang="fi-FI"/>
          </a:p>
        </p:txBody>
      </p:sp>
      <p:cxnSp>
        <p:nvCxnSpPr>
          <p:cNvPr id="9" name="Straight Connector 8"/>
          <p:cNvCxnSpPr/>
          <p:nvPr/>
        </p:nvCxnSpPr>
        <p:spPr>
          <a:xfrm>
            <a:off x="215507" y="350953"/>
            <a:ext cx="20788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02681" y="350016"/>
            <a:ext cx="42398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Kuva 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5505" y="4804131"/>
            <a:ext cx="1414931" cy="125793"/>
          </a:xfrm>
          <a:prstGeom prst="rect">
            <a:avLst/>
          </a:prstGeom>
        </p:spPr>
      </p:pic>
    </p:spTree>
    <p:extLst>
      <p:ext uri="{BB962C8B-B14F-4D97-AF65-F5344CB8AC3E}">
        <p14:creationId xmlns:p14="http://schemas.microsoft.com/office/powerpoint/2010/main" val="25781779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684" r:id="rId18"/>
    <p:sldLayoutId id="2147483685" r:id="rId19"/>
  </p:sldLayoutIdLst>
  <p:transition spd="med">
    <p:fade/>
  </p:transition>
  <p:hf hdr="0" ftr="0"/>
  <p:txStyles>
    <p:titleStyle>
      <a:lvl1pPr algn="l" defTabSz="455858" rtl="0" eaLnBrk="1" latinLnBrk="0" hangingPunct="1">
        <a:lnSpc>
          <a:spcPct val="90000"/>
        </a:lnSpc>
        <a:spcBef>
          <a:spcPct val="0"/>
        </a:spcBef>
        <a:buNone/>
        <a:defRPr sz="1575" b="1" kern="1200" cap="all" baseline="0">
          <a:solidFill>
            <a:srgbClr val="FF0000"/>
          </a:solidFill>
          <a:latin typeface="+mj-lt"/>
          <a:ea typeface="+mj-ea"/>
          <a:cs typeface="+mj-cs"/>
        </a:defRPr>
      </a:lvl1pPr>
    </p:titleStyle>
    <p:bodyStyle>
      <a:lvl1pPr marL="0" indent="0" algn="l" defTabSz="455858" rtl="0" eaLnBrk="1" latinLnBrk="0" hangingPunct="1">
        <a:spcBef>
          <a:spcPts val="0"/>
        </a:spcBef>
        <a:buFontTx/>
        <a:buNone/>
        <a:defRPr sz="1350" kern="1200">
          <a:solidFill>
            <a:schemeClr val="tx1"/>
          </a:solidFill>
          <a:latin typeface="+mn-lt"/>
          <a:ea typeface="+mn-ea"/>
          <a:cs typeface="+mn-cs"/>
        </a:defRPr>
      </a:lvl1pPr>
      <a:lvl2pPr marL="50005" indent="-50005" algn="l" defTabSz="455858" rtl="0" eaLnBrk="1" latinLnBrk="0" hangingPunct="1">
        <a:spcBef>
          <a:spcPts val="0"/>
        </a:spcBef>
        <a:buFont typeface="Arial" pitchFamily="34" charset="0"/>
        <a:buChar char="•"/>
        <a:defRPr sz="1013" kern="1200">
          <a:solidFill>
            <a:schemeClr val="tx1"/>
          </a:solidFill>
          <a:latin typeface="+mn-lt"/>
          <a:ea typeface="+mn-ea"/>
          <a:cs typeface="+mn-cs"/>
        </a:defRPr>
      </a:lvl2pPr>
      <a:lvl3pPr marL="200913" indent="-50005" algn="l" defTabSz="455858" rtl="0" eaLnBrk="1" latinLnBrk="0" hangingPunct="1">
        <a:spcBef>
          <a:spcPts val="0"/>
        </a:spcBef>
        <a:buFont typeface="Times New Roman" pitchFamily="18" charset="0"/>
        <a:buChar char="-"/>
        <a:defRPr sz="1013" kern="1200">
          <a:solidFill>
            <a:schemeClr val="tx1"/>
          </a:solidFill>
          <a:latin typeface="+mn-lt"/>
          <a:ea typeface="+mn-ea"/>
          <a:cs typeface="+mn-cs"/>
        </a:defRPr>
      </a:lvl3pPr>
      <a:lvl4pPr marL="351821" indent="-50005" algn="l" defTabSz="455858" rtl="0" eaLnBrk="1" latinLnBrk="0" hangingPunct="1">
        <a:spcBef>
          <a:spcPts val="0"/>
        </a:spcBef>
        <a:buFont typeface="Arial" pitchFamily="34" charset="0"/>
        <a:buChar char="•"/>
        <a:defRPr sz="900" kern="1200">
          <a:solidFill>
            <a:schemeClr val="tx1"/>
          </a:solidFill>
          <a:latin typeface="+mn-lt"/>
          <a:ea typeface="+mn-ea"/>
          <a:cs typeface="+mn-cs"/>
        </a:defRPr>
      </a:lvl4pPr>
      <a:lvl5pPr marL="502730" indent="-50005" algn="l" defTabSz="455858" rtl="0" eaLnBrk="1" latinLnBrk="0" hangingPunct="1">
        <a:spcBef>
          <a:spcPts val="0"/>
        </a:spcBef>
        <a:buFont typeface="Times New Roman" pitchFamily="18" charset="0"/>
        <a:buChar char="-"/>
        <a:defRPr sz="900" kern="1200">
          <a:solidFill>
            <a:schemeClr val="tx1"/>
          </a:solidFill>
          <a:latin typeface="+mn-lt"/>
          <a:ea typeface="+mn-ea"/>
          <a:cs typeface="+mn-cs"/>
        </a:defRPr>
      </a:lvl5pPr>
      <a:lvl6pPr marL="653638" indent="-46434" algn="l" defTabSz="455858" rtl="0" eaLnBrk="1" latinLnBrk="0" hangingPunct="1">
        <a:spcBef>
          <a:spcPts val="0"/>
        </a:spcBef>
        <a:buFont typeface="Arial" pitchFamily="34" charset="0"/>
        <a:buChar char="•"/>
        <a:defRPr sz="563" kern="1200">
          <a:solidFill>
            <a:schemeClr val="tx1"/>
          </a:solidFill>
          <a:latin typeface="+mn-lt"/>
          <a:ea typeface="+mn-ea"/>
          <a:cs typeface="+mn-cs"/>
        </a:defRPr>
      </a:lvl6pPr>
      <a:lvl7pPr marL="808117" indent="-50005" algn="l" defTabSz="455858" rtl="0" eaLnBrk="1" latinLnBrk="0" hangingPunct="1">
        <a:spcBef>
          <a:spcPts val="0"/>
        </a:spcBef>
        <a:buFont typeface="Arial" pitchFamily="34" charset="0"/>
        <a:buChar char="•"/>
        <a:defRPr sz="563" kern="1200">
          <a:solidFill>
            <a:schemeClr val="tx1"/>
          </a:solidFill>
          <a:latin typeface="+mn-lt"/>
          <a:ea typeface="+mn-ea"/>
          <a:cs typeface="+mn-cs"/>
        </a:defRPr>
      </a:lvl7pPr>
      <a:lvl8pPr marL="959024" indent="-50005" algn="l" defTabSz="455858" rtl="0" eaLnBrk="1" latinLnBrk="0" hangingPunct="1">
        <a:spcBef>
          <a:spcPts val="0"/>
        </a:spcBef>
        <a:buFont typeface="Arial" pitchFamily="34" charset="0"/>
        <a:buChar char="•"/>
        <a:defRPr sz="563" kern="1200">
          <a:solidFill>
            <a:schemeClr val="tx1"/>
          </a:solidFill>
          <a:latin typeface="+mn-lt"/>
          <a:ea typeface="+mn-ea"/>
          <a:cs typeface="+mn-cs"/>
        </a:defRPr>
      </a:lvl8pPr>
      <a:lvl9pPr marL="1109933" indent="-50005" algn="l" defTabSz="455858" rtl="0" eaLnBrk="1" latinLnBrk="0" hangingPunct="1">
        <a:spcBef>
          <a:spcPts val="0"/>
        </a:spcBef>
        <a:buFont typeface="Arial" pitchFamily="34" charset="0"/>
        <a:buChar char="•"/>
        <a:defRPr sz="563" kern="1200">
          <a:solidFill>
            <a:schemeClr val="tx1"/>
          </a:solidFill>
          <a:latin typeface="+mn-lt"/>
          <a:ea typeface="+mn-ea"/>
          <a:cs typeface="+mn-cs"/>
        </a:defRPr>
      </a:lvl9pPr>
    </p:bodyStyle>
    <p:otherStyle>
      <a:defPPr>
        <a:defRPr lang="fi-FI"/>
      </a:defPPr>
      <a:lvl1pPr marL="0" algn="l" defTabSz="455858" rtl="0" eaLnBrk="1" latinLnBrk="0" hangingPunct="1">
        <a:defRPr sz="900" kern="1200">
          <a:solidFill>
            <a:schemeClr val="tx1"/>
          </a:solidFill>
          <a:latin typeface="+mn-lt"/>
          <a:ea typeface="+mn-ea"/>
          <a:cs typeface="+mn-cs"/>
        </a:defRPr>
      </a:lvl1pPr>
      <a:lvl2pPr marL="227928" algn="l" defTabSz="455858" rtl="0" eaLnBrk="1" latinLnBrk="0" hangingPunct="1">
        <a:defRPr sz="900" kern="1200">
          <a:solidFill>
            <a:schemeClr val="tx1"/>
          </a:solidFill>
          <a:latin typeface="+mn-lt"/>
          <a:ea typeface="+mn-ea"/>
          <a:cs typeface="+mn-cs"/>
        </a:defRPr>
      </a:lvl2pPr>
      <a:lvl3pPr marL="455858" algn="l" defTabSz="455858" rtl="0" eaLnBrk="1" latinLnBrk="0" hangingPunct="1">
        <a:defRPr sz="900" kern="1200">
          <a:solidFill>
            <a:schemeClr val="tx1"/>
          </a:solidFill>
          <a:latin typeface="+mn-lt"/>
          <a:ea typeface="+mn-ea"/>
          <a:cs typeface="+mn-cs"/>
        </a:defRPr>
      </a:lvl3pPr>
      <a:lvl4pPr marL="683786" algn="l" defTabSz="455858" rtl="0" eaLnBrk="1" latinLnBrk="0" hangingPunct="1">
        <a:defRPr sz="900" kern="1200">
          <a:solidFill>
            <a:schemeClr val="tx1"/>
          </a:solidFill>
          <a:latin typeface="+mn-lt"/>
          <a:ea typeface="+mn-ea"/>
          <a:cs typeface="+mn-cs"/>
        </a:defRPr>
      </a:lvl4pPr>
      <a:lvl5pPr marL="911714" algn="l" defTabSz="455858" rtl="0" eaLnBrk="1" latinLnBrk="0" hangingPunct="1">
        <a:defRPr sz="900" kern="1200">
          <a:solidFill>
            <a:schemeClr val="tx1"/>
          </a:solidFill>
          <a:latin typeface="+mn-lt"/>
          <a:ea typeface="+mn-ea"/>
          <a:cs typeface="+mn-cs"/>
        </a:defRPr>
      </a:lvl5pPr>
      <a:lvl6pPr marL="1139644" algn="l" defTabSz="455858" rtl="0" eaLnBrk="1" latinLnBrk="0" hangingPunct="1">
        <a:defRPr sz="900" kern="1200">
          <a:solidFill>
            <a:schemeClr val="tx1"/>
          </a:solidFill>
          <a:latin typeface="+mn-lt"/>
          <a:ea typeface="+mn-ea"/>
          <a:cs typeface="+mn-cs"/>
        </a:defRPr>
      </a:lvl6pPr>
      <a:lvl7pPr marL="1367572" algn="l" defTabSz="455858" rtl="0" eaLnBrk="1" latinLnBrk="0" hangingPunct="1">
        <a:defRPr sz="900" kern="1200">
          <a:solidFill>
            <a:schemeClr val="tx1"/>
          </a:solidFill>
          <a:latin typeface="+mn-lt"/>
          <a:ea typeface="+mn-ea"/>
          <a:cs typeface="+mn-cs"/>
        </a:defRPr>
      </a:lvl7pPr>
      <a:lvl8pPr marL="1595500" algn="l" defTabSz="455858" rtl="0" eaLnBrk="1" latinLnBrk="0" hangingPunct="1">
        <a:defRPr sz="900" kern="1200">
          <a:solidFill>
            <a:schemeClr val="tx1"/>
          </a:solidFill>
          <a:latin typeface="+mn-lt"/>
          <a:ea typeface="+mn-ea"/>
          <a:cs typeface="+mn-cs"/>
        </a:defRPr>
      </a:lvl8pPr>
      <a:lvl9pPr marL="1823429" algn="l" defTabSz="455858"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A69B0A33-A799-4AE5-A685-2C12EA441830}" type="datetimeFigureOut">
              <a:rPr lang="fi-FI" smtClean="0"/>
              <a:t>12.6.2020</a:t>
            </a:fld>
            <a:endParaRPr lang="fi-FI"/>
          </a:p>
        </p:txBody>
      </p:sp>
      <p:sp>
        <p:nvSpPr>
          <p:cNvPr id="5" name="Alatunnisteen paikkamerkki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7E1BAD12-A13E-43D7-A783-72DB319B9FDE}" type="slidenum">
              <a:rPr lang="fi-FI" smtClean="0"/>
              <a:t>‹#›</a:t>
            </a:fld>
            <a:endParaRPr lang="fi-FI"/>
          </a:p>
        </p:txBody>
      </p:sp>
    </p:spTree>
    <p:extLst>
      <p:ext uri="{BB962C8B-B14F-4D97-AF65-F5344CB8AC3E}">
        <p14:creationId xmlns:p14="http://schemas.microsoft.com/office/powerpoint/2010/main" val="5998286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514337" rtl="0" eaLnBrk="1" latinLnBrk="0" hangingPunct="1">
        <a:spcBef>
          <a:spcPct val="0"/>
        </a:spcBef>
        <a:buNone/>
        <a:defRPr sz="2475" kern="1200">
          <a:solidFill>
            <a:schemeClr val="tx1"/>
          </a:solidFill>
          <a:latin typeface="+mj-lt"/>
          <a:ea typeface="+mj-ea"/>
          <a:cs typeface="+mj-cs"/>
        </a:defRPr>
      </a:lvl1pPr>
    </p:titleStyle>
    <p:bodyStyle>
      <a:lvl1pPr marL="192876" indent="-192876" algn="l" defTabSz="514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899" indent="-160731" algn="l" defTabSz="514337"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22" indent="-128585" algn="l" defTabSz="514337"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091"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59"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28"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34" indent="-128585" algn="l" defTabSz="514337"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fi-FI"/>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02888" y="411957"/>
            <a:ext cx="4239611" cy="593576"/>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xt Placeholder 2"/>
          <p:cNvSpPr>
            <a:spLocks noGrp="1"/>
          </p:cNvSpPr>
          <p:nvPr>
            <p:ph type="body" idx="1"/>
          </p:nvPr>
        </p:nvSpPr>
        <p:spPr>
          <a:xfrm>
            <a:off x="2402887" y="1005536"/>
            <a:ext cx="4239611" cy="3780525"/>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Footer Placeholder 4"/>
          <p:cNvSpPr>
            <a:spLocks noGrp="1"/>
          </p:cNvSpPr>
          <p:nvPr>
            <p:ph type="ftr" sz="quarter" idx="3"/>
          </p:nvPr>
        </p:nvSpPr>
        <p:spPr>
          <a:xfrm>
            <a:off x="3429000" y="4840065"/>
            <a:ext cx="2970330" cy="108172"/>
          </a:xfrm>
          <a:prstGeom prst="rect">
            <a:avLst/>
          </a:prstGeom>
        </p:spPr>
        <p:txBody>
          <a:bodyPr vert="horz" lIns="0" tIns="0" rIns="0" bIns="0" rtlCol="0" anchor="t" anchorCtr="0">
            <a:noAutofit/>
          </a:bodyPr>
          <a:lstStyle>
            <a:lvl1pPr algn="r">
              <a:defRPr sz="450" b="1">
                <a:solidFill>
                  <a:schemeClr val="tx1"/>
                </a:solidFill>
                <a:latin typeface="+mj-lt"/>
              </a:defRPr>
            </a:lvl1pPr>
          </a:lstStyle>
          <a:p>
            <a:endParaRPr lang="fi-FI" dirty="0"/>
          </a:p>
        </p:txBody>
      </p:sp>
      <p:sp>
        <p:nvSpPr>
          <p:cNvPr id="6" name="Slide Number Placeholder 5"/>
          <p:cNvSpPr>
            <a:spLocks noGrp="1"/>
          </p:cNvSpPr>
          <p:nvPr>
            <p:ph type="sldNum" sz="quarter" idx="4"/>
          </p:nvPr>
        </p:nvSpPr>
        <p:spPr>
          <a:xfrm>
            <a:off x="6399331" y="4840065"/>
            <a:ext cx="243167" cy="108172"/>
          </a:xfrm>
          <a:prstGeom prst="rect">
            <a:avLst/>
          </a:prstGeom>
        </p:spPr>
        <p:txBody>
          <a:bodyPr vert="horz" lIns="0" tIns="0" rIns="0" bIns="0" rtlCol="0" anchor="t" anchorCtr="0">
            <a:noAutofit/>
          </a:bodyPr>
          <a:lstStyle>
            <a:lvl1pPr algn="r">
              <a:defRPr sz="450" b="1">
                <a:solidFill>
                  <a:schemeClr val="tx1"/>
                </a:solidFill>
                <a:latin typeface="+mj-lt"/>
              </a:defRPr>
            </a:lvl1pPr>
          </a:lstStyle>
          <a:p>
            <a:fld id="{F50472D7-6E0A-4B06-A629-312D4D8B3BD5}" type="slidenum">
              <a:rPr lang="fi-FI" smtClean="0"/>
              <a:pPr/>
              <a:t>‹#›</a:t>
            </a:fld>
            <a:endParaRPr lang="fi-FI" dirty="0"/>
          </a:p>
        </p:txBody>
      </p:sp>
      <p:cxnSp>
        <p:nvCxnSpPr>
          <p:cNvPr id="9" name="Straight Connector 8"/>
          <p:cNvCxnSpPr/>
          <p:nvPr/>
        </p:nvCxnSpPr>
        <p:spPr>
          <a:xfrm>
            <a:off x="215507" y="350953"/>
            <a:ext cx="20788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02681" y="350016"/>
            <a:ext cx="42398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Kuva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5505" y="4804131"/>
            <a:ext cx="1414931" cy="125793"/>
          </a:xfrm>
          <a:prstGeom prst="rect">
            <a:avLst/>
          </a:prstGeom>
        </p:spPr>
      </p:pic>
    </p:spTree>
    <p:extLst>
      <p:ext uri="{BB962C8B-B14F-4D97-AF65-F5344CB8AC3E}">
        <p14:creationId xmlns:p14="http://schemas.microsoft.com/office/powerpoint/2010/main" val="1410875447"/>
      </p:ext>
    </p:extLst>
  </p:cSld>
  <p:clrMap bg1="lt1" tx1="dk1" bg2="lt2" tx2="dk2" accent1="accent1" accent2="accent2" accent3="accent3" accent4="accent4" accent5="accent5" accent6="accent6" hlink="hlink" folHlink="folHlink"/>
  <p:sldLayoutIdLst>
    <p:sldLayoutId id="2147483717" r:id="rId1"/>
  </p:sldLayoutIdLst>
  <p:transition spd="med">
    <p:fade/>
  </p:transition>
  <p:hf hdr="0" ftr="0"/>
  <p:txStyles>
    <p:titleStyle>
      <a:lvl1pPr algn="l" defTabSz="607810" rtl="0" eaLnBrk="1" latinLnBrk="0" hangingPunct="1">
        <a:lnSpc>
          <a:spcPct val="90000"/>
        </a:lnSpc>
        <a:spcBef>
          <a:spcPct val="0"/>
        </a:spcBef>
        <a:buNone/>
        <a:defRPr sz="2100" b="1" kern="1200" cap="all" baseline="0">
          <a:solidFill>
            <a:srgbClr val="FF0000"/>
          </a:solidFill>
          <a:latin typeface="+mj-lt"/>
          <a:ea typeface="+mj-ea"/>
          <a:cs typeface="+mj-cs"/>
        </a:defRPr>
      </a:lvl1pPr>
    </p:titleStyle>
    <p:bodyStyle>
      <a:lvl1pPr marL="0" indent="0" algn="l" defTabSz="607810" rtl="0" eaLnBrk="1" latinLnBrk="0" hangingPunct="1">
        <a:spcBef>
          <a:spcPts val="0"/>
        </a:spcBef>
        <a:buFontTx/>
        <a:buNone/>
        <a:defRPr sz="1800" kern="1200">
          <a:solidFill>
            <a:schemeClr val="tx1"/>
          </a:solidFill>
          <a:latin typeface="+mn-lt"/>
          <a:ea typeface="+mn-ea"/>
          <a:cs typeface="+mn-cs"/>
        </a:defRPr>
      </a:lvl1pPr>
      <a:lvl2pPr marL="66674" indent="-66674" algn="l" defTabSz="607810" rtl="0" eaLnBrk="1" latinLnBrk="0" hangingPunct="1">
        <a:spcBef>
          <a:spcPts val="0"/>
        </a:spcBef>
        <a:buFont typeface="Arial" pitchFamily="34" charset="0"/>
        <a:buChar char="•"/>
        <a:defRPr sz="1350" kern="1200">
          <a:solidFill>
            <a:schemeClr val="tx1"/>
          </a:solidFill>
          <a:latin typeface="+mn-lt"/>
          <a:ea typeface="+mn-ea"/>
          <a:cs typeface="+mn-cs"/>
        </a:defRPr>
      </a:lvl2pPr>
      <a:lvl3pPr marL="267884" indent="-66674" algn="l" defTabSz="607810" rtl="0" eaLnBrk="1" latinLnBrk="0" hangingPunct="1">
        <a:spcBef>
          <a:spcPts val="0"/>
        </a:spcBef>
        <a:buFont typeface="Times New Roman" pitchFamily="18" charset="0"/>
        <a:buChar char="-"/>
        <a:defRPr sz="1350" kern="1200">
          <a:solidFill>
            <a:schemeClr val="tx1"/>
          </a:solidFill>
          <a:latin typeface="+mn-lt"/>
          <a:ea typeface="+mn-ea"/>
          <a:cs typeface="+mn-cs"/>
        </a:defRPr>
      </a:lvl3pPr>
      <a:lvl4pPr marL="469094" indent="-66674" algn="l" defTabSz="607810" rtl="0" eaLnBrk="1" latinLnBrk="0" hangingPunct="1">
        <a:spcBef>
          <a:spcPts val="0"/>
        </a:spcBef>
        <a:buFont typeface="Arial" pitchFamily="34" charset="0"/>
        <a:buChar char="•"/>
        <a:defRPr sz="1200" kern="1200">
          <a:solidFill>
            <a:schemeClr val="tx1"/>
          </a:solidFill>
          <a:latin typeface="+mn-lt"/>
          <a:ea typeface="+mn-ea"/>
          <a:cs typeface="+mn-cs"/>
        </a:defRPr>
      </a:lvl4pPr>
      <a:lvl5pPr marL="670305" indent="-66674" algn="l" defTabSz="607810" rtl="0" eaLnBrk="1" latinLnBrk="0" hangingPunct="1">
        <a:spcBef>
          <a:spcPts val="0"/>
        </a:spcBef>
        <a:buFont typeface="Times New Roman" pitchFamily="18" charset="0"/>
        <a:buChar char="-"/>
        <a:defRPr sz="1200" kern="1200">
          <a:solidFill>
            <a:schemeClr val="tx1"/>
          </a:solidFill>
          <a:latin typeface="+mn-lt"/>
          <a:ea typeface="+mn-ea"/>
          <a:cs typeface="+mn-cs"/>
        </a:defRPr>
      </a:lvl5pPr>
      <a:lvl6pPr marL="871517" indent="-61912" algn="l" defTabSz="607810" rtl="0" eaLnBrk="1" latinLnBrk="0" hangingPunct="1">
        <a:spcBef>
          <a:spcPts val="0"/>
        </a:spcBef>
        <a:buFont typeface="Arial" pitchFamily="34" charset="0"/>
        <a:buChar char="•"/>
        <a:defRPr sz="750" kern="1200">
          <a:solidFill>
            <a:schemeClr val="tx1"/>
          </a:solidFill>
          <a:latin typeface="+mn-lt"/>
          <a:ea typeface="+mn-ea"/>
          <a:cs typeface="+mn-cs"/>
        </a:defRPr>
      </a:lvl6pPr>
      <a:lvl7pPr marL="1077489" indent="-66674" algn="l" defTabSz="607810" rtl="0" eaLnBrk="1" latinLnBrk="0" hangingPunct="1">
        <a:spcBef>
          <a:spcPts val="0"/>
        </a:spcBef>
        <a:buFont typeface="Arial" pitchFamily="34" charset="0"/>
        <a:buChar char="•"/>
        <a:defRPr sz="750" kern="1200">
          <a:solidFill>
            <a:schemeClr val="tx1"/>
          </a:solidFill>
          <a:latin typeface="+mn-lt"/>
          <a:ea typeface="+mn-ea"/>
          <a:cs typeface="+mn-cs"/>
        </a:defRPr>
      </a:lvl7pPr>
      <a:lvl8pPr marL="1278699" indent="-66674" algn="l" defTabSz="607810" rtl="0" eaLnBrk="1" latinLnBrk="0" hangingPunct="1">
        <a:spcBef>
          <a:spcPts val="0"/>
        </a:spcBef>
        <a:buFont typeface="Arial" pitchFamily="34" charset="0"/>
        <a:buChar char="•"/>
        <a:defRPr sz="750" kern="1200">
          <a:solidFill>
            <a:schemeClr val="tx1"/>
          </a:solidFill>
          <a:latin typeface="+mn-lt"/>
          <a:ea typeface="+mn-ea"/>
          <a:cs typeface="+mn-cs"/>
        </a:defRPr>
      </a:lvl8pPr>
      <a:lvl9pPr marL="1479910" indent="-66674" algn="l" defTabSz="607810" rtl="0" eaLnBrk="1" latinLnBrk="0" hangingPunct="1">
        <a:spcBef>
          <a:spcPts val="0"/>
        </a:spcBef>
        <a:buFont typeface="Arial" pitchFamily="34" charset="0"/>
        <a:buChar char="•"/>
        <a:defRPr sz="750" kern="1200">
          <a:solidFill>
            <a:schemeClr val="tx1"/>
          </a:solidFill>
          <a:latin typeface="+mn-lt"/>
          <a:ea typeface="+mn-ea"/>
          <a:cs typeface="+mn-cs"/>
        </a:defRPr>
      </a:lvl9pPr>
    </p:bodyStyle>
    <p:otherStyle>
      <a:defPPr>
        <a:defRPr lang="fi-FI"/>
      </a:defPPr>
      <a:lvl1pPr marL="0" algn="l" defTabSz="607810" rtl="0" eaLnBrk="1" latinLnBrk="0" hangingPunct="1">
        <a:defRPr sz="1200" kern="1200">
          <a:solidFill>
            <a:schemeClr val="tx1"/>
          </a:solidFill>
          <a:latin typeface="+mn-lt"/>
          <a:ea typeface="+mn-ea"/>
          <a:cs typeface="+mn-cs"/>
        </a:defRPr>
      </a:lvl1pPr>
      <a:lvl2pPr marL="303905" algn="l" defTabSz="607810" rtl="0" eaLnBrk="1" latinLnBrk="0" hangingPunct="1">
        <a:defRPr sz="1200" kern="1200">
          <a:solidFill>
            <a:schemeClr val="tx1"/>
          </a:solidFill>
          <a:latin typeface="+mn-lt"/>
          <a:ea typeface="+mn-ea"/>
          <a:cs typeface="+mn-cs"/>
        </a:defRPr>
      </a:lvl2pPr>
      <a:lvl3pPr marL="607810" algn="l" defTabSz="607810" rtl="0" eaLnBrk="1" latinLnBrk="0" hangingPunct="1">
        <a:defRPr sz="1200" kern="1200">
          <a:solidFill>
            <a:schemeClr val="tx1"/>
          </a:solidFill>
          <a:latin typeface="+mn-lt"/>
          <a:ea typeface="+mn-ea"/>
          <a:cs typeface="+mn-cs"/>
        </a:defRPr>
      </a:lvl3pPr>
      <a:lvl4pPr marL="911714" algn="l" defTabSz="607810" rtl="0" eaLnBrk="1" latinLnBrk="0" hangingPunct="1">
        <a:defRPr sz="1200" kern="1200">
          <a:solidFill>
            <a:schemeClr val="tx1"/>
          </a:solidFill>
          <a:latin typeface="+mn-lt"/>
          <a:ea typeface="+mn-ea"/>
          <a:cs typeface="+mn-cs"/>
        </a:defRPr>
      </a:lvl4pPr>
      <a:lvl5pPr marL="1215619" algn="l" defTabSz="607810" rtl="0" eaLnBrk="1" latinLnBrk="0" hangingPunct="1">
        <a:defRPr sz="1200" kern="1200">
          <a:solidFill>
            <a:schemeClr val="tx1"/>
          </a:solidFill>
          <a:latin typeface="+mn-lt"/>
          <a:ea typeface="+mn-ea"/>
          <a:cs typeface="+mn-cs"/>
        </a:defRPr>
      </a:lvl5pPr>
      <a:lvl6pPr marL="1519524" algn="l" defTabSz="607810" rtl="0" eaLnBrk="1" latinLnBrk="0" hangingPunct="1">
        <a:defRPr sz="1200" kern="1200">
          <a:solidFill>
            <a:schemeClr val="tx1"/>
          </a:solidFill>
          <a:latin typeface="+mn-lt"/>
          <a:ea typeface="+mn-ea"/>
          <a:cs typeface="+mn-cs"/>
        </a:defRPr>
      </a:lvl6pPr>
      <a:lvl7pPr marL="1823429" algn="l" defTabSz="607810" rtl="0" eaLnBrk="1" latinLnBrk="0" hangingPunct="1">
        <a:defRPr sz="1200" kern="1200">
          <a:solidFill>
            <a:schemeClr val="tx1"/>
          </a:solidFill>
          <a:latin typeface="+mn-lt"/>
          <a:ea typeface="+mn-ea"/>
          <a:cs typeface="+mn-cs"/>
        </a:defRPr>
      </a:lvl7pPr>
      <a:lvl8pPr marL="2127333" algn="l" defTabSz="607810" rtl="0" eaLnBrk="1" latinLnBrk="0" hangingPunct="1">
        <a:defRPr sz="1200" kern="1200">
          <a:solidFill>
            <a:schemeClr val="tx1"/>
          </a:solidFill>
          <a:latin typeface="+mn-lt"/>
          <a:ea typeface="+mn-ea"/>
          <a:cs typeface="+mn-cs"/>
        </a:defRPr>
      </a:lvl8pPr>
      <a:lvl9pPr marL="2431238" algn="l" defTabSz="60781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02887" y="411957"/>
            <a:ext cx="4239611" cy="593576"/>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xt Placeholder 2"/>
          <p:cNvSpPr>
            <a:spLocks noGrp="1"/>
          </p:cNvSpPr>
          <p:nvPr>
            <p:ph type="body" idx="1"/>
          </p:nvPr>
        </p:nvSpPr>
        <p:spPr>
          <a:xfrm>
            <a:off x="2402886" y="1005533"/>
            <a:ext cx="4239611" cy="3780525"/>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Footer Placeholder 4"/>
          <p:cNvSpPr>
            <a:spLocks noGrp="1"/>
          </p:cNvSpPr>
          <p:nvPr>
            <p:ph type="ftr" sz="quarter" idx="3"/>
          </p:nvPr>
        </p:nvSpPr>
        <p:spPr>
          <a:xfrm>
            <a:off x="3429000" y="4840065"/>
            <a:ext cx="2970330" cy="108172"/>
          </a:xfrm>
          <a:prstGeom prst="rect">
            <a:avLst/>
          </a:prstGeom>
        </p:spPr>
        <p:txBody>
          <a:bodyPr vert="horz" lIns="0" tIns="0" rIns="0" bIns="0" rtlCol="0" anchor="t" anchorCtr="0">
            <a:noAutofit/>
          </a:bodyPr>
          <a:lstStyle>
            <a:lvl1pPr algn="r">
              <a:defRPr sz="600" b="1">
                <a:solidFill>
                  <a:schemeClr val="tx1"/>
                </a:solidFill>
                <a:latin typeface="+mj-lt"/>
              </a:defRPr>
            </a:lvl1pPr>
          </a:lstStyle>
          <a:p>
            <a:endParaRPr lang="fi-FI" dirty="0"/>
          </a:p>
        </p:txBody>
      </p:sp>
      <p:sp>
        <p:nvSpPr>
          <p:cNvPr id="6" name="Slide Number Placeholder 5"/>
          <p:cNvSpPr>
            <a:spLocks noGrp="1"/>
          </p:cNvSpPr>
          <p:nvPr>
            <p:ph type="sldNum" sz="quarter" idx="4"/>
          </p:nvPr>
        </p:nvSpPr>
        <p:spPr>
          <a:xfrm>
            <a:off x="6399330" y="4840065"/>
            <a:ext cx="243167" cy="108172"/>
          </a:xfrm>
          <a:prstGeom prst="rect">
            <a:avLst/>
          </a:prstGeom>
        </p:spPr>
        <p:txBody>
          <a:bodyPr vert="horz" lIns="0" tIns="0" rIns="0" bIns="0" rtlCol="0" anchor="t" anchorCtr="0">
            <a:noAutofit/>
          </a:bodyPr>
          <a:lstStyle>
            <a:lvl1pPr algn="r">
              <a:defRPr sz="600" b="1">
                <a:solidFill>
                  <a:schemeClr val="tx1"/>
                </a:solidFill>
                <a:latin typeface="+mj-lt"/>
              </a:defRPr>
            </a:lvl1pPr>
          </a:lstStyle>
          <a:p>
            <a:fld id="{F50472D7-6E0A-4B06-A629-312D4D8B3BD5}" type="slidenum">
              <a:rPr lang="fi-FI" smtClean="0"/>
              <a:pPr/>
              <a:t>‹#›</a:t>
            </a:fld>
            <a:endParaRPr lang="fi-FI" dirty="0"/>
          </a:p>
        </p:txBody>
      </p:sp>
      <p:cxnSp>
        <p:nvCxnSpPr>
          <p:cNvPr id="9" name="Straight Connector 8"/>
          <p:cNvCxnSpPr/>
          <p:nvPr/>
        </p:nvCxnSpPr>
        <p:spPr>
          <a:xfrm>
            <a:off x="215505" y="350953"/>
            <a:ext cx="207883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02681" y="350016"/>
            <a:ext cx="42398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Kuva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5504" y="4804128"/>
            <a:ext cx="1414931" cy="125793"/>
          </a:xfrm>
          <a:prstGeom prst="rect">
            <a:avLst/>
          </a:prstGeom>
        </p:spPr>
      </p:pic>
    </p:spTree>
    <p:extLst>
      <p:ext uri="{BB962C8B-B14F-4D97-AF65-F5344CB8AC3E}">
        <p14:creationId xmlns:p14="http://schemas.microsoft.com/office/powerpoint/2010/main" val="1410875447"/>
      </p:ext>
    </p:extLst>
  </p:cSld>
  <p:clrMap bg1="lt1" tx1="dk1" bg2="lt2" tx2="dk2" accent1="accent1" accent2="accent2" accent3="accent3" accent4="accent4" accent5="accent5" accent6="accent6" hlink="hlink" folHlink="folHlink"/>
  <p:sldLayoutIdLst>
    <p:sldLayoutId id="2147483720" r:id="rId1"/>
    <p:sldLayoutId id="2147483719" r:id="rId2"/>
  </p:sldLayoutIdLst>
  <p:transition spd="med">
    <p:fade/>
  </p:transition>
  <p:hf hdr="0" ftr="0"/>
  <p:txStyles>
    <p:titleStyle>
      <a:lvl1pPr algn="l" defTabSz="810433" rtl="0" eaLnBrk="1" latinLnBrk="0" hangingPunct="1">
        <a:lnSpc>
          <a:spcPct val="90000"/>
        </a:lnSpc>
        <a:spcBef>
          <a:spcPct val="0"/>
        </a:spcBef>
        <a:buNone/>
        <a:defRPr sz="2800" b="1" kern="1200" cap="all" baseline="0">
          <a:solidFill>
            <a:srgbClr val="FF0000"/>
          </a:solidFill>
          <a:latin typeface="+mj-lt"/>
          <a:ea typeface="+mj-ea"/>
          <a:cs typeface="+mj-cs"/>
        </a:defRPr>
      </a:lvl1pPr>
    </p:titleStyle>
    <p:bodyStyle>
      <a:lvl1pPr marL="0" indent="0" algn="l" defTabSz="810433" rtl="0" eaLnBrk="1" latinLnBrk="0" hangingPunct="1">
        <a:spcBef>
          <a:spcPts val="0"/>
        </a:spcBef>
        <a:buFontTx/>
        <a:buNone/>
        <a:defRPr sz="2400" kern="1200">
          <a:solidFill>
            <a:schemeClr val="tx1"/>
          </a:solidFill>
          <a:latin typeface="+mn-lt"/>
          <a:ea typeface="+mn-ea"/>
          <a:cs typeface="+mn-cs"/>
        </a:defRPr>
      </a:lvl1pPr>
      <a:lvl2pPr marL="88900" indent="-88900" algn="l" defTabSz="810433" rtl="0" eaLnBrk="1" latinLnBrk="0" hangingPunct="1">
        <a:spcBef>
          <a:spcPts val="0"/>
        </a:spcBef>
        <a:buFont typeface="Arial" pitchFamily="34" charset="0"/>
        <a:buChar char="•"/>
        <a:defRPr sz="1800" kern="1200">
          <a:solidFill>
            <a:schemeClr val="tx1"/>
          </a:solidFill>
          <a:latin typeface="+mn-lt"/>
          <a:ea typeface="+mn-ea"/>
          <a:cs typeface="+mn-cs"/>
        </a:defRPr>
      </a:lvl2pPr>
      <a:lvl3pPr marL="357188" indent="-88900" algn="l" defTabSz="810433" rtl="0" eaLnBrk="1" latinLnBrk="0" hangingPunct="1">
        <a:spcBef>
          <a:spcPts val="0"/>
        </a:spcBef>
        <a:buFont typeface="Times New Roman" pitchFamily="18" charset="0"/>
        <a:buChar char="-"/>
        <a:defRPr sz="1800" kern="1200">
          <a:solidFill>
            <a:schemeClr val="tx1"/>
          </a:solidFill>
          <a:latin typeface="+mn-lt"/>
          <a:ea typeface="+mn-ea"/>
          <a:cs typeface="+mn-cs"/>
        </a:defRPr>
      </a:lvl3pPr>
      <a:lvl4pPr marL="625475" indent="-88900" algn="l" defTabSz="810433" rtl="0" eaLnBrk="1" latinLnBrk="0" hangingPunct="1">
        <a:spcBef>
          <a:spcPts val="0"/>
        </a:spcBef>
        <a:buFont typeface="Arial" pitchFamily="34" charset="0"/>
        <a:buChar char="•"/>
        <a:defRPr sz="1600" kern="1200">
          <a:solidFill>
            <a:schemeClr val="tx1"/>
          </a:solidFill>
          <a:latin typeface="+mn-lt"/>
          <a:ea typeface="+mn-ea"/>
          <a:cs typeface="+mn-cs"/>
        </a:defRPr>
      </a:lvl4pPr>
      <a:lvl5pPr marL="893763" indent="-88900" algn="l" defTabSz="810433" rtl="0" eaLnBrk="1" latinLnBrk="0" hangingPunct="1">
        <a:spcBef>
          <a:spcPts val="0"/>
        </a:spcBef>
        <a:buFont typeface="Times New Roman" pitchFamily="18" charset="0"/>
        <a:buChar char="-"/>
        <a:defRPr sz="1600" kern="1200">
          <a:solidFill>
            <a:schemeClr val="tx1"/>
          </a:solidFill>
          <a:latin typeface="+mn-lt"/>
          <a:ea typeface="+mn-ea"/>
          <a:cs typeface="+mn-cs"/>
        </a:defRPr>
      </a:lvl5pPr>
      <a:lvl6pPr marL="1162050" indent="-8255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6pPr>
      <a:lvl7pPr marL="1436688" indent="-8890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7pPr>
      <a:lvl8pPr marL="1704975" indent="-8890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8pPr>
      <a:lvl9pPr marL="1973263" indent="-8890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9pPr>
    </p:bodyStyle>
    <p:otherStyle>
      <a:defPPr>
        <a:defRPr lang="fi-FI"/>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hyperlink" Target="https://arenan.yle.fi/audio/1-4360723" TargetMode="External"/><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www.supercoloring.com/pages/giant-sable-antelope?version=print" TargetMode="Externa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hyperlink" Target="http://www.supercoloring.com/coloring-pages/flag-of-angola" TargetMode="Externa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62720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50472D7-6E0A-4B06-A629-312D4D8B3BD5}" type="slidenum">
              <a:rPr lang="fi-FI" smtClean="0"/>
              <a:pPr/>
              <a:t>10</a:t>
            </a:fld>
            <a:endParaRPr lang="fi-FI"/>
          </a:p>
        </p:txBody>
      </p:sp>
      <p:sp>
        <p:nvSpPr>
          <p:cNvPr id="3" name="Content Placeholder 2"/>
          <p:cNvSpPr>
            <a:spLocks noGrp="1"/>
          </p:cNvSpPr>
          <p:nvPr>
            <p:ph idx="4294967295"/>
          </p:nvPr>
        </p:nvSpPr>
        <p:spPr>
          <a:xfrm>
            <a:off x="1" y="3250406"/>
            <a:ext cx="3159919" cy="925116"/>
          </a:xfrm>
        </p:spPr>
        <p:txBody>
          <a:bodyPr/>
          <a:lstStyle/>
          <a:p>
            <a:endParaRPr lang="fi-FI">
              <a:cs typeface="Arial"/>
            </a:endParaRPr>
          </a:p>
          <a:p>
            <a:pPr lvl="2"/>
            <a:endParaRPr lang="fi-FI">
              <a:cs typeface="Arial"/>
            </a:endParaRPr>
          </a:p>
        </p:txBody>
      </p:sp>
      <p:sp>
        <p:nvSpPr>
          <p:cNvPr id="4" name="Date Placeholder 3"/>
          <p:cNvSpPr>
            <a:spLocks noGrp="1"/>
          </p:cNvSpPr>
          <p:nvPr>
            <p:ph type="dt" sz="half" idx="4294967295"/>
          </p:nvPr>
        </p:nvSpPr>
        <p:spPr>
          <a:xfrm>
            <a:off x="0" y="4218386"/>
            <a:ext cx="1543050" cy="205978"/>
          </a:xfrm>
          <a:prstGeom prst="rect">
            <a:avLst/>
          </a:prstGeom>
        </p:spPr>
        <p:txBody>
          <a:bodyPr/>
          <a:lstStyle/>
          <a:p>
            <a:fld id="{F0B9F4E8-A693-46FB-B5D5-441B5785AB6F}" type="datetime1">
              <a:rPr lang="fi-FI" smtClean="0"/>
              <a:pPr/>
              <a:t>12.6.2020</a:t>
            </a:fld>
            <a:endParaRPr lang="fi-FI"/>
          </a:p>
        </p:txBody>
      </p:sp>
      <p:pic>
        <p:nvPicPr>
          <p:cNvPr id="6" name="Kuva 6" descr="Kuva, joka sisältää kohteen henkilö, sisä, pöytä, ryhmä&#10;&#10;Kuvaus luotu, erittäin korkea luotettavuus">
            <a:extLst>
              <a:ext uri="{FF2B5EF4-FFF2-40B4-BE49-F238E27FC236}">
                <a16:creationId xmlns:a16="http://schemas.microsoft.com/office/drawing/2014/main" id="{C06DB036-3240-4980-A592-E1EAC1304EB1}"/>
              </a:ext>
            </a:extLst>
          </p:cNvPr>
          <p:cNvPicPr>
            <a:picLocks noChangeAspect="1"/>
          </p:cNvPicPr>
          <p:nvPr/>
        </p:nvPicPr>
        <p:blipFill>
          <a:blip r:embed="rId3"/>
          <a:stretch>
            <a:fillRect/>
          </a:stretch>
        </p:blipFill>
        <p:spPr>
          <a:xfrm>
            <a:off x="4929737" y="1383175"/>
            <a:ext cx="1821959" cy="1036549"/>
          </a:xfrm>
          <a:prstGeom prst="rect">
            <a:avLst/>
          </a:prstGeom>
          <a:ln>
            <a:noFill/>
          </a:ln>
          <a:effectLst>
            <a:outerShdw blurRad="190500" algn="tl" rotWithShape="0">
              <a:srgbClr val="000000">
                <a:alpha val="70000"/>
              </a:srgbClr>
            </a:outerShdw>
          </a:effectLst>
        </p:spPr>
      </p:pic>
      <p:pic>
        <p:nvPicPr>
          <p:cNvPr id="14" name="Kuva 14" descr="Kuva, joka sisältää kohteen henkilö, sisä, lapsi, pöytä&#10;&#10;Kuvaus luotu, erittäin korkea luotettavuus">
            <a:extLst>
              <a:ext uri="{FF2B5EF4-FFF2-40B4-BE49-F238E27FC236}">
                <a16:creationId xmlns:a16="http://schemas.microsoft.com/office/drawing/2014/main" id="{D709F786-D107-4F60-A505-7ACE2C33B8EC}"/>
              </a:ext>
            </a:extLst>
          </p:cNvPr>
          <p:cNvPicPr>
            <a:picLocks noChangeAspect="1"/>
          </p:cNvPicPr>
          <p:nvPr/>
        </p:nvPicPr>
        <p:blipFill>
          <a:blip r:embed="rId4"/>
          <a:stretch>
            <a:fillRect/>
          </a:stretch>
        </p:blipFill>
        <p:spPr>
          <a:xfrm>
            <a:off x="4928091" y="2616622"/>
            <a:ext cx="1823605" cy="1032597"/>
          </a:xfrm>
          <a:prstGeom prst="rect">
            <a:avLst/>
          </a:prstGeom>
          <a:ln>
            <a:noFill/>
          </a:ln>
          <a:effectLst>
            <a:outerShdw blurRad="190500" algn="tl" rotWithShape="0">
              <a:srgbClr val="000000">
                <a:alpha val="70000"/>
              </a:srgbClr>
            </a:outerShdw>
          </a:effectLst>
        </p:spPr>
      </p:pic>
      <p:pic>
        <p:nvPicPr>
          <p:cNvPr id="2" name="Kuva 6" descr="Kuva, joka sisältää kohteen sisä, henkilö, pöytä, ryhmä&#10;&#10;Kuvaus luotu, erittäin korkea luotettavuus">
            <a:extLst>
              <a:ext uri="{FF2B5EF4-FFF2-40B4-BE49-F238E27FC236}">
                <a16:creationId xmlns:a16="http://schemas.microsoft.com/office/drawing/2014/main" id="{074EE89B-8331-4DD9-A53D-116035BD23BE}"/>
              </a:ext>
            </a:extLst>
          </p:cNvPr>
          <p:cNvPicPr>
            <a:picLocks noChangeAspect="1"/>
          </p:cNvPicPr>
          <p:nvPr/>
        </p:nvPicPr>
        <p:blipFill>
          <a:blip r:embed="rId5"/>
          <a:stretch>
            <a:fillRect/>
          </a:stretch>
        </p:blipFill>
        <p:spPr>
          <a:xfrm>
            <a:off x="190770" y="968331"/>
            <a:ext cx="4677445" cy="3086099"/>
          </a:xfrm>
          <a:prstGeom prst="rect">
            <a:avLst/>
          </a:prstGeom>
          <a:ln>
            <a:noFill/>
          </a:ln>
          <a:effectLst>
            <a:outerShdw blurRad="190500" algn="tl" rotWithShape="0">
              <a:srgbClr val="000000">
                <a:alpha val="70000"/>
              </a:srgbClr>
            </a:outerShdw>
          </a:effectLst>
        </p:spPr>
      </p:pic>
      <p:pic>
        <p:nvPicPr>
          <p:cNvPr id="9" name="Kuva 8">
            <a:extLst>
              <a:ext uri="{FF2B5EF4-FFF2-40B4-BE49-F238E27FC236}">
                <a16:creationId xmlns:a16="http://schemas.microsoft.com/office/drawing/2014/main" id="{C4D006A7-BB6E-45BD-9362-78FEB14292C0}"/>
              </a:ext>
            </a:extLst>
          </p:cNvPr>
          <p:cNvPicPr>
            <a:picLocks noChangeAspect="1"/>
          </p:cNvPicPr>
          <p:nvPr/>
        </p:nvPicPr>
        <p:blipFill>
          <a:blip r:embed="rId6"/>
          <a:stretch>
            <a:fillRect/>
          </a:stretch>
        </p:blipFill>
        <p:spPr>
          <a:xfrm>
            <a:off x="2250273" y="1605749"/>
            <a:ext cx="278916" cy="205758"/>
          </a:xfrm>
          <a:prstGeom prst="rect">
            <a:avLst/>
          </a:prstGeom>
        </p:spPr>
      </p:pic>
    </p:spTree>
    <p:extLst>
      <p:ext uri="{BB962C8B-B14F-4D97-AF65-F5344CB8AC3E}">
        <p14:creationId xmlns:p14="http://schemas.microsoft.com/office/powerpoint/2010/main" val="402110621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50472D7-6E0A-4B06-A629-312D4D8B3BD5}" type="slidenum">
              <a:rPr lang="fi-FI" smtClean="0"/>
              <a:pPr/>
              <a:t>11</a:t>
            </a:fld>
            <a:endParaRPr lang="fi-FI"/>
          </a:p>
        </p:txBody>
      </p:sp>
      <p:sp>
        <p:nvSpPr>
          <p:cNvPr id="3" name="Content Placeholder 2"/>
          <p:cNvSpPr>
            <a:spLocks noGrp="1"/>
          </p:cNvSpPr>
          <p:nvPr>
            <p:ph idx="4294967295"/>
          </p:nvPr>
        </p:nvSpPr>
        <p:spPr>
          <a:xfrm>
            <a:off x="1" y="3250406"/>
            <a:ext cx="3159919" cy="925116"/>
          </a:xfrm>
        </p:spPr>
        <p:txBody>
          <a:bodyPr/>
          <a:lstStyle/>
          <a:p>
            <a:endParaRPr lang="fi-FI">
              <a:cs typeface="Arial"/>
            </a:endParaRPr>
          </a:p>
          <a:p>
            <a:pPr lvl="2"/>
            <a:endParaRPr lang="fi-FI">
              <a:cs typeface="Arial"/>
            </a:endParaRPr>
          </a:p>
        </p:txBody>
      </p:sp>
      <p:sp>
        <p:nvSpPr>
          <p:cNvPr id="4" name="Date Placeholder 3"/>
          <p:cNvSpPr>
            <a:spLocks noGrp="1"/>
          </p:cNvSpPr>
          <p:nvPr>
            <p:ph type="dt" sz="half" idx="4294967295"/>
          </p:nvPr>
        </p:nvSpPr>
        <p:spPr>
          <a:xfrm>
            <a:off x="0" y="4218386"/>
            <a:ext cx="1543050" cy="205978"/>
          </a:xfrm>
          <a:prstGeom prst="rect">
            <a:avLst/>
          </a:prstGeom>
        </p:spPr>
        <p:txBody>
          <a:bodyPr/>
          <a:lstStyle/>
          <a:p>
            <a:fld id="{F0B9F4E8-A693-46FB-B5D5-441B5785AB6F}" type="datetime1">
              <a:rPr lang="fi-FI" smtClean="0"/>
              <a:pPr/>
              <a:t>12.6.2020</a:t>
            </a:fld>
            <a:endParaRPr lang="fi-FI"/>
          </a:p>
        </p:txBody>
      </p:sp>
      <p:pic>
        <p:nvPicPr>
          <p:cNvPr id="11" name="Kuva 12" descr="Kuva, joka sisältää kohteen henkilö, mies, henkilöt, pitäminen&#10;&#10;Kuvaus luotu, erittäin korkea luotettavuus">
            <a:extLst>
              <a:ext uri="{FF2B5EF4-FFF2-40B4-BE49-F238E27FC236}">
                <a16:creationId xmlns:a16="http://schemas.microsoft.com/office/drawing/2014/main" id="{AC1AEDFD-483F-4D71-A829-19CB3F085CB2}"/>
              </a:ext>
            </a:extLst>
          </p:cNvPr>
          <p:cNvPicPr>
            <a:picLocks noChangeAspect="1"/>
          </p:cNvPicPr>
          <p:nvPr/>
        </p:nvPicPr>
        <p:blipFill>
          <a:blip r:embed="rId3"/>
          <a:stretch>
            <a:fillRect/>
          </a:stretch>
        </p:blipFill>
        <p:spPr>
          <a:xfrm>
            <a:off x="128950" y="2434900"/>
            <a:ext cx="2104699" cy="1402585"/>
          </a:xfrm>
          <a:prstGeom prst="rect">
            <a:avLst/>
          </a:prstGeom>
          <a:ln>
            <a:noFill/>
          </a:ln>
          <a:effectLst>
            <a:outerShdw blurRad="190500" algn="tl" rotWithShape="0">
              <a:srgbClr val="000000">
                <a:alpha val="70000"/>
              </a:srgbClr>
            </a:outerShdw>
          </a:effectLst>
        </p:spPr>
      </p:pic>
      <p:pic>
        <p:nvPicPr>
          <p:cNvPr id="15" name="Kuva 15" descr="Kuva, joka sisältää kohteen henkilö, ulko, kakku, henkilöt&#10;&#10;Kuvaus luotu, erittäin korkea luotettavuus">
            <a:extLst>
              <a:ext uri="{FF2B5EF4-FFF2-40B4-BE49-F238E27FC236}">
                <a16:creationId xmlns:a16="http://schemas.microsoft.com/office/drawing/2014/main" id="{32703F73-2229-4998-A484-251F0E1E2DC8}"/>
              </a:ext>
            </a:extLst>
          </p:cNvPr>
          <p:cNvPicPr>
            <a:picLocks noChangeAspect="1"/>
          </p:cNvPicPr>
          <p:nvPr/>
        </p:nvPicPr>
        <p:blipFill>
          <a:blip r:embed="rId4"/>
          <a:stretch>
            <a:fillRect/>
          </a:stretch>
        </p:blipFill>
        <p:spPr>
          <a:xfrm>
            <a:off x="2381007" y="891556"/>
            <a:ext cx="2025394" cy="1425992"/>
          </a:xfrm>
          <a:prstGeom prst="rect">
            <a:avLst/>
          </a:prstGeom>
          <a:ln>
            <a:noFill/>
          </a:ln>
          <a:effectLst>
            <a:outerShdw blurRad="190500" algn="tl" rotWithShape="0">
              <a:srgbClr val="000000">
                <a:alpha val="70000"/>
              </a:srgbClr>
            </a:outerShdw>
          </a:effectLst>
        </p:spPr>
      </p:pic>
      <p:pic>
        <p:nvPicPr>
          <p:cNvPr id="17" name="Kuva 17" descr="Kuva, joka sisältää kohteen henkilö, ulko, lapsi, istuminen&#10;&#10;Kuvaus luotu, erittäin korkea luotettavuus">
            <a:extLst>
              <a:ext uri="{FF2B5EF4-FFF2-40B4-BE49-F238E27FC236}">
                <a16:creationId xmlns:a16="http://schemas.microsoft.com/office/drawing/2014/main" id="{7B7DA0D8-CA14-440B-B79F-7C754AA4676F}"/>
              </a:ext>
            </a:extLst>
          </p:cNvPr>
          <p:cNvPicPr>
            <a:picLocks noChangeAspect="1"/>
          </p:cNvPicPr>
          <p:nvPr/>
        </p:nvPicPr>
        <p:blipFill>
          <a:blip r:embed="rId5"/>
          <a:stretch>
            <a:fillRect/>
          </a:stretch>
        </p:blipFill>
        <p:spPr>
          <a:xfrm rot="16200000">
            <a:off x="4061530" y="1339271"/>
            <a:ext cx="3137311" cy="2072985"/>
          </a:xfrm>
          <a:prstGeom prst="rect">
            <a:avLst/>
          </a:prstGeom>
          <a:ln>
            <a:noFill/>
          </a:ln>
          <a:effectLst>
            <a:outerShdw blurRad="190500" algn="tl" rotWithShape="0">
              <a:srgbClr val="000000">
                <a:alpha val="70000"/>
              </a:srgbClr>
            </a:outerShdw>
          </a:effectLst>
        </p:spPr>
      </p:pic>
      <p:pic>
        <p:nvPicPr>
          <p:cNvPr id="7" name="Kuva 8" descr="Kuva, joka sisältää kohteen henkilö, sakset, pitäminen, leikkaaminen&#10;&#10;Kuvaus luotu, erittäin korkea luotettavuus">
            <a:extLst>
              <a:ext uri="{FF2B5EF4-FFF2-40B4-BE49-F238E27FC236}">
                <a16:creationId xmlns:a16="http://schemas.microsoft.com/office/drawing/2014/main" id="{B6D0F243-C786-4E66-B0E2-D6F7CB75E671}"/>
              </a:ext>
            </a:extLst>
          </p:cNvPr>
          <p:cNvPicPr>
            <a:picLocks noChangeAspect="1"/>
          </p:cNvPicPr>
          <p:nvPr/>
        </p:nvPicPr>
        <p:blipFill>
          <a:blip r:embed="rId6"/>
          <a:stretch>
            <a:fillRect/>
          </a:stretch>
        </p:blipFill>
        <p:spPr>
          <a:xfrm>
            <a:off x="2360253" y="2440959"/>
            <a:ext cx="2086081" cy="1396524"/>
          </a:xfrm>
          <a:prstGeom prst="rect">
            <a:avLst/>
          </a:prstGeom>
          <a:ln>
            <a:noFill/>
          </a:ln>
          <a:effectLst>
            <a:outerShdw blurRad="190500" algn="tl" rotWithShape="0">
              <a:srgbClr val="000000">
                <a:alpha val="70000"/>
              </a:srgbClr>
            </a:outerShdw>
          </a:effectLst>
        </p:spPr>
      </p:pic>
      <p:pic>
        <p:nvPicPr>
          <p:cNvPr id="10" name="Kuva 11" descr="Kuva, joka sisältää kohteen ruoka, istuminen, pöytä, täytetty&#10;&#10;Kuvaus luotu, erittäin korkea luotettavuus">
            <a:extLst>
              <a:ext uri="{FF2B5EF4-FFF2-40B4-BE49-F238E27FC236}">
                <a16:creationId xmlns:a16="http://schemas.microsoft.com/office/drawing/2014/main" id="{1E8D07C0-010E-4E91-BC5A-DA7968AB5D16}"/>
              </a:ext>
            </a:extLst>
          </p:cNvPr>
          <p:cNvPicPr>
            <a:picLocks noChangeAspect="1"/>
          </p:cNvPicPr>
          <p:nvPr/>
        </p:nvPicPr>
        <p:blipFill>
          <a:blip r:embed="rId7"/>
          <a:stretch>
            <a:fillRect/>
          </a:stretch>
        </p:blipFill>
        <p:spPr>
          <a:xfrm>
            <a:off x="128950" y="891556"/>
            <a:ext cx="2104699" cy="14025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0292918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6" descr="Kuva, joka sisältää kohteen ulko, henkilö, mies, nainen&#10;&#10;Kuvaus luotu, erittäin korkea luotettavuus">
            <a:extLst>
              <a:ext uri="{FF2B5EF4-FFF2-40B4-BE49-F238E27FC236}">
                <a16:creationId xmlns:a16="http://schemas.microsoft.com/office/drawing/2014/main" id="{E98A5C46-E550-43C5-9AF2-10AA4A941AC1}"/>
              </a:ext>
            </a:extLst>
          </p:cNvPr>
          <p:cNvPicPr>
            <a:picLocks noChangeAspect="1"/>
          </p:cNvPicPr>
          <p:nvPr/>
        </p:nvPicPr>
        <p:blipFill>
          <a:blip r:embed="rId3"/>
          <a:stretch>
            <a:fillRect/>
          </a:stretch>
        </p:blipFill>
        <p:spPr>
          <a:xfrm>
            <a:off x="121492" y="1049577"/>
            <a:ext cx="4372391" cy="2921885"/>
          </a:xfrm>
          <a:prstGeom prst="rect">
            <a:avLst/>
          </a:prstGeom>
          <a:ln>
            <a:noFill/>
          </a:ln>
          <a:effectLst>
            <a:outerShdw blurRad="190500" algn="tl" rotWithShape="0">
              <a:srgbClr val="000000">
                <a:alpha val="70000"/>
              </a:srgbClr>
            </a:outerShdw>
          </a:effectLst>
        </p:spPr>
      </p:pic>
      <p:sp>
        <p:nvSpPr>
          <p:cNvPr id="5" name="Slide Number Placeholder 4"/>
          <p:cNvSpPr>
            <a:spLocks noGrp="1"/>
          </p:cNvSpPr>
          <p:nvPr>
            <p:ph type="sldNum" sz="quarter" idx="12"/>
          </p:nvPr>
        </p:nvSpPr>
        <p:spPr/>
        <p:txBody>
          <a:bodyPr anchor="t">
            <a:normAutofit/>
          </a:bodyPr>
          <a:lstStyle/>
          <a:p>
            <a:pPr>
              <a:spcAft>
                <a:spcPts val="450"/>
              </a:spcAft>
            </a:pPr>
            <a:fld id="{F50472D7-6E0A-4B06-A629-312D4D8B3BD5}" type="slidenum">
              <a:rPr lang="fi-FI" smtClean="0"/>
              <a:pPr>
                <a:spcAft>
                  <a:spcPts val="450"/>
                </a:spcAft>
              </a:pPr>
              <a:t>12</a:t>
            </a:fld>
            <a:endParaRPr lang="fi-FI"/>
          </a:p>
        </p:txBody>
      </p:sp>
      <p:sp>
        <p:nvSpPr>
          <p:cNvPr id="3" name="Content Placeholder 2"/>
          <p:cNvSpPr>
            <a:spLocks noGrp="1"/>
          </p:cNvSpPr>
          <p:nvPr>
            <p:ph type="title" idx="4294967295"/>
          </p:nvPr>
        </p:nvSpPr>
        <p:spPr>
          <a:xfrm>
            <a:off x="0" y="1016795"/>
            <a:ext cx="6426994" cy="728663"/>
          </a:xfrm>
        </p:spPr>
        <p:txBody>
          <a:bodyPr anchor="b">
            <a:normAutofit/>
          </a:bodyPr>
          <a:lstStyle/>
          <a:p>
            <a:endParaRPr lang="fi-FI"/>
          </a:p>
          <a:p>
            <a:pPr lvl="2" algn="l"/>
            <a:endParaRPr lang="fi-FI" sz="2700">
              <a:solidFill>
                <a:srgbClr val="FF0000"/>
              </a:solidFill>
            </a:endParaRPr>
          </a:p>
        </p:txBody>
      </p:sp>
      <p:sp>
        <p:nvSpPr>
          <p:cNvPr id="4" name="Date Placeholder 3"/>
          <p:cNvSpPr>
            <a:spLocks noGrp="1"/>
          </p:cNvSpPr>
          <p:nvPr>
            <p:ph type="dt" sz="half" idx="4294967295"/>
          </p:nvPr>
        </p:nvSpPr>
        <p:spPr>
          <a:xfrm>
            <a:off x="0" y="4218386"/>
            <a:ext cx="1543050" cy="205978"/>
          </a:xfrm>
          <a:prstGeom prst="rect">
            <a:avLst/>
          </a:prstGeom>
        </p:spPr>
        <p:txBody>
          <a:bodyPr anchor="t">
            <a:normAutofit fontScale="55000" lnSpcReduction="20000"/>
          </a:bodyPr>
          <a:lstStyle/>
          <a:p>
            <a:pPr>
              <a:spcAft>
                <a:spcPts val="450"/>
              </a:spcAft>
            </a:pPr>
            <a:fld id="{F0B9F4E8-A693-46FB-B5D5-441B5785AB6F}" type="datetime1">
              <a:rPr lang="fi-FI" smtClean="0"/>
              <a:pPr>
                <a:spcAft>
                  <a:spcPts val="450"/>
                </a:spcAft>
              </a:pPr>
              <a:t>12.6.2020</a:t>
            </a:fld>
            <a:endParaRPr lang="fi-FI"/>
          </a:p>
        </p:txBody>
      </p:sp>
      <p:pic>
        <p:nvPicPr>
          <p:cNvPr id="6" name="Kuva 5" descr="Kuva, joka sisältää kohteen ruoho, nisäkäs, ulko, eläin&#10;&#10;Kuvaus luotu automaattisesti">
            <a:extLst>
              <a:ext uri="{FF2B5EF4-FFF2-40B4-BE49-F238E27FC236}">
                <a16:creationId xmlns:a16="http://schemas.microsoft.com/office/drawing/2014/main" id="{15AD9407-DCD7-4189-8E51-355C1B3B3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4" y="2903014"/>
            <a:ext cx="441914" cy="3314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Kuva 9" descr="Kuva, joka sisältää kohteen henkilö, sisä, istuminen, pöytä&#10;&#10;Kuvaus luotu, erittäin korkea luotettavuus">
            <a:extLst>
              <a:ext uri="{FF2B5EF4-FFF2-40B4-BE49-F238E27FC236}">
                <a16:creationId xmlns:a16="http://schemas.microsoft.com/office/drawing/2014/main" id="{AA8E06B5-3C85-4A18-B0DD-ADFCA0BB1D25}"/>
              </a:ext>
            </a:extLst>
          </p:cNvPr>
          <p:cNvPicPr>
            <a:picLocks noChangeAspect="1"/>
          </p:cNvPicPr>
          <p:nvPr/>
        </p:nvPicPr>
        <p:blipFill>
          <a:blip r:embed="rId5"/>
          <a:stretch>
            <a:fillRect/>
          </a:stretch>
        </p:blipFill>
        <p:spPr>
          <a:xfrm>
            <a:off x="4597162" y="2993351"/>
            <a:ext cx="1890326" cy="1413887"/>
          </a:xfrm>
          <a:prstGeom prst="rect">
            <a:avLst/>
          </a:prstGeom>
          <a:ln>
            <a:noFill/>
          </a:ln>
          <a:effectLst>
            <a:outerShdw blurRad="190500" algn="tl" rotWithShape="0">
              <a:srgbClr val="000000">
                <a:alpha val="70000"/>
              </a:srgbClr>
            </a:outerShdw>
          </a:effectLst>
        </p:spPr>
      </p:pic>
      <p:pic>
        <p:nvPicPr>
          <p:cNvPr id="8" name="Kuva 8" descr="Kuva, joka sisältää kohteen ulko, mies, ratsastus, sivu&#10;&#10;Kuvaus luotu, erittäin korkea luotettavuus">
            <a:extLst>
              <a:ext uri="{FF2B5EF4-FFF2-40B4-BE49-F238E27FC236}">
                <a16:creationId xmlns:a16="http://schemas.microsoft.com/office/drawing/2014/main" id="{2C710CB7-14D2-4A17-84FA-43540721F2D1}"/>
              </a:ext>
            </a:extLst>
          </p:cNvPr>
          <p:cNvPicPr>
            <a:picLocks noChangeAspect="1"/>
          </p:cNvPicPr>
          <p:nvPr/>
        </p:nvPicPr>
        <p:blipFill>
          <a:blip r:embed="rId6"/>
          <a:stretch>
            <a:fillRect/>
          </a:stretch>
        </p:blipFill>
        <p:spPr>
          <a:xfrm rot="-4800000">
            <a:off x="4173249" y="1564481"/>
            <a:ext cx="2057400" cy="1371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0412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9" descr="Kuva, joka sisältää kohteen sisä, istuminen, huone, eläminen&#10;&#10;Kuvaus luotu, erittäin korkea luotettavuus">
            <a:extLst>
              <a:ext uri="{FF2B5EF4-FFF2-40B4-BE49-F238E27FC236}">
                <a16:creationId xmlns:a16="http://schemas.microsoft.com/office/drawing/2014/main" id="{F632C047-7098-4FA9-B4A3-819E949E8045}"/>
              </a:ext>
            </a:extLst>
          </p:cNvPr>
          <p:cNvPicPr>
            <a:picLocks noChangeAspect="1"/>
          </p:cNvPicPr>
          <p:nvPr/>
        </p:nvPicPr>
        <p:blipFill rotWithShape="1">
          <a:blip r:embed="rId3"/>
          <a:srcRect r="9615" b="4"/>
          <a:stretch/>
        </p:blipFill>
        <p:spPr>
          <a:xfrm>
            <a:off x="995907" y="1094891"/>
            <a:ext cx="4086878" cy="3026824"/>
          </a:xfrm>
          <a:prstGeom prst="rect">
            <a:avLst/>
          </a:prstGeom>
          <a:noFill/>
        </p:spPr>
      </p:pic>
      <p:sp>
        <p:nvSpPr>
          <p:cNvPr id="5" name="Slide Number Placeholder 4"/>
          <p:cNvSpPr>
            <a:spLocks noGrp="1"/>
          </p:cNvSpPr>
          <p:nvPr>
            <p:ph type="sldNum" sz="quarter" idx="12"/>
          </p:nvPr>
        </p:nvSpPr>
        <p:spPr/>
        <p:txBody>
          <a:bodyPr anchor="t">
            <a:normAutofit/>
          </a:bodyPr>
          <a:lstStyle/>
          <a:p>
            <a:pPr>
              <a:spcAft>
                <a:spcPts val="450"/>
              </a:spcAft>
            </a:pPr>
            <a:fld id="{F50472D7-6E0A-4B06-A629-312D4D8B3BD5}" type="slidenum">
              <a:rPr lang="fi-FI" smtClean="0"/>
              <a:pPr>
                <a:spcAft>
                  <a:spcPts val="450"/>
                </a:spcAft>
              </a:pPr>
              <a:t>13</a:t>
            </a:fld>
            <a:endParaRPr lang="fi-FI"/>
          </a:p>
        </p:txBody>
      </p:sp>
      <p:sp>
        <p:nvSpPr>
          <p:cNvPr id="3" name="Content Placeholder 2"/>
          <p:cNvSpPr>
            <a:spLocks noGrp="1"/>
          </p:cNvSpPr>
          <p:nvPr>
            <p:ph type="title" idx="4294967295"/>
          </p:nvPr>
        </p:nvSpPr>
        <p:spPr>
          <a:xfrm>
            <a:off x="0" y="1016795"/>
            <a:ext cx="6426994" cy="728663"/>
          </a:xfrm>
        </p:spPr>
        <p:txBody>
          <a:bodyPr anchor="b">
            <a:normAutofit/>
          </a:bodyPr>
          <a:lstStyle/>
          <a:p>
            <a:endParaRPr lang="fi-FI"/>
          </a:p>
          <a:p>
            <a:pPr lvl="2" algn="l"/>
            <a:endParaRPr lang="fi-FI" sz="2700">
              <a:solidFill>
                <a:srgbClr val="FF0000"/>
              </a:solidFill>
            </a:endParaRPr>
          </a:p>
        </p:txBody>
      </p:sp>
      <p:sp>
        <p:nvSpPr>
          <p:cNvPr id="4" name="Date Placeholder 3"/>
          <p:cNvSpPr>
            <a:spLocks noGrp="1"/>
          </p:cNvSpPr>
          <p:nvPr>
            <p:ph type="dt" sz="half" idx="4294967295"/>
          </p:nvPr>
        </p:nvSpPr>
        <p:spPr>
          <a:xfrm>
            <a:off x="0" y="4218386"/>
            <a:ext cx="1543050" cy="205978"/>
          </a:xfrm>
          <a:prstGeom prst="rect">
            <a:avLst/>
          </a:prstGeom>
        </p:spPr>
        <p:txBody>
          <a:bodyPr anchor="t">
            <a:normAutofit fontScale="55000" lnSpcReduction="20000"/>
          </a:bodyPr>
          <a:lstStyle/>
          <a:p>
            <a:pPr>
              <a:spcAft>
                <a:spcPts val="450"/>
              </a:spcAft>
            </a:pPr>
            <a:fld id="{F0B9F4E8-A693-46FB-B5D5-441B5785AB6F}" type="datetime1">
              <a:rPr lang="fi-FI" smtClean="0"/>
              <a:pPr>
                <a:spcAft>
                  <a:spcPts val="450"/>
                </a:spcAft>
              </a:pPr>
              <a:t>12.6.2020</a:t>
            </a:fld>
            <a:endParaRPr lang="fi-FI"/>
          </a:p>
        </p:txBody>
      </p:sp>
      <p:pic>
        <p:nvPicPr>
          <p:cNvPr id="11" name="Kuva 11" descr="Kuva, joka sisältää kohteen teksti, pöytä, istuminen, paperi&#10;&#10;Kuvaus luotu, erittäin korkea luotettavuus">
            <a:extLst>
              <a:ext uri="{FF2B5EF4-FFF2-40B4-BE49-F238E27FC236}">
                <a16:creationId xmlns:a16="http://schemas.microsoft.com/office/drawing/2014/main" id="{78C8081C-9FA6-4447-A131-716701EFE218}"/>
              </a:ext>
            </a:extLst>
          </p:cNvPr>
          <p:cNvPicPr>
            <a:picLocks noChangeAspect="1"/>
          </p:cNvPicPr>
          <p:nvPr/>
        </p:nvPicPr>
        <p:blipFill rotWithShape="1">
          <a:blip r:embed="rId4"/>
          <a:srcRect l="4738" r="11366" b="1"/>
          <a:stretch/>
        </p:blipFill>
        <p:spPr>
          <a:xfrm rot="360000">
            <a:off x="4576344" y="889671"/>
            <a:ext cx="1800557" cy="13405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Kuva 14" descr="Kuva, joka sisältää kohteen henkilö, sisä, pöytä, mies&#10;&#10;Kuvaus luotu, erittäin korkea luotettavuus">
            <a:extLst>
              <a:ext uri="{FF2B5EF4-FFF2-40B4-BE49-F238E27FC236}">
                <a16:creationId xmlns:a16="http://schemas.microsoft.com/office/drawing/2014/main" id="{A7099E5C-AC0A-4523-93C5-6F769B37F04B}"/>
              </a:ext>
            </a:extLst>
          </p:cNvPr>
          <p:cNvPicPr>
            <a:picLocks noChangeAspect="1"/>
          </p:cNvPicPr>
          <p:nvPr/>
        </p:nvPicPr>
        <p:blipFill>
          <a:blip r:embed="rId5"/>
          <a:stretch>
            <a:fillRect/>
          </a:stretch>
        </p:blipFill>
        <p:spPr>
          <a:xfrm rot="20520000">
            <a:off x="4682074" y="2780269"/>
            <a:ext cx="1923294" cy="12777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Kuva 9" descr="Kuva, joka sisältää kohteen kuppi, kakku, pala, ruoka&#10;&#10;Kuvaus luotu, erittäin korkea luotettavuus">
            <a:extLst>
              <a:ext uri="{FF2B5EF4-FFF2-40B4-BE49-F238E27FC236}">
                <a16:creationId xmlns:a16="http://schemas.microsoft.com/office/drawing/2014/main" id="{BE89D05B-8887-4310-9022-FAEB3F44145B}"/>
              </a:ext>
            </a:extLst>
          </p:cNvPr>
          <p:cNvPicPr>
            <a:picLocks noChangeAspect="1"/>
          </p:cNvPicPr>
          <p:nvPr/>
        </p:nvPicPr>
        <p:blipFill>
          <a:blip r:embed="rId6"/>
          <a:stretch>
            <a:fillRect/>
          </a:stretch>
        </p:blipFill>
        <p:spPr>
          <a:xfrm rot="-540000">
            <a:off x="285571" y="864178"/>
            <a:ext cx="1519671" cy="10203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8055349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5" descr="Kuva, joka sisältää kohteen ulko, ruoho, luonto, vuori&#10;&#10;Kuvaus luotu, erittäin korkea luotettavuus">
            <a:extLst>
              <a:ext uri="{FF2B5EF4-FFF2-40B4-BE49-F238E27FC236}">
                <a16:creationId xmlns:a16="http://schemas.microsoft.com/office/drawing/2014/main" id="{37038270-4659-4B95-BCF0-C8CE1D826B48}"/>
              </a:ext>
            </a:extLst>
          </p:cNvPr>
          <p:cNvPicPr>
            <a:picLocks noChangeAspect="1"/>
          </p:cNvPicPr>
          <p:nvPr/>
        </p:nvPicPr>
        <p:blipFill>
          <a:blip r:embed="rId3"/>
          <a:stretch>
            <a:fillRect/>
          </a:stretch>
        </p:blipFill>
        <p:spPr>
          <a:xfrm>
            <a:off x="4552805" y="2633066"/>
            <a:ext cx="2057400" cy="1369467"/>
          </a:xfrm>
          <a:prstGeom prst="rect">
            <a:avLst/>
          </a:prstGeom>
          <a:ln>
            <a:noFill/>
          </a:ln>
          <a:effectLst>
            <a:outerShdw blurRad="292100" dist="139700" dir="2700000" algn="tl" rotWithShape="0">
              <a:srgbClr val="333333">
                <a:alpha val="65000"/>
              </a:srgbClr>
            </a:outerShdw>
          </a:effectLst>
        </p:spPr>
      </p:pic>
      <p:pic>
        <p:nvPicPr>
          <p:cNvPr id="9" name="Kuva 9" descr="Kuva, joka sisältää kohteen ruoho, rakennus, ulko, lehmä&#10;&#10;Kuvaus luotu, erittäin korkea luotettavuus">
            <a:extLst>
              <a:ext uri="{FF2B5EF4-FFF2-40B4-BE49-F238E27FC236}">
                <a16:creationId xmlns:a16="http://schemas.microsoft.com/office/drawing/2014/main" id="{8E6ED300-7F3E-48C4-BA30-E93C3712F778}"/>
              </a:ext>
            </a:extLst>
          </p:cNvPr>
          <p:cNvPicPr>
            <a:picLocks noChangeAspect="1"/>
          </p:cNvPicPr>
          <p:nvPr/>
        </p:nvPicPr>
        <p:blipFill>
          <a:blip r:embed="rId4"/>
          <a:stretch>
            <a:fillRect/>
          </a:stretch>
        </p:blipFill>
        <p:spPr>
          <a:xfrm>
            <a:off x="4404738" y="821957"/>
            <a:ext cx="2196563" cy="1452965"/>
          </a:xfrm>
          <a:prstGeom prst="rect">
            <a:avLst/>
          </a:prstGeom>
          <a:ln>
            <a:noFill/>
          </a:ln>
          <a:effectLst>
            <a:outerShdw blurRad="190500" algn="tl" rotWithShape="0">
              <a:srgbClr val="000000">
                <a:alpha val="70000"/>
              </a:srgbClr>
            </a:outerShdw>
          </a:effectLst>
        </p:spPr>
      </p:pic>
      <p:sp>
        <p:nvSpPr>
          <p:cNvPr id="5" name="Slide Number Placeholder 4"/>
          <p:cNvSpPr>
            <a:spLocks noGrp="1"/>
          </p:cNvSpPr>
          <p:nvPr>
            <p:ph type="sldNum" sz="quarter" idx="12"/>
          </p:nvPr>
        </p:nvSpPr>
        <p:spPr/>
        <p:txBody>
          <a:bodyPr anchor="t">
            <a:normAutofit/>
          </a:bodyPr>
          <a:lstStyle/>
          <a:p>
            <a:pPr>
              <a:spcAft>
                <a:spcPts val="450"/>
              </a:spcAft>
            </a:pPr>
            <a:fld id="{F50472D7-6E0A-4B06-A629-312D4D8B3BD5}" type="slidenum">
              <a:rPr lang="fi-FI" smtClean="0"/>
              <a:pPr>
                <a:spcAft>
                  <a:spcPts val="450"/>
                </a:spcAft>
              </a:pPr>
              <a:t>14</a:t>
            </a:fld>
            <a:endParaRPr lang="fi-FI"/>
          </a:p>
        </p:txBody>
      </p:sp>
      <p:sp>
        <p:nvSpPr>
          <p:cNvPr id="3" name="Content Placeholder 2"/>
          <p:cNvSpPr>
            <a:spLocks noGrp="1"/>
          </p:cNvSpPr>
          <p:nvPr>
            <p:ph type="title" idx="4294967295"/>
          </p:nvPr>
        </p:nvSpPr>
        <p:spPr>
          <a:xfrm>
            <a:off x="0" y="1016795"/>
            <a:ext cx="6426994" cy="728663"/>
          </a:xfrm>
        </p:spPr>
        <p:txBody>
          <a:bodyPr anchor="b">
            <a:normAutofit/>
          </a:bodyPr>
          <a:lstStyle/>
          <a:p>
            <a:endParaRPr lang="fi-FI"/>
          </a:p>
          <a:p>
            <a:pPr lvl="2" algn="l"/>
            <a:endParaRPr lang="fi-FI" sz="2700">
              <a:solidFill>
                <a:srgbClr val="FF0000"/>
              </a:solidFill>
            </a:endParaRPr>
          </a:p>
        </p:txBody>
      </p:sp>
      <p:sp>
        <p:nvSpPr>
          <p:cNvPr id="4" name="Date Placeholder 3"/>
          <p:cNvSpPr>
            <a:spLocks noGrp="1"/>
          </p:cNvSpPr>
          <p:nvPr>
            <p:ph type="dt" sz="half" idx="4294967295"/>
          </p:nvPr>
        </p:nvSpPr>
        <p:spPr>
          <a:xfrm>
            <a:off x="0" y="4218386"/>
            <a:ext cx="1543050" cy="205978"/>
          </a:xfrm>
          <a:prstGeom prst="rect">
            <a:avLst/>
          </a:prstGeom>
        </p:spPr>
        <p:txBody>
          <a:bodyPr anchor="t">
            <a:normAutofit fontScale="55000" lnSpcReduction="20000"/>
          </a:bodyPr>
          <a:lstStyle/>
          <a:p>
            <a:pPr>
              <a:spcAft>
                <a:spcPts val="450"/>
              </a:spcAft>
            </a:pPr>
            <a:fld id="{F0B9F4E8-A693-46FB-B5D5-441B5785AB6F}" type="datetime1">
              <a:rPr lang="fi-FI" smtClean="0"/>
              <a:pPr>
                <a:spcAft>
                  <a:spcPts val="450"/>
                </a:spcAft>
              </a:pPr>
              <a:t>12.6.2020</a:t>
            </a:fld>
            <a:endParaRPr lang="fi-FI"/>
          </a:p>
        </p:txBody>
      </p:sp>
      <p:pic>
        <p:nvPicPr>
          <p:cNvPr id="6" name="Kuva 5" descr="Kuva, joka sisältää kohteen ruoho, nisäkäs, ulko, eläin&#10;&#10;Kuvaus luotu automaattisesti">
            <a:extLst>
              <a:ext uri="{FF2B5EF4-FFF2-40B4-BE49-F238E27FC236}">
                <a16:creationId xmlns:a16="http://schemas.microsoft.com/office/drawing/2014/main" id="{15AD9407-DCD7-4189-8E51-355C1B3B38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7139" y="3216340"/>
            <a:ext cx="745100" cy="564392"/>
          </a:xfrm>
          <a:prstGeom prst="ellipse">
            <a:avLst/>
          </a:prstGeom>
          <a:ln>
            <a:noFill/>
          </a:ln>
          <a:effectLst>
            <a:softEdge rad="112500"/>
          </a:effectLst>
        </p:spPr>
      </p:pic>
      <p:pic>
        <p:nvPicPr>
          <p:cNvPr id="7" name="Kuva 7" descr="Kuva, joka sisältää kohteen aita, rakennus, heinä, eläin&#10;&#10;Kuvaus luotu, erittäin korkea luotettavuus">
            <a:extLst>
              <a:ext uri="{FF2B5EF4-FFF2-40B4-BE49-F238E27FC236}">
                <a16:creationId xmlns:a16="http://schemas.microsoft.com/office/drawing/2014/main" id="{114857A0-8FE3-4B64-982A-16AE04402180}"/>
              </a:ext>
            </a:extLst>
          </p:cNvPr>
          <p:cNvPicPr>
            <a:picLocks noChangeAspect="1"/>
          </p:cNvPicPr>
          <p:nvPr/>
        </p:nvPicPr>
        <p:blipFill>
          <a:blip r:embed="rId6"/>
          <a:stretch>
            <a:fillRect/>
          </a:stretch>
        </p:blipFill>
        <p:spPr>
          <a:xfrm>
            <a:off x="144968" y="1130308"/>
            <a:ext cx="2057400" cy="1369467"/>
          </a:xfrm>
          <a:prstGeom prst="rect">
            <a:avLst/>
          </a:prstGeom>
          <a:ln>
            <a:noFill/>
          </a:ln>
          <a:effectLst>
            <a:outerShdw blurRad="292100" dist="139700" dir="2700000" algn="tl" rotWithShape="0">
              <a:srgbClr val="333333">
                <a:alpha val="65000"/>
              </a:srgbClr>
            </a:outerShdw>
          </a:effectLst>
        </p:spPr>
      </p:pic>
      <p:pic>
        <p:nvPicPr>
          <p:cNvPr id="11" name="Kuva 11" descr="Kuva, joka sisältää kohteen ruoho, eläin, seisominen, ryhmä&#10;&#10;Kuvaus luotu, erittäin korkea luotettavuus">
            <a:extLst>
              <a:ext uri="{FF2B5EF4-FFF2-40B4-BE49-F238E27FC236}">
                <a16:creationId xmlns:a16="http://schemas.microsoft.com/office/drawing/2014/main" id="{2E6F4EB8-EB8C-45B3-9B90-0137406ADB55}"/>
              </a:ext>
            </a:extLst>
          </p:cNvPr>
          <p:cNvPicPr>
            <a:picLocks noChangeAspect="1"/>
          </p:cNvPicPr>
          <p:nvPr/>
        </p:nvPicPr>
        <p:blipFill>
          <a:blip r:embed="rId7"/>
          <a:stretch>
            <a:fillRect/>
          </a:stretch>
        </p:blipFill>
        <p:spPr>
          <a:xfrm>
            <a:off x="1687602" y="2633066"/>
            <a:ext cx="2274496" cy="1528284"/>
          </a:xfrm>
          <a:prstGeom prst="rect">
            <a:avLst/>
          </a:prstGeom>
          <a:ln>
            <a:noFill/>
          </a:ln>
          <a:effectLst>
            <a:outerShdw blurRad="292100" dist="139700" dir="2700000" algn="tl" rotWithShape="0">
              <a:srgbClr val="333333">
                <a:alpha val="65000"/>
              </a:srgbClr>
            </a:outerShdw>
          </a:effectLst>
        </p:spPr>
      </p:pic>
      <p:pic>
        <p:nvPicPr>
          <p:cNvPr id="13" name="Kuva 13" descr="Kuva, joka sisältää kohteen ruoho, ulko, auringonkukka, kukka&#10;&#10;Kuvaus luotu, erittäin korkea luotettavuus">
            <a:extLst>
              <a:ext uri="{FF2B5EF4-FFF2-40B4-BE49-F238E27FC236}">
                <a16:creationId xmlns:a16="http://schemas.microsoft.com/office/drawing/2014/main" id="{3CE20CC1-71E9-4622-B206-8368A49A50AC}"/>
              </a:ext>
            </a:extLst>
          </p:cNvPr>
          <p:cNvPicPr>
            <a:picLocks noChangeAspect="1"/>
          </p:cNvPicPr>
          <p:nvPr/>
        </p:nvPicPr>
        <p:blipFill>
          <a:blip r:embed="rId8"/>
          <a:stretch>
            <a:fillRect/>
          </a:stretch>
        </p:blipFill>
        <p:spPr>
          <a:xfrm>
            <a:off x="2402683" y="1229307"/>
            <a:ext cx="1571204" cy="10456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89321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chor="t">
            <a:normAutofit/>
          </a:bodyPr>
          <a:lstStyle/>
          <a:p>
            <a:pPr>
              <a:spcAft>
                <a:spcPts val="450"/>
              </a:spcAft>
            </a:pPr>
            <a:fld id="{F50472D7-6E0A-4B06-A629-312D4D8B3BD5}" type="slidenum">
              <a:rPr lang="fi-FI" smtClean="0"/>
              <a:pPr>
                <a:spcAft>
                  <a:spcPts val="450"/>
                </a:spcAft>
              </a:pPr>
              <a:t>15</a:t>
            </a:fld>
            <a:endParaRPr lang="fi-FI"/>
          </a:p>
        </p:txBody>
      </p:sp>
      <p:sp>
        <p:nvSpPr>
          <p:cNvPr id="3" name="Content Placeholder 2"/>
          <p:cNvSpPr>
            <a:spLocks noGrp="1"/>
          </p:cNvSpPr>
          <p:nvPr>
            <p:ph type="title" idx="4294967295"/>
          </p:nvPr>
        </p:nvSpPr>
        <p:spPr>
          <a:xfrm>
            <a:off x="0" y="1016795"/>
            <a:ext cx="6426994" cy="728663"/>
          </a:xfrm>
        </p:spPr>
        <p:txBody>
          <a:bodyPr anchor="b">
            <a:normAutofit/>
          </a:bodyPr>
          <a:lstStyle/>
          <a:p>
            <a:endParaRPr lang="fi-FI"/>
          </a:p>
          <a:p>
            <a:pPr lvl="2" algn="l"/>
            <a:endParaRPr lang="fi-FI" sz="2700">
              <a:solidFill>
                <a:srgbClr val="FF0000"/>
              </a:solidFill>
            </a:endParaRPr>
          </a:p>
        </p:txBody>
      </p:sp>
      <p:sp>
        <p:nvSpPr>
          <p:cNvPr id="4" name="Date Placeholder 3"/>
          <p:cNvSpPr>
            <a:spLocks noGrp="1"/>
          </p:cNvSpPr>
          <p:nvPr>
            <p:ph type="dt" sz="half" idx="4294967295"/>
          </p:nvPr>
        </p:nvSpPr>
        <p:spPr>
          <a:xfrm>
            <a:off x="0" y="4218386"/>
            <a:ext cx="1543050" cy="205978"/>
          </a:xfrm>
          <a:prstGeom prst="rect">
            <a:avLst/>
          </a:prstGeom>
        </p:spPr>
        <p:txBody>
          <a:bodyPr anchor="t">
            <a:normAutofit fontScale="55000" lnSpcReduction="20000"/>
          </a:bodyPr>
          <a:lstStyle/>
          <a:p>
            <a:pPr>
              <a:spcAft>
                <a:spcPts val="450"/>
              </a:spcAft>
            </a:pPr>
            <a:fld id="{F0B9F4E8-A693-46FB-B5D5-441B5785AB6F}" type="datetime1">
              <a:rPr lang="fi-FI" smtClean="0"/>
              <a:pPr>
                <a:spcAft>
                  <a:spcPts val="450"/>
                </a:spcAft>
              </a:pPr>
              <a:t>12.6.2020</a:t>
            </a:fld>
            <a:endParaRPr lang="fi-FI"/>
          </a:p>
        </p:txBody>
      </p:sp>
      <p:pic>
        <p:nvPicPr>
          <p:cNvPr id="6" name="Kuva 5" descr="Kuva, joka sisältää kohteen ruoho, nisäkäs, ulko, eläin&#10;&#10;Kuvaus luotu automaattisesti">
            <a:extLst>
              <a:ext uri="{FF2B5EF4-FFF2-40B4-BE49-F238E27FC236}">
                <a16:creationId xmlns:a16="http://schemas.microsoft.com/office/drawing/2014/main" id="{15AD9407-DCD7-4189-8E51-355C1B3B38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1449" y="3526243"/>
            <a:ext cx="938504" cy="705524"/>
          </a:xfrm>
          <a:prstGeom prst="rect">
            <a:avLst/>
          </a:prstGeom>
          <a:ln>
            <a:noFill/>
          </a:ln>
          <a:effectLst>
            <a:softEdge rad="112500"/>
          </a:effectLst>
        </p:spPr>
      </p:pic>
      <p:pic>
        <p:nvPicPr>
          <p:cNvPr id="10" name="Kuva 11">
            <a:extLst>
              <a:ext uri="{FF2B5EF4-FFF2-40B4-BE49-F238E27FC236}">
                <a16:creationId xmlns:a16="http://schemas.microsoft.com/office/drawing/2014/main" id="{AB01565D-F762-4461-BCD2-6DE4DA2C2B2A}"/>
              </a:ext>
            </a:extLst>
          </p:cNvPr>
          <p:cNvPicPr>
            <a:picLocks noChangeAspect="1"/>
          </p:cNvPicPr>
          <p:nvPr/>
        </p:nvPicPr>
        <p:blipFill>
          <a:blip r:embed="rId4"/>
          <a:stretch>
            <a:fillRect/>
          </a:stretch>
        </p:blipFill>
        <p:spPr>
          <a:xfrm>
            <a:off x="3957856" y="955138"/>
            <a:ext cx="2407646" cy="1616738"/>
          </a:xfrm>
          <a:prstGeom prst="rect">
            <a:avLst/>
          </a:prstGeom>
          <a:ln>
            <a:noFill/>
          </a:ln>
          <a:effectLst>
            <a:outerShdw blurRad="190500" algn="tl" rotWithShape="0">
              <a:srgbClr val="000000">
                <a:alpha val="70000"/>
              </a:srgbClr>
            </a:outerShdw>
          </a:effectLst>
        </p:spPr>
      </p:pic>
      <p:pic>
        <p:nvPicPr>
          <p:cNvPr id="14" name="Kuva 15" descr="Kuva, joka sisältää kohteen henkilö, lapsi, sisä, istuminen&#10;&#10;Kuvaus luotu, erittäin korkea luotettavuus">
            <a:extLst>
              <a:ext uri="{FF2B5EF4-FFF2-40B4-BE49-F238E27FC236}">
                <a16:creationId xmlns:a16="http://schemas.microsoft.com/office/drawing/2014/main" id="{C04EF6EC-CC1E-4BAE-90A0-B33DC20154CB}"/>
              </a:ext>
            </a:extLst>
          </p:cNvPr>
          <p:cNvPicPr>
            <a:picLocks noChangeAspect="1"/>
          </p:cNvPicPr>
          <p:nvPr/>
        </p:nvPicPr>
        <p:blipFill>
          <a:blip r:embed="rId5"/>
          <a:stretch>
            <a:fillRect/>
          </a:stretch>
        </p:blipFill>
        <p:spPr>
          <a:xfrm>
            <a:off x="245637" y="955136"/>
            <a:ext cx="3466583" cy="2302815"/>
          </a:xfrm>
          <a:prstGeom prst="rect">
            <a:avLst/>
          </a:prstGeom>
          <a:ln>
            <a:noFill/>
          </a:ln>
          <a:effectLst>
            <a:outerShdw blurRad="190500" algn="tl" rotWithShape="0">
              <a:srgbClr val="000000">
                <a:alpha val="70000"/>
              </a:srgbClr>
            </a:outerShdw>
          </a:effectLst>
        </p:spPr>
      </p:pic>
      <p:pic>
        <p:nvPicPr>
          <p:cNvPr id="23" name="Kuva 23" descr="Kuva, joka sisältää kohteen henkilö, lapsi, pieni, ulko&#10;&#10;Kuvaus luotu, erittäin korkea luotettavuus">
            <a:extLst>
              <a:ext uri="{FF2B5EF4-FFF2-40B4-BE49-F238E27FC236}">
                <a16:creationId xmlns:a16="http://schemas.microsoft.com/office/drawing/2014/main" id="{A9DC6A3B-53DD-4272-80EB-F5978768ED22}"/>
              </a:ext>
            </a:extLst>
          </p:cNvPr>
          <p:cNvPicPr>
            <a:picLocks noChangeAspect="1"/>
          </p:cNvPicPr>
          <p:nvPr/>
        </p:nvPicPr>
        <p:blipFill>
          <a:blip r:embed="rId6"/>
          <a:stretch>
            <a:fillRect/>
          </a:stretch>
        </p:blipFill>
        <p:spPr>
          <a:xfrm>
            <a:off x="3996554" y="2721915"/>
            <a:ext cx="2398414" cy="1608659"/>
          </a:xfrm>
          <a:prstGeom prst="rect">
            <a:avLst/>
          </a:prstGeom>
          <a:ln>
            <a:noFill/>
          </a:ln>
          <a:effectLst>
            <a:outerShdw blurRad="190500" algn="tl" rotWithShape="0">
              <a:srgbClr val="000000">
                <a:alpha val="70000"/>
              </a:srgbClr>
            </a:outerShdw>
          </a:effectLst>
        </p:spPr>
      </p:pic>
      <p:sp>
        <p:nvSpPr>
          <p:cNvPr id="2" name="Suorakulmio 1">
            <a:extLst>
              <a:ext uri="{FF2B5EF4-FFF2-40B4-BE49-F238E27FC236}">
                <a16:creationId xmlns:a16="http://schemas.microsoft.com/office/drawing/2014/main" id="{25299878-0AA9-4656-B9E7-F0DB1749BF9A}"/>
              </a:ext>
            </a:extLst>
          </p:cNvPr>
          <p:cNvSpPr/>
          <p:nvPr/>
        </p:nvSpPr>
        <p:spPr>
          <a:xfrm>
            <a:off x="266573" y="3723368"/>
            <a:ext cx="1981633" cy="230832"/>
          </a:xfrm>
          <a:prstGeom prst="rect">
            <a:avLst/>
          </a:prstGeom>
        </p:spPr>
        <p:txBody>
          <a:bodyPr wrap="none">
            <a:spAutoFit/>
          </a:bodyPr>
          <a:lstStyle/>
          <a:p>
            <a:pPr marL="342892"/>
            <a:r>
              <a:rPr lang="sv-FI" sz="900" u="sng" dirty="0">
                <a:solidFill>
                  <a:srgbClr val="0563C1"/>
                </a:solidFill>
                <a:latin typeface="Calibri" panose="020F0502020204030204" pitchFamily="34" charset="0"/>
                <a:ea typeface="Calibri" panose="020F0502020204030204" pitchFamily="34" charset="0"/>
                <a:hlinkClick r:id="rId7"/>
              </a:rPr>
              <a:t>Jag har en ängel som följer mig</a:t>
            </a:r>
            <a:endParaRPr lang="fi-FI" sz="9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445244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AA792538-CE0E-4906-B285-533901254AD6}"/>
              </a:ext>
            </a:extLst>
          </p:cNvPr>
          <p:cNvSpPr>
            <a:spLocks noGrp="1"/>
          </p:cNvSpPr>
          <p:nvPr>
            <p:ph type="sldNum" sz="quarter" idx="12"/>
          </p:nvPr>
        </p:nvSpPr>
        <p:spPr/>
        <p:txBody>
          <a:bodyPr/>
          <a:lstStyle/>
          <a:p>
            <a:fld id="{F50472D7-6E0A-4B06-A629-312D4D8B3BD5}" type="slidenum">
              <a:rPr lang="fi-FI" smtClean="0"/>
              <a:t>16</a:t>
            </a:fld>
            <a:endParaRPr lang="fi-FI"/>
          </a:p>
        </p:txBody>
      </p:sp>
      <p:sp>
        <p:nvSpPr>
          <p:cNvPr id="2" name="Päivämäärän paikkamerkki 1">
            <a:extLst>
              <a:ext uri="{FF2B5EF4-FFF2-40B4-BE49-F238E27FC236}">
                <a16:creationId xmlns:a16="http://schemas.microsoft.com/office/drawing/2014/main" id="{2A90ED67-17B3-4170-AE47-AA626BAB8344}"/>
              </a:ext>
            </a:extLst>
          </p:cNvPr>
          <p:cNvSpPr>
            <a:spLocks noGrp="1"/>
          </p:cNvSpPr>
          <p:nvPr>
            <p:ph type="dt" sz="half" idx="4294967295"/>
          </p:nvPr>
        </p:nvSpPr>
        <p:spPr>
          <a:xfrm>
            <a:off x="0" y="4218386"/>
            <a:ext cx="1543050" cy="205978"/>
          </a:xfrm>
          <a:prstGeom prst="rect">
            <a:avLst/>
          </a:prstGeom>
        </p:spPr>
        <p:txBody>
          <a:bodyPr/>
          <a:lstStyle/>
          <a:p>
            <a:fld id="{39B11721-7817-4481-87EC-B5322DA021AB}" type="datetime1">
              <a:rPr lang="fi-FI" smtClean="0"/>
              <a:t>12.6.2020</a:t>
            </a:fld>
            <a:endParaRPr lang="fi-FI"/>
          </a:p>
        </p:txBody>
      </p:sp>
      <p:pic>
        <p:nvPicPr>
          <p:cNvPr id="5" name="Kuva 4" descr="Kuva, joka sisältää kohteen teksti, kartta&#10;&#10;Kuvaus luotu automaattisesti">
            <a:extLst>
              <a:ext uri="{FF2B5EF4-FFF2-40B4-BE49-F238E27FC236}">
                <a16:creationId xmlns:a16="http://schemas.microsoft.com/office/drawing/2014/main" id="{C9A88CC1-EC09-45C4-8E66-9D6FC7698DAE}"/>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4542" y="609383"/>
            <a:ext cx="6858000" cy="3536926"/>
          </a:xfrm>
          <a:prstGeom prst="rect">
            <a:avLst/>
          </a:prstGeom>
        </p:spPr>
      </p:pic>
      <p:sp>
        <p:nvSpPr>
          <p:cNvPr id="6" name="Tekstiruutu 5">
            <a:extLst>
              <a:ext uri="{FF2B5EF4-FFF2-40B4-BE49-F238E27FC236}">
                <a16:creationId xmlns:a16="http://schemas.microsoft.com/office/drawing/2014/main" id="{2CF320A5-CD35-44BD-8209-4401E0AEFB94}"/>
              </a:ext>
            </a:extLst>
          </p:cNvPr>
          <p:cNvSpPr txBox="1"/>
          <p:nvPr/>
        </p:nvSpPr>
        <p:spPr>
          <a:xfrm>
            <a:off x="1239892" y="1848767"/>
            <a:ext cx="2656907" cy="369332"/>
          </a:xfrm>
          <a:prstGeom prst="rect">
            <a:avLst/>
          </a:prstGeom>
          <a:noFill/>
        </p:spPr>
        <p:txBody>
          <a:bodyPr wrap="square" rtlCol="0">
            <a:spAutoFit/>
          </a:bodyPr>
          <a:lstStyle/>
          <a:p>
            <a:r>
              <a:rPr lang="fi-FI" sz="1800" dirty="0" err="1">
                <a:solidFill>
                  <a:srgbClr val="FF0000"/>
                </a:solidFill>
              </a:rPr>
              <a:t>Tack</a:t>
            </a:r>
            <a:r>
              <a:rPr lang="fi-FI" sz="1800" dirty="0">
                <a:solidFill>
                  <a:srgbClr val="FF0000"/>
                </a:solidFill>
              </a:rPr>
              <a:t> för </a:t>
            </a:r>
            <a:r>
              <a:rPr lang="fi-FI" sz="1800" dirty="0" err="1">
                <a:solidFill>
                  <a:srgbClr val="FF0000"/>
                </a:solidFill>
              </a:rPr>
              <a:t>ressällskapet</a:t>
            </a:r>
            <a:r>
              <a:rPr lang="fi-FI" sz="1800" dirty="0">
                <a:solidFill>
                  <a:srgbClr val="FF0000"/>
                </a:solidFill>
              </a:rPr>
              <a:t>!</a:t>
            </a:r>
          </a:p>
        </p:txBody>
      </p:sp>
    </p:spTree>
    <p:extLst>
      <p:ext uri="{BB962C8B-B14F-4D97-AF65-F5344CB8AC3E}">
        <p14:creationId xmlns:p14="http://schemas.microsoft.com/office/powerpoint/2010/main" val="81168711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3F9242A9-794B-4D48-A86C-CFF79B15ED63}"/>
              </a:ext>
            </a:extLst>
          </p:cNvPr>
          <p:cNvSpPr>
            <a:spLocks noGrp="1"/>
          </p:cNvSpPr>
          <p:nvPr>
            <p:ph type="sldNum" sz="quarter" idx="12"/>
          </p:nvPr>
        </p:nvSpPr>
        <p:spPr/>
        <p:txBody>
          <a:bodyPr/>
          <a:lstStyle/>
          <a:p>
            <a:fld id="{F50472D7-6E0A-4B06-A629-312D4D8B3BD5}" type="slidenum">
              <a:rPr lang="fi-FI" smtClean="0"/>
              <a:pPr/>
              <a:t>17</a:t>
            </a:fld>
            <a:endParaRPr lang="fi-FI"/>
          </a:p>
        </p:txBody>
      </p:sp>
      <p:sp>
        <p:nvSpPr>
          <p:cNvPr id="3" name="Otsikko 2">
            <a:extLst>
              <a:ext uri="{FF2B5EF4-FFF2-40B4-BE49-F238E27FC236}">
                <a16:creationId xmlns:a16="http://schemas.microsoft.com/office/drawing/2014/main" id="{8DD63018-BC72-4402-9720-93D5DDB4F4C1}"/>
              </a:ext>
            </a:extLst>
          </p:cNvPr>
          <p:cNvSpPr>
            <a:spLocks noGrp="1"/>
          </p:cNvSpPr>
          <p:nvPr>
            <p:ph type="title"/>
          </p:nvPr>
        </p:nvSpPr>
        <p:spPr/>
        <p:txBody>
          <a:bodyPr/>
          <a:lstStyle/>
          <a:p>
            <a:pPr algn="ctr"/>
            <a:r>
              <a:rPr lang="fi-FI" sz="2100" cap="none" dirty="0" err="1"/>
              <a:t>Lekar</a:t>
            </a:r>
            <a:r>
              <a:rPr lang="fi-FI" sz="2100" cap="none" dirty="0"/>
              <a:t> </a:t>
            </a:r>
            <a:r>
              <a:rPr lang="fi-FI" sz="2100" cap="none" dirty="0" err="1"/>
              <a:t>från</a:t>
            </a:r>
            <a:r>
              <a:rPr lang="fi-FI" sz="2100" cap="none" dirty="0"/>
              <a:t> Angola</a:t>
            </a:r>
            <a:endParaRPr lang="sv-FI" sz="2100" dirty="0"/>
          </a:p>
        </p:txBody>
      </p:sp>
      <p:sp>
        <p:nvSpPr>
          <p:cNvPr id="4" name="Suorakulmio 3">
            <a:extLst>
              <a:ext uri="{FF2B5EF4-FFF2-40B4-BE49-F238E27FC236}">
                <a16:creationId xmlns:a16="http://schemas.microsoft.com/office/drawing/2014/main" id="{3B9A747C-DA52-42A2-AA12-E4015BE809DD}"/>
              </a:ext>
            </a:extLst>
          </p:cNvPr>
          <p:cNvSpPr/>
          <p:nvPr/>
        </p:nvSpPr>
        <p:spPr>
          <a:xfrm>
            <a:off x="215501" y="1397498"/>
            <a:ext cx="3429000" cy="2707472"/>
          </a:xfrm>
          <a:prstGeom prst="rect">
            <a:avLst/>
          </a:prstGeom>
        </p:spPr>
        <p:txBody>
          <a:bodyPr>
            <a:spAutoFit/>
          </a:bodyPr>
          <a:lstStyle/>
          <a:p>
            <a:pPr defTabSz="455858"/>
            <a:r>
              <a:rPr lang="en-US" sz="1013" b="1" dirty="0">
                <a:solidFill>
                  <a:prstClr val="black"/>
                </a:solidFill>
                <a:ea typeface="+mn-lt"/>
                <a:cs typeface="Arial"/>
              </a:rPr>
              <a:t>NUMBERS - </a:t>
            </a:r>
            <a:r>
              <a:rPr lang="en-US" sz="1013" b="1" dirty="0" err="1">
                <a:solidFill>
                  <a:prstClr val="black"/>
                </a:solidFill>
                <a:ea typeface="+mn-lt"/>
                <a:cs typeface="Arial"/>
              </a:rPr>
              <a:t>siffror</a:t>
            </a:r>
            <a:endParaRPr lang="en-US" sz="1013" dirty="0">
              <a:solidFill>
                <a:prstClr val="black"/>
              </a:solidFill>
              <a:cs typeface="Arial"/>
            </a:endParaRPr>
          </a:p>
          <a:p>
            <a:pPr defTabSz="455858"/>
            <a:endParaRPr lang="en-US" sz="1013" b="1" dirty="0">
              <a:solidFill>
                <a:prstClr val="black"/>
              </a:solidFill>
              <a:ea typeface="+mn-lt"/>
              <a:cs typeface="Arial"/>
            </a:endParaRPr>
          </a:p>
          <a:p>
            <a:pPr marL="214308" indent="-214308" defTabSz="455858">
              <a:buFont typeface="Wingdings" panose="05000000000000000000" pitchFamily="2" charset="2"/>
              <a:buChar char="§"/>
            </a:pPr>
            <a:r>
              <a:rPr lang="sv-FI" sz="1013" dirty="0">
                <a:solidFill>
                  <a:prstClr val="black"/>
                </a:solidFill>
              </a:rPr>
              <a:t>Lekledaren ropar ut siffror, siffrorna får inte vara större än det sammanlagda antalet barn som deltar i leken.</a:t>
            </a:r>
            <a:br>
              <a:rPr lang="sv-FI" sz="1013" dirty="0">
                <a:solidFill>
                  <a:prstClr val="black"/>
                </a:solidFill>
              </a:rPr>
            </a:br>
            <a:endParaRPr lang="sv-FI" sz="1013" dirty="0">
              <a:solidFill>
                <a:prstClr val="black"/>
              </a:solidFill>
            </a:endParaRPr>
          </a:p>
          <a:p>
            <a:pPr marL="214308" indent="-214308" defTabSz="455858">
              <a:buFont typeface="Wingdings" panose="05000000000000000000" pitchFamily="2" charset="2"/>
              <a:buChar char="§"/>
            </a:pPr>
            <a:r>
              <a:rPr lang="sv-FI" sz="1013" dirty="0">
                <a:solidFill>
                  <a:prstClr val="black"/>
                </a:solidFill>
              </a:rPr>
              <a:t>Deltagarna har som uppgift att bilda grupper med samma antal medlemmar som den siffra som ropas ut. Om antalet inte går jämnt ut bildar resten en egen grupp.</a:t>
            </a:r>
            <a:br>
              <a:rPr lang="sv-FI" sz="1013" dirty="0">
                <a:solidFill>
                  <a:prstClr val="black"/>
                </a:solidFill>
              </a:rPr>
            </a:br>
            <a:endParaRPr lang="sv-FI" sz="1013" dirty="0">
              <a:solidFill>
                <a:prstClr val="black"/>
              </a:solidFill>
            </a:endParaRPr>
          </a:p>
          <a:p>
            <a:pPr marL="214308" indent="-214308" defTabSz="455858">
              <a:buFont typeface="Wingdings" panose="05000000000000000000" pitchFamily="2" charset="2"/>
              <a:buChar char="§"/>
            </a:pPr>
            <a:r>
              <a:rPr lang="sv-FI" sz="1013" dirty="0">
                <a:solidFill>
                  <a:prstClr val="black"/>
                </a:solidFill>
              </a:rPr>
              <a:t>När grupperna är klara fortsätter lekledaren med att ropa ut följande siffra.</a:t>
            </a:r>
          </a:p>
          <a:p>
            <a:pPr marL="214308" indent="-214308" defTabSz="455858">
              <a:buFont typeface="Wingdings" panose="05000000000000000000" pitchFamily="2" charset="2"/>
              <a:buChar char="§"/>
            </a:pPr>
            <a:endParaRPr lang="sv-FI" sz="1013" dirty="0">
              <a:solidFill>
                <a:prstClr val="black"/>
              </a:solidFill>
            </a:endParaRPr>
          </a:p>
          <a:p>
            <a:pPr marL="214308" indent="-214308" defTabSz="455858">
              <a:buFont typeface="Wingdings" panose="05000000000000000000" pitchFamily="2" charset="2"/>
              <a:buChar char="§"/>
            </a:pPr>
            <a:endParaRPr lang="sv-FI" sz="1013" dirty="0">
              <a:solidFill>
                <a:prstClr val="black"/>
              </a:solidFill>
            </a:endParaRPr>
          </a:p>
          <a:p>
            <a:pPr marL="214308" indent="-214308" defTabSz="455858">
              <a:buFont typeface="Wingdings" panose="05000000000000000000" pitchFamily="2" charset="2"/>
              <a:buChar char="§"/>
            </a:pPr>
            <a:endParaRPr lang="sv-FI" sz="900" dirty="0">
              <a:solidFill>
                <a:prstClr val="black"/>
              </a:solidFill>
            </a:endParaRPr>
          </a:p>
          <a:p>
            <a:pPr defTabSz="455858"/>
            <a:r>
              <a:rPr lang="sv-FI" sz="900" dirty="0">
                <a:solidFill>
                  <a:prstClr val="black"/>
                </a:solidFill>
              </a:rPr>
              <a:t>Källa: Scouterna</a:t>
            </a:r>
          </a:p>
        </p:txBody>
      </p:sp>
      <p:pic>
        <p:nvPicPr>
          <p:cNvPr id="5" name="Kuva 4">
            <a:extLst>
              <a:ext uri="{FF2B5EF4-FFF2-40B4-BE49-F238E27FC236}">
                <a16:creationId xmlns:a16="http://schemas.microsoft.com/office/drawing/2014/main" id="{D87451C3-131B-45DA-BF8A-323C2A1CED4D}"/>
              </a:ext>
            </a:extLst>
          </p:cNvPr>
          <p:cNvPicPr>
            <a:picLocks noChangeAspect="1"/>
          </p:cNvPicPr>
          <p:nvPr/>
        </p:nvPicPr>
        <p:blipFill>
          <a:blip r:embed="rId2"/>
          <a:stretch>
            <a:fillRect/>
          </a:stretch>
        </p:blipFill>
        <p:spPr>
          <a:xfrm>
            <a:off x="3644505" y="1397497"/>
            <a:ext cx="3159526" cy="2725148"/>
          </a:xfrm>
          <a:prstGeom prst="rect">
            <a:avLst/>
          </a:prstGeom>
        </p:spPr>
      </p:pic>
    </p:spTree>
    <p:extLst>
      <p:ext uri="{BB962C8B-B14F-4D97-AF65-F5344CB8AC3E}">
        <p14:creationId xmlns:p14="http://schemas.microsoft.com/office/powerpoint/2010/main" val="272862934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50472D7-6E0A-4B06-A629-312D4D8B3BD5}" type="slidenum">
              <a:rPr lang="fi-FI" smtClean="0"/>
              <a:pPr/>
              <a:t>18</a:t>
            </a:fld>
            <a:endParaRPr lang="fi-FI"/>
          </a:p>
        </p:txBody>
      </p:sp>
      <p:sp>
        <p:nvSpPr>
          <p:cNvPr id="6" name="Otsikko 5">
            <a:extLst>
              <a:ext uri="{FF2B5EF4-FFF2-40B4-BE49-F238E27FC236}">
                <a16:creationId xmlns:a16="http://schemas.microsoft.com/office/drawing/2014/main" id="{3290FB7A-A3F3-4029-A34C-1191B40A8101}"/>
              </a:ext>
            </a:extLst>
          </p:cNvPr>
          <p:cNvSpPr>
            <a:spLocks noGrp="1"/>
          </p:cNvSpPr>
          <p:nvPr>
            <p:ph type="title"/>
          </p:nvPr>
        </p:nvSpPr>
        <p:spPr/>
        <p:txBody>
          <a:bodyPr/>
          <a:lstStyle/>
          <a:p>
            <a:pPr algn="ctr"/>
            <a:r>
              <a:rPr lang="fi-FI" sz="2100" cap="none" dirty="0" err="1"/>
              <a:t>Lekar</a:t>
            </a:r>
            <a:r>
              <a:rPr lang="fi-FI" sz="2100" cap="none" dirty="0"/>
              <a:t> </a:t>
            </a:r>
            <a:r>
              <a:rPr lang="fi-FI" sz="2100" cap="none" dirty="0" err="1"/>
              <a:t>från</a:t>
            </a:r>
            <a:r>
              <a:rPr lang="fi-FI" sz="2100" cap="none" dirty="0"/>
              <a:t> Angola</a:t>
            </a:r>
            <a:endParaRPr lang="sv-FI" sz="2100" dirty="0"/>
          </a:p>
        </p:txBody>
      </p:sp>
      <p:sp>
        <p:nvSpPr>
          <p:cNvPr id="2" name="Date Placeholder 1"/>
          <p:cNvSpPr>
            <a:spLocks noGrp="1"/>
          </p:cNvSpPr>
          <p:nvPr>
            <p:ph type="dt" sz="half" idx="4294967295"/>
          </p:nvPr>
        </p:nvSpPr>
        <p:spPr>
          <a:xfrm>
            <a:off x="215505" y="4465968"/>
            <a:ext cx="1543050" cy="205978"/>
          </a:xfrm>
          <a:prstGeom prst="rect">
            <a:avLst/>
          </a:prstGeom>
        </p:spPr>
        <p:txBody>
          <a:bodyPr/>
          <a:lstStyle/>
          <a:p>
            <a:fld id="{895D2438-6E48-4B51-ABF4-64376674F15E}" type="datetime1">
              <a:rPr lang="fi-FI" smtClean="0"/>
              <a:t>12.6.2020</a:t>
            </a:fld>
            <a:endParaRPr lang="fi-FI" dirty="0"/>
          </a:p>
        </p:txBody>
      </p:sp>
      <p:pic>
        <p:nvPicPr>
          <p:cNvPr id="4" name="Kuva 3">
            <a:extLst>
              <a:ext uri="{FF2B5EF4-FFF2-40B4-BE49-F238E27FC236}">
                <a16:creationId xmlns:a16="http://schemas.microsoft.com/office/drawing/2014/main" id="{405E5E0C-771A-4129-BB98-1375C9EB4E80}"/>
              </a:ext>
            </a:extLst>
          </p:cNvPr>
          <p:cNvPicPr>
            <a:picLocks noChangeAspect="1"/>
          </p:cNvPicPr>
          <p:nvPr/>
        </p:nvPicPr>
        <p:blipFill>
          <a:blip r:embed="rId3"/>
          <a:stretch>
            <a:fillRect/>
          </a:stretch>
        </p:blipFill>
        <p:spPr>
          <a:xfrm>
            <a:off x="3554409" y="1397497"/>
            <a:ext cx="3159526" cy="2720576"/>
          </a:xfrm>
          <a:prstGeom prst="rect">
            <a:avLst/>
          </a:prstGeom>
        </p:spPr>
      </p:pic>
      <p:sp>
        <p:nvSpPr>
          <p:cNvPr id="5" name="Suorakulmio 4">
            <a:extLst>
              <a:ext uri="{FF2B5EF4-FFF2-40B4-BE49-F238E27FC236}">
                <a16:creationId xmlns:a16="http://schemas.microsoft.com/office/drawing/2014/main" id="{607013A0-A95D-4075-B2D4-BB8CBA6424D8}"/>
              </a:ext>
            </a:extLst>
          </p:cNvPr>
          <p:cNvSpPr/>
          <p:nvPr/>
        </p:nvSpPr>
        <p:spPr>
          <a:xfrm>
            <a:off x="125408" y="1448282"/>
            <a:ext cx="3429000" cy="3017686"/>
          </a:xfrm>
          <a:prstGeom prst="rect">
            <a:avLst/>
          </a:prstGeom>
        </p:spPr>
        <p:txBody>
          <a:bodyPr>
            <a:spAutoFit/>
          </a:bodyPr>
          <a:lstStyle/>
          <a:p>
            <a:pPr defTabSz="455858">
              <a:lnSpc>
                <a:spcPct val="90000"/>
              </a:lnSpc>
              <a:spcAft>
                <a:spcPts val="450"/>
              </a:spcAft>
            </a:pPr>
            <a:r>
              <a:rPr lang="fi-FI" sz="1013" b="1" dirty="0">
                <a:solidFill>
                  <a:prstClr val="black"/>
                </a:solidFill>
              </a:rPr>
              <a:t>En </a:t>
            </a:r>
            <a:r>
              <a:rPr lang="fi-FI" sz="1013" b="1" dirty="0" err="1">
                <a:solidFill>
                  <a:prstClr val="black"/>
                </a:solidFill>
              </a:rPr>
              <a:t>lek</a:t>
            </a:r>
            <a:r>
              <a:rPr lang="fi-FI" sz="1013" b="1" dirty="0">
                <a:solidFill>
                  <a:prstClr val="black"/>
                </a:solidFill>
              </a:rPr>
              <a:t> </a:t>
            </a:r>
            <a:r>
              <a:rPr lang="fi-FI" sz="1013" b="1" dirty="0" err="1">
                <a:solidFill>
                  <a:prstClr val="black"/>
                </a:solidFill>
              </a:rPr>
              <a:t>som</a:t>
            </a:r>
            <a:r>
              <a:rPr lang="fi-FI" sz="1013" b="1" dirty="0">
                <a:solidFill>
                  <a:prstClr val="black"/>
                </a:solidFill>
              </a:rPr>
              <a:t> </a:t>
            </a:r>
            <a:r>
              <a:rPr lang="fi-FI" sz="1013" b="1" dirty="0" err="1">
                <a:solidFill>
                  <a:prstClr val="black"/>
                </a:solidFill>
              </a:rPr>
              <a:t>heter</a:t>
            </a:r>
            <a:r>
              <a:rPr lang="fi-FI" sz="1013" b="1" dirty="0">
                <a:solidFill>
                  <a:prstClr val="black"/>
                </a:solidFill>
              </a:rPr>
              <a:t> ODOTA</a:t>
            </a:r>
          </a:p>
          <a:p>
            <a:r>
              <a:rPr lang="sv-FI" sz="1050" dirty="0"/>
              <a:t>(Ordet </a:t>
            </a:r>
            <a:r>
              <a:rPr lang="sv-FI" sz="1050" i="1" dirty="0" err="1"/>
              <a:t>odota</a:t>
            </a:r>
            <a:r>
              <a:rPr lang="sv-FI" sz="1050" dirty="0"/>
              <a:t> är </a:t>
            </a:r>
            <a:r>
              <a:rPr lang="sv-FI" sz="1050" dirty="0" err="1"/>
              <a:t>kwanjama</a:t>
            </a:r>
            <a:r>
              <a:rPr lang="sv-FI" sz="1050" dirty="0"/>
              <a:t>, ett lokalt språk i Angola. </a:t>
            </a:r>
            <a:r>
              <a:rPr lang="sv-FI" sz="1050" dirty="0" err="1"/>
              <a:t>Odota</a:t>
            </a:r>
            <a:r>
              <a:rPr lang="sv-FI" sz="1050" dirty="0"/>
              <a:t> betyder inget särskilt utan är helt enkelt namnet på leken i fråga)</a:t>
            </a:r>
            <a:br>
              <a:rPr lang="fi-FI" sz="1013" b="1" dirty="0">
                <a:solidFill>
                  <a:prstClr val="black"/>
                </a:solidFill>
              </a:rPr>
            </a:br>
            <a:endParaRPr lang="en-US" sz="1013" b="1" dirty="0">
              <a:solidFill>
                <a:prstClr val="black"/>
              </a:solidFill>
            </a:endParaRPr>
          </a:p>
          <a:p>
            <a:pPr marL="214308" indent="-214308" defTabSz="455858">
              <a:lnSpc>
                <a:spcPct val="90000"/>
              </a:lnSpc>
              <a:spcAft>
                <a:spcPts val="450"/>
              </a:spcAft>
              <a:buFont typeface="Wingdings" panose="05000000000000000000" pitchFamily="2" charset="2"/>
              <a:buChar char="§"/>
            </a:pPr>
            <a:r>
              <a:rPr lang="sv-FI" sz="1013" dirty="0">
                <a:solidFill>
                  <a:prstClr val="black"/>
                </a:solidFill>
              </a:rPr>
              <a:t>Gräv en liten grop i sanden och lägg 12 små stenar där.</a:t>
            </a:r>
          </a:p>
          <a:p>
            <a:pPr marL="214308" indent="-214308" defTabSz="455858">
              <a:lnSpc>
                <a:spcPct val="90000"/>
              </a:lnSpc>
              <a:spcAft>
                <a:spcPts val="450"/>
              </a:spcAft>
              <a:buFont typeface="Wingdings" panose="05000000000000000000" pitchFamily="2" charset="2"/>
              <a:buChar char="§"/>
            </a:pPr>
            <a:r>
              <a:rPr lang="sv-FI" sz="1013" dirty="0">
                <a:solidFill>
                  <a:prstClr val="black"/>
                </a:solidFill>
              </a:rPr>
              <a:t>Ta kärnan ur en palmfrukt (eller ett annat litet föremål, t.ex. en sten som är lätt att skilja åt från de övriga stenarna)</a:t>
            </a:r>
          </a:p>
          <a:p>
            <a:pPr marL="214308" indent="-214308" defTabSz="455858">
              <a:lnSpc>
                <a:spcPct val="90000"/>
              </a:lnSpc>
              <a:spcAft>
                <a:spcPts val="450"/>
              </a:spcAft>
              <a:buFont typeface="Wingdings" panose="05000000000000000000" pitchFamily="2" charset="2"/>
              <a:buChar char="§"/>
            </a:pPr>
            <a:r>
              <a:rPr lang="sv-FI" sz="1013" dirty="0">
                <a:solidFill>
                  <a:prstClr val="black"/>
                </a:solidFill>
              </a:rPr>
              <a:t>Kasta palmkärnan i luften. Medan kärnan är i luften tar du en sten ur gropen och försöker samtidigt fånga kärnan med samma hand.</a:t>
            </a:r>
          </a:p>
          <a:p>
            <a:pPr marL="214308" indent="-214308" defTabSz="455858">
              <a:lnSpc>
                <a:spcPct val="90000"/>
              </a:lnSpc>
              <a:spcAft>
                <a:spcPts val="450"/>
              </a:spcAft>
              <a:buFont typeface="Wingdings" panose="05000000000000000000" pitchFamily="2" charset="2"/>
              <a:buChar char="§"/>
            </a:pPr>
            <a:r>
              <a:rPr lang="sv-FI" sz="1013" dirty="0">
                <a:solidFill>
                  <a:prstClr val="black"/>
                </a:solidFill>
              </a:rPr>
              <a:t>Om man i misstag tar fler än en sten lägger man tillbaka de extra stenarna i gropen (t.ex. om man tar fyra stenar ska tre läggas tillbaka)</a:t>
            </a:r>
          </a:p>
          <a:p>
            <a:pPr marL="214308" indent="-214308" defTabSz="455858">
              <a:lnSpc>
                <a:spcPct val="90000"/>
              </a:lnSpc>
              <a:spcAft>
                <a:spcPts val="450"/>
              </a:spcAft>
              <a:buFont typeface="Wingdings" panose="05000000000000000000" pitchFamily="2" charset="2"/>
              <a:buChar char="§"/>
            </a:pPr>
            <a:r>
              <a:rPr lang="sv-FI" sz="1013" dirty="0">
                <a:solidFill>
                  <a:prstClr val="black"/>
                </a:solidFill>
              </a:rPr>
              <a:t>Man tar en sten i taget ur gropen medan palmkärnan är i luften tills gropen är tom.</a:t>
            </a:r>
          </a:p>
        </p:txBody>
      </p:sp>
    </p:spTree>
    <p:extLst>
      <p:ext uri="{BB962C8B-B14F-4D97-AF65-F5344CB8AC3E}">
        <p14:creationId xmlns:p14="http://schemas.microsoft.com/office/powerpoint/2010/main" val="278216108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defPPr>
              <a:defRPr lang="fi-FI"/>
            </a:defPPr>
            <a:lvl1pPr marL="0" algn="l" defTabSz="455869" rtl="0" eaLnBrk="1" latinLnBrk="0" hangingPunct="1">
              <a:defRPr sz="900" kern="1200">
                <a:solidFill>
                  <a:schemeClr val="tx1"/>
                </a:solidFill>
                <a:latin typeface="+mn-lt"/>
                <a:ea typeface="+mn-ea"/>
                <a:cs typeface="+mn-cs"/>
              </a:defRPr>
            </a:lvl1pPr>
            <a:lvl2pPr marL="227934" algn="l" defTabSz="455869" rtl="0" eaLnBrk="1" latinLnBrk="0" hangingPunct="1">
              <a:defRPr sz="900" kern="1200">
                <a:solidFill>
                  <a:schemeClr val="tx1"/>
                </a:solidFill>
                <a:latin typeface="+mn-lt"/>
                <a:ea typeface="+mn-ea"/>
                <a:cs typeface="+mn-cs"/>
              </a:defRPr>
            </a:lvl2pPr>
            <a:lvl3pPr marL="455869" algn="l" defTabSz="455869" rtl="0" eaLnBrk="1" latinLnBrk="0" hangingPunct="1">
              <a:defRPr sz="900" kern="1200">
                <a:solidFill>
                  <a:schemeClr val="tx1"/>
                </a:solidFill>
                <a:latin typeface="+mn-lt"/>
                <a:ea typeface="+mn-ea"/>
                <a:cs typeface="+mn-cs"/>
              </a:defRPr>
            </a:lvl3pPr>
            <a:lvl4pPr marL="683803" algn="l" defTabSz="455869" rtl="0" eaLnBrk="1" latinLnBrk="0" hangingPunct="1">
              <a:defRPr sz="900" kern="1200">
                <a:solidFill>
                  <a:schemeClr val="tx1"/>
                </a:solidFill>
                <a:latin typeface="+mn-lt"/>
                <a:ea typeface="+mn-ea"/>
                <a:cs typeface="+mn-cs"/>
              </a:defRPr>
            </a:lvl4pPr>
            <a:lvl5pPr marL="911737" algn="l" defTabSz="455869" rtl="0" eaLnBrk="1" latinLnBrk="0" hangingPunct="1">
              <a:defRPr sz="900" kern="1200">
                <a:solidFill>
                  <a:schemeClr val="tx1"/>
                </a:solidFill>
                <a:latin typeface="+mn-lt"/>
                <a:ea typeface="+mn-ea"/>
                <a:cs typeface="+mn-cs"/>
              </a:defRPr>
            </a:lvl5pPr>
            <a:lvl6pPr marL="1139672" algn="l" defTabSz="455869" rtl="0" eaLnBrk="1" latinLnBrk="0" hangingPunct="1">
              <a:defRPr sz="900" kern="1200">
                <a:solidFill>
                  <a:schemeClr val="tx1"/>
                </a:solidFill>
                <a:latin typeface="+mn-lt"/>
                <a:ea typeface="+mn-ea"/>
                <a:cs typeface="+mn-cs"/>
              </a:defRPr>
            </a:lvl6pPr>
            <a:lvl7pPr marL="1367606" algn="l" defTabSz="455869" rtl="0" eaLnBrk="1" latinLnBrk="0" hangingPunct="1">
              <a:defRPr sz="900" kern="1200">
                <a:solidFill>
                  <a:schemeClr val="tx1"/>
                </a:solidFill>
                <a:latin typeface="+mn-lt"/>
                <a:ea typeface="+mn-ea"/>
                <a:cs typeface="+mn-cs"/>
              </a:defRPr>
            </a:lvl7pPr>
            <a:lvl8pPr marL="1595540" algn="l" defTabSz="455869" rtl="0" eaLnBrk="1" latinLnBrk="0" hangingPunct="1">
              <a:defRPr sz="900" kern="1200">
                <a:solidFill>
                  <a:schemeClr val="tx1"/>
                </a:solidFill>
                <a:latin typeface="+mn-lt"/>
                <a:ea typeface="+mn-ea"/>
                <a:cs typeface="+mn-cs"/>
              </a:defRPr>
            </a:lvl8pPr>
            <a:lvl9pPr marL="1823474" algn="l" defTabSz="455869" rtl="0" eaLnBrk="1" latinLnBrk="0" hangingPunct="1">
              <a:defRPr sz="900" kern="1200">
                <a:solidFill>
                  <a:schemeClr val="tx1"/>
                </a:solidFill>
                <a:latin typeface="+mn-lt"/>
                <a:ea typeface="+mn-ea"/>
                <a:cs typeface="+mn-cs"/>
              </a:defRPr>
            </a:lvl9pPr>
          </a:lstStyle>
          <a:p>
            <a:fld id="{895D2438-6E48-4B51-ABF4-64376674F15E}" type="datetime1">
              <a:rPr lang="fi-FI" smtClean="0"/>
              <a:t>12.6.2020</a:t>
            </a:fld>
            <a:endParaRPr lang="fi-FI"/>
          </a:p>
        </p:txBody>
      </p:sp>
      <p:sp>
        <p:nvSpPr>
          <p:cNvPr id="3" name="Slide Number Placeholder 2"/>
          <p:cNvSpPr>
            <a:spLocks noGrp="1"/>
          </p:cNvSpPr>
          <p:nvPr>
            <p:ph type="sldNum" sz="quarter" idx="12"/>
          </p:nvPr>
        </p:nvSpPr>
        <p:spPr/>
        <p:txBody>
          <a:bodyPr/>
          <a:lstStyle>
            <a:defPPr>
              <a:defRPr lang="fi-FI"/>
            </a:defPPr>
            <a:lvl1pPr marL="0" algn="l" defTabSz="455869" rtl="0" eaLnBrk="1" latinLnBrk="0" hangingPunct="1">
              <a:defRPr sz="900" kern="1200">
                <a:solidFill>
                  <a:schemeClr val="tx1"/>
                </a:solidFill>
                <a:latin typeface="+mn-lt"/>
                <a:ea typeface="+mn-ea"/>
                <a:cs typeface="+mn-cs"/>
              </a:defRPr>
            </a:lvl1pPr>
            <a:lvl2pPr marL="227934" algn="l" defTabSz="455869" rtl="0" eaLnBrk="1" latinLnBrk="0" hangingPunct="1">
              <a:defRPr sz="900" kern="1200">
                <a:solidFill>
                  <a:schemeClr val="tx1"/>
                </a:solidFill>
                <a:latin typeface="+mn-lt"/>
                <a:ea typeface="+mn-ea"/>
                <a:cs typeface="+mn-cs"/>
              </a:defRPr>
            </a:lvl2pPr>
            <a:lvl3pPr marL="455869" algn="l" defTabSz="455869" rtl="0" eaLnBrk="1" latinLnBrk="0" hangingPunct="1">
              <a:defRPr sz="900" kern="1200">
                <a:solidFill>
                  <a:schemeClr val="tx1"/>
                </a:solidFill>
                <a:latin typeface="+mn-lt"/>
                <a:ea typeface="+mn-ea"/>
                <a:cs typeface="+mn-cs"/>
              </a:defRPr>
            </a:lvl3pPr>
            <a:lvl4pPr marL="683803" algn="l" defTabSz="455869" rtl="0" eaLnBrk="1" latinLnBrk="0" hangingPunct="1">
              <a:defRPr sz="900" kern="1200">
                <a:solidFill>
                  <a:schemeClr val="tx1"/>
                </a:solidFill>
                <a:latin typeface="+mn-lt"/>
                <a:ea typeface="+mn-ea"/>
                <a:cs typeface="+mn-cs"/>
              </a:defRPr>
            </a:lvl4pPr>
            <a:lvl5pPr marL="911737" algn="l" defTabSz="455869" rtl="0" eaLnBrk="1" latinLnBrk="0" hangingPunct="1">
              <a:defRPr sz="900" kern="1200">
                <a:solidFill>
                  <a:schemeClr val="tx1"/>
                </a:solidFill>
                <a:latin typeface="+mn-lt"/>
                <a:ea typeface="+mn-ea"/>
                <a:cs typeface="+mn-cs"/>
              </a:defRPr>
            </a:lvl5pPr>
            <a:lvl6pPr marL="1139672" algn="l" defTabSz="455869" rtl="0" eaLnBrk="1" latinLnBrk="0" hangingPunct="1">
              <a:defRPr sz="900" kern="1200">
                <a:solidFill>
                  <a:schemeClr val="tx1"/>
                </a:solidFill>
                <a:latin typeface="+mn-lt"/>
                <a:ea typeface="+mn-ea"/>
                <a:cs typeface="+mn-cs"/>
              </a:defRPr>
            </a:lvl6pPr>
            <a:lvl7pPr marL="1367606" algn="l" defTabSz="455869" rtl="0" eaLnBrk="1" latinLnBrk="0" hangingPunct="1">
              <a:defRPr sz="900" kern="1200">
                <a:solidFill>
                  <a:schemeClr val="tx1"/>
                </a:solidFill>
                <a:latin typeface="+mn-lt"/>
                <a:ea typeface="+mn-ea"/>
                <a:cs typeface="+mn-cs"/>
              </a:defRPr>
            </a:lvl7pPr>
            <a:lvl8pPr marL="1595540" algn="l" defTabSz="455869" rtl="0" eaLnBrk="1" latinLnBrk="0" hangingPunct="1">
              <a:defRPr sz="900" kern="1200">
                <a:solidFill>
                  <a:schemeClr val="tx1"/>
                </a:solidFill>
                <a:latin typeface="+mn-lt"/>
                <a:ea typeface="+mn-ea"/>
                <a:cs typeface="+mn-cs"/>
              </a:defRPr>
            </a:lvl8pPr>
            <a:lvl9pPr marL="1823474" algn="l" defTabSz="455869" rtl="0" eaLnBrk="1" latinLnBrk="0" hangingPunct="1">
              <a:defRPr sz="900" kern="1200">
                <a:solidFill>
                  <a:schemeClr val="tx1"/>
                </a:solidFill>
                <a:latin typeface="+mn-lt"/>
                <a:ea typeface="+mn-ea"/>
                <a:cs typeface="+mn-cs"/>
              </a:defRPr>
            </a:lvl9pPr>
          </a:lstStyle>
          <a:p>
            <a:fld id="{F50472D7-6E0A-4B06-A629-312D4D8B3BD5}" type="slidenum">
              <a:rPr lang="fi-FI" smtClean="0"/>
              <a:pPr/>
              <a:t>19</a:t>
            </a:fld>
            <a:endParaRPr lang="fi-FI"/>
          </a:p>
        </p:txBody>
      </p:sp>
    </p:spTree>
    <p:extLst>
      <p:ext uri="{BB962C8B-B14F-4D97-AF65-F5344CB8AC3E}">
        <p14:creationId xmlns:p14="http://schemas.microsoft.com/office/powerpoint/2010/main" val="110661638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54DDC2A7-0B5E-4936-99EA-F9E6E867FF08}"/>
              </a:ext>
            </a:extLst>
          </p:cNvPr>
          <p:cNvSpPr>
            <a:spLocks noGrp="1"/>
          </p:cNvSpPr>
          <p:nvPr>
            <p:ph type="sldNum" sz="quarter" idx="12"/>
          </p:nvPr>
        </p:nvSpPr>
        <p:spPr/>
        <p:txBody>
          <a:bodyPr/>
          <a:lstStyle/>
          <a:p>
            <a:fld id="{F50472D7-6E0A-4B06-A629-312D4D8B3BD5}" type="slidenum">
              <a:rPr lang="fi-FI" smtClean="0"/>
              <a:pPr/>
              <a:t>2</a:t>
            </a:fld>
            <a:endParaRPr lang="fi-FI"/>
          </a:p>
        </p:txBody>
      </p:sp>
      <p:sp>
        <p:nvSpPr>
          <p:cNvPr id="4" name="Päivämäärän paikkamerkki 3">
            <a:extLst>
              <a:ext uri="{FF2B5EF4-FFF2-40B4-BE49-F238E27FC236}">
                <a16:creationId xmlns:a16="http://schemas.microsoft.com/office/drawing/2014/main" id="{50FC7548-94AD-46AF-8D67-3814FA00C56D}"/>
              </a:ext>
            </a:extLst>
          </p:cNvPr>
          <p:cNvSpPr>
            <a:spLocks noGrp="1"/>
          </p:cNvSpPr>
          <p:nvPr>
            <p:ph type="dt" sz="half" idx="4294967295"/>
          </p:nvPr>
        </p:nvSpPr>
        <p:spPr>
          <a:xfrm>
            <a:off x="0" y="4218386"/>
            <a:ext cx="1543050" cy="205978"/>
          </a:xfrm>
          <a:prstGeom prst="rect">
            <a:avLst/>
          </a:prstGeom>
        </p:spPr>
        <p:txBody>
          <a:bodyPr/>
          <a:lstStyle/>
          <a:p>
            <a:fld id="{A7F4458C-4415-4573-9E17-1D83C7598781}" type="datetime1">
              <a:rPr lang="fi-FI" smtClean="0"/>
              <a:t>12.6.2020</a:t>
            </a:fld>
            <a:endParaRPr lang="fi-FI"/>
          </a:p>
        </p:txBody>
      </p:sp>
      <p:pic>
        <p:nvPicPr>
          <p:cNvPr id="6" name="Kuva 5" descr="Kuva, joka sisältää kohteen teksti, kartta&#10;&#10;Kuvaus luotu automaattisesti">
            <a:extLst>
              <a:ext uri="{FF2B5EF4-FFF2-40B4-BE49-F238E27FC236}">
                <a16:creationId xmlns:a16="http://schemas.microsoft.com/office/drawing/2014/main" id="{C79BCEC9-7757-4131-A8C4-F7F248BC43D6}"/>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0" y="611640"/>
            <a:ext cx="6858000" cy="3536926"/>
          </a:xfrm>
          <a:prstGeom prst="rect">
            <a:avLst/>
          </a:prstGeom>
        </p:spPr>
      </p:pic>
      <p:pic>
        <p:nvPicPr>
          <p:cNvPr id="7" name="Kuva 6" descr="Kuva, joka sisältää kohteen henkilö, sisä, lapsi, istuminen&#10;&#10;Kuvaus luotu automaattisesti">
            <a:extLst>
              <a:ext uri="{FF2B5EF4-FFF2-40B4-BE49-F238E27FC236}">
                <a16:creationId xmlns:a16="http://schemas.microsoft.com/office/drawing/2014/main" id="{605DC267-0DE7-48BE-8A6C-74184E69D8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76878">
            <a:off x="458669" y="1131118"/>
            <a:ext cx="1188132" cy="7920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Kuva 7" descr="Kuva, joka sisältää kohteen henkilö, sisä, lapsi, istuminen&#10;&#10;Kuvaus luotu automaattisesti">
            <a:extLst>
              <a:ext uri="{FF2B5EF4-FFF2-40B4-BE49-F238E27FC236}">
                <a16:creationId xmlns:a16="http://schemas.microsoft.com/office/drawing/2014/main" id="{B8B0724E-0523-4304-AC4E-087C5E3C46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84" y="2845500"/>
            <a:ext cx="1188132" cy="7920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Kuva 8" descr="Kuva, joka sisältää kohteen henkilö, lapsi, pieni, ulko&#10;&#10;Kuvaus luotu automaattisesti">
            <a:extLst>
              <a:ext uri="{FF2B5EF4-FFF2-40B4-BE49-F238E27FC236}">
                <a16:creationId xmlns:a16="http://schemas.microsoft.com/office/drawing/2014/main" id="{A3511C30-66CA-488A-8B66-9E1EC69089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31224">
            <a:off x="5020631" y="985361"/>
            <a:ext cx="1395047" cy="9300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Kuva 9" descr="Kuva, joka sisältää kohteen henkilö, lapsi, tyttö, istuminen&#10;&#10;Kuvaus luotu automaattisesti">
            <a:extLst>
              <a:ext uri="{FF2B5EF4-FFF2-40B4-BE49-F238E27FC236}">
                <a16:creationId xmlns:a16="http://schemas.microsoft.com/office/drawing/2014/main" id="{F15CAEC0-7EED-43B5-8882-E9ED55684E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005" y="2939948"/>
            <a:ext cx="1515393" cy="10102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Suorakulmio 10">
            <a:extLst>
              <a:ext uri="{FF2B5EF4-FFF2-40B4-BE49-F238E27FC236}">
                <a16:creationId xmlns:a16="http://schemas.microsoft.com/office/drawing/2014/main" id="{E116B553-BFD8-4439-A703-8EAA222535AF}"/>
              </a:ext>
            </a:extLst>
          </p:cNvPr>
          <p:cNvSpPr/>
          <p:nvPr/>
        </p:nvSpPr>
        <p:spPr>
          <a:xfrm>
            <a:off x="2018552" y="1991420"/>
            <a:ext cx="3123348" cy="854080"/>
          </a:xfrm>
          <a:prstGeom prst="rect">
            <a:avLst/>
          </a:prstGeom>
        </p:spPr>
        <p:txBody>
          <a:bodyPr wrap="square">
            <a:spAutoFit/>
          </a:bodyPr>
          <a:lstStyle/>
          <a:p>
            <a:pPr algn="ctr"/>
            <a:r>
              <a:rPr lang="sv-FI" sz="1200" b="1" dirty="0">
                <a:solidFill>
                  <a:srgbClr val="FF0000"/>
                </a:solidFill>
              </a:rPr>
              <a:t>VI STÄRKER BARNETS RÄTTIGHETER I SLUMMEN I ANGOLA</a:t>
            </a:r>
            <a:endParaRPr lang="sv-FI" sz="1200" dirty="0">
              <a:solidFill>
                <a:srgbClr val="FF0000"/>
              </a:solidFill>
            </a:endParaRPr>
          </a:p>
          <a:p>
            <a:endParaRPr lang="fi-FI" sz="1350" dirty="0">
              <a:solidFill>
                <a:srgbClr val="FF0000"/>
              </a:solidFill>
            </a:endParaRPr>
          </a:p>
          <a:p>
            <a:pPr algn="ctr"/>
            <a:r>
              <a:rPr lang="fi-FI" sz="1050" dirty="0">
                <a:solidFill>
                  <a:srgbClr val="FF0000"/>
                </a:solidFill>
              </a:rPr>
              <a:t> </a:t>
            </a:r>
            <a:r>
              <a:rPr lang="sv-FI" sz="1200" b="1" dirty="0">
                <a:solidFill>
                  <a:srgbClr val="FF0000"/>
                </a:solidFill>
              </a:rPr>
              <a:t>Missionsfostran för barn</a:t>
            </a:r>
          </a:p>
        </p:txBody>
      </p:sp>
      <p:sp>
        <p:nvSpPr>
          <p:cNvPr id="12" name="Suorakulmio 11">
            <a:extLst>
              <a:ext uri="{FF2B5EF4-FFF2-40B4-BE49-F238E27FC236}">
                <a16:creationId xmlns:a16="http://schemas.microsoft.com/office/drawing/2014/main" id="{ECB99894-E191-4884-B857-CEDC8F47108E}"/>
              </a:ext>
            </a:extLst>
          </p:cNvPr>
          <p:cNvSpPr/>
          <p:nvPr/>
        </p:nvSpPr>
        <p:spPr>
          <a:xfrm>
            <a:off x="2336974" y="1450378"/>
            <a:ext cx="2271776" cy="461665"/>
          </a:xfrm>
          <a:prstGeom prst="rect">
            <a:avLst/>
          </a:prstGeom>
        </p:spPr>
        <p:txBody>
          <a:bodyPr wrap="none">
            <a:spAutoFit/>
          </a:bodyPr>
          <a:lstStyle/>
          <a:p>
            <a:pPr algn="ctr"/>
            <a:r>
              <a:rPr lang="fi-FI" sz="2400" dirty="0">
                <a:solidFill>
                  <a:srgbClr val="FF0000"/>
                </a:solidFill>
              </a:rPr>
              <a:t>Ett </a:t>
            </a:r>
            <a:r>
              <a:rPr lang="fi-FI" sz="2400" dirty="0" err="1">
                <a:solidFill>
                  <a:srgbClr val="FF0000"/>
                </a:solidFill>
              </a:rPr>
              <a:t>lyckligt</a:t>
            </a:r>
            <a:r>
              <a:rPr lang="fi-FI" sz="2400" dirty="0">
                <a:solidFill>
                  <a:srgbClr val="FF0000"/>
                </a:solidFill>
              </a:rPr>
              <a:t> </a:t>
            </a:r>
            <a:r>
              <a:rPr lang="fi-FI" sz="2400" dirty="0" err="1">
                <a:solidFill>
                  <a:srgbClr val="FF0000"/>
                </a:solidFill>
              </a:rPr>
              <a:t>barn</a:t>
            </a:r>
            <a:endParaRPr lang="fi-FI" sz="2400" dirty="0">
              <a:solidFill>
                <a:srgbClr val="FF0000"/>
              </a:solidFill>
            </a:endParaRPr>
          </a:p>
        </p:txBody>
      </p:sp>
    </p:spTree>
    <p:extLst>
      <p:ext uri="{BB962C8B-B14F-4D97-AF65-F5344CB8AC3E}">
        <p14:creationId xmlns:p14="http://schemas.microsoft.com/office/powerpoint/2010/main" val="2169540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defPPr>
              <a:defRPr lang="fi-FI"/>
            </a:defPPr>
            <a:lvl1pPr marL="0" algn="l" defTabSz="455869" rtl="0" eaLnBrk="1" latinLnBrk="0" hangingPunct="1">
              <a:defRPr sz="900" kern="1200">
                <a:solidFill>
                  <a:schemeClr val="tx1"/>
                </a:solidFill>
                <a:latin typeface="+mn-lt"/>
                <a:ea typeface="+mn-ea"/>
                <a:cs typeface="+mn-cs"/>
              </a:defRPr>
            </a:lvl1pPr>
            <a:lvl2pPr marL="227934" algn="l" defTabSz="455869" rtl="0" eaLnBrk="1" latinLnBrk="0" hangingPunct="1">
              <a:defRPr sz="900" kern="1200">
                <a:solidFill>
                  <a:schemeClr val="tx1"/>
                </a:solidFill>
                <a:latin typeface="+mn-lt"/>
                <a:ea typeface="+mn-ea"/>
                <a:cs typeface="+mn-cs"/>
              </a:defRPr>
            </a:lvl2pPr>
            <a:lvl3pPr marL="455869" algn="l" defTabSz="455869" rtl="0" eaLnBrk="1" latinLnBrk="0" hangingPunct="1">
              <a:defRPr sz="900" kern="1200">
                <a:solidFill>
                  <a:schemeClr val="tx1"/>
                </a:solidFill>
                <a:latin typeface="+mn-lt"/>
                <a:ea typeface="+mn-ea"/>
                <a:cs typeface="+mn-cs"/>
              </a:defRPr>
            </a:lvl3pPr>
            <a:lvl4pPr marL="683803" algn="l" defTabSz="455869" rtl="0" eaLnBrk="1" latinLnBrk="0" hangingPunct="1">
              <a:defRPr sz="900" kern="1200">
                <a:solidFill>
                  <a:schemeClr val="tx1"/>
                </a:solidFill>
                <a:latin typeface="+mn-lt"/>
                <a:ea typeface="+mn-ea"/>
                <a:cs typeface="+mn-cs"/>
              </a:defRPr>
            </a:lvl4pPr>
            <a:lvl5pPr marL="911737" algn="l" defTabSz="455869" rtl="0" eaLnBrk="1" latinLnBrk="0" hangingPunct="1">
              <a:defRPr sz="900" kern="1200">
                <a:solidFill>
                  <a:schemeClr val="tx1"/>
                </a:solidFill>
                <a:latin typeface="+mn-lt"/>
                <a:ea typeface="+mn-ea"/>
                <a:cs typeface="+mn-cs"/>
              </a:defRPr>
            </a:lvl5pPr>
            <a:lvl6pPr marL="1139672" algn="l" defTabSz="455869" rtl="0" eaLnBrk="1" latinLnBrk="0" hangingPunct="1">
              <a:defRPr sz="900" kern="1200">
                <a:solidFill>
                  <a:schemeClr val="tx1"/>
                </a:solidFill>
                <a:latin typeface="+mn-lt"/>
                <a:ea typeface="+mn-ea"/>
                <a:cs typeface="+mn-cs"/>
              </a:defRPr>
            </a:lvl6pPr>
            <a:lvl7pPr marL="1367606" algn="l" defTabSz="455869" rtl="0" eaLnBrk="1" latinLnBrk="0" hangingPunct="1">
              <a:defRPr sz="900" kern="1200">
                <a:solidFill>
                  <a:schemeClr val="tx1"/>
                </a:solidFill>
                <a:latin typeface="+mn-lt"/>
                <a:ea typeface="+mn-ea"/>
                <a:cs typeface="+mn-cs"/>
              </a:defRPr>
            </a:lvl7pPr>
            <a:lvl8pPr marL="1595540" algn="l" defTabSz="455869" rtl="0" eaLnBrk="1" latinLnBrk="0" hangingPunct="1">
              <a:defRPr sz="900" kern="1200">
                <a:solidFill>
                  <a:schemeClr val="tx1"/>
                </a:solidFill>
                <a:latin typeface="+mn-lt"/>
                <a:ea typeface="+mn-ea"/>
                <a:cs typeface="+mn-cs"/>
              </a:defRPr>
            </a:lvl8pPr>
            <a:lvl9pPr marL="1823474" algn="l" defTabSz="455869" rtl="0" eaLnBrk="1" latinLnBrk="0" hangingPunct="1">
              <a:defRPr sz="900" kern="1200">
                <a:solidFill>
                  <a:schemeClr val="tx1"/>
                </a:solidFill>
                <a:latin typeface="+mn-lt"/>
                <a:ea typeface="+mn-ea"/>
                <a:cs typeface="+mn-cs"/>
              </a:defRPr>
            </a:lvl9pPr>
          </a:lstStyle>
          <a:p>
            <a:fld id="{8EEF662F-2B7B-466F-9F57-CCB33BAD78ED}" type="datetime1">
              <a:rPr lang="fi-FI" smtClean="0"/>
              <a:t>12.6.2020</a:t>
            </a:fld>
            <a:endParaRPr lang="fi-FI"/>
          </a:p>
        </p:txBody>
      </p:sp>
      <p:sp>
        <p:nvSpPr>
          <p:cNvPr id="3" name="Slide Number Placeholder 2"/>
          <p:cNvSpPr>
            <a:spLocks noGrp="1"/>
          </p:cNvSpPr>
          <p:nvPr>
            <p:ph type="sldNum" sz="quarter" idx="12"/>
          </p:nvPr>
        </p:nvSpPr>
        <p:spPr/>
        <p:txBody>
          <a:bodyPr/>
          <a:lstStyle>
            <a:defPPr>
              <a:defRPr lang="fi-FI"/>
            </a:defPPr>
            <a:lvl1pPr marL="0" algn="l" defTabSz="455869" rtl="0" eaLnBrk="1" latinLnBrk="0" hangingPunct="1">
              <a:defRPr sz="900" kern="1200">
                <a:solidFill>
                  <a:schemeClr val="tx1"/>
                </a:solidFill>
                <a:latin typeface="+mn-lt"/>
                <a:ea typeface="+mn-ea"/>
                <a:cs typeface="+mn-cs"/>
              </a:defRPr>
            </a:lvl1pPr>
            <a:lvl2pPr marL="227934" algn="l" defTabSz="455869" rtl="0" eaLnBrk="1" latinLnBrk="0" hangingPunct="1">
              <a:defRPr sz="900" kern="1200">
                <a:solidFill>
                  <a:schemeClr val="tx1"/>
                </a:solidFill>
                <a:latin typeface="+mn-lt"/>
                <a:ea typeface="+mn-ea"/>
                <a:cs typeface="+mn-cs"/>
              </a:defRPr>
            </a:lvl2pPr>
            <a:lvl3pPr marL="455869" algn="l" defTabSz="455869" rtl="0" eaLnBrk="1" latinLnBrk="0" hangingPunct="1">
              <a:defRPr sz="900" kern="1200">
                <a:solidFill>
                  <a:schemeClr val="tx1"/>
                </a:solidFill>
                <a:latin typeface="+mn-lt"/>
                <a:ea typeface="+mn-ea"/>
                <a:cs typeface="+mn-cs"/>
              </a:defRPr>
            </a:lvl3pPr>
            <a:lvl4pPr marL="683803" algn="l" defTabSz="455869" rtl="0" eaLnBrk="1" latinLnBrk="0" hangingPunct="1">
              <a:defRPr sz="900" kern="1200">
                <a:solidFill>
                  <a:schemeClr val="tx1"/>
                </a:solidFill>
                <a:latin typeface="+mn-lt"/>
                <a:ea typeface="+mn-ea"/>
                <a:cs typeface="+mn-cs"/>
              </a:defRPr>
            </a:lvl4pPr>
            <a:lvl5pPr marL="911737" algn="l" defTabSz="455869" rtl="0" eaLnBrk="1" latinLnBrk="0" hangingPunct="1">
              <a:defRPr sz="900" kern="1200">
                <a:solidFill>
                  <a:schemeClr val="tx1"/>
                </a:solidFill>
                <a:latin typeface="+mn-lt"/>
                <a:ea typeface="+mn-ea"/>
                <a:cs typeface="+mn-cs"/>
              </a:defRPr>
            </a:lvl5pPr>
            <a:lvl6pPr marL="1139672" algn="l" defTabSz="455869" rtl="0" eaLnBrk="1" latinLnBrk="0" hangingPunct="1">
              <a:defRPr sz="900" kern="1200">
                <a:solidFill>
                  <a:schemeClr val="tx1"/>
                </a:solidFill>
                <a:latin typeface="+mn-lt"/>
                <a:ea typeface="+mn-ea"/>
                <a:cs typeface="+mn-cs"/>
              </a:defRPr>
            </a:lvl6pPr>
            <a:lvl7pPr marL="1367606" algn="l" defTabSz="455869" rtl="0" eaLnBrk="1" latinLnBrk="0" hangingPunct="1">
              <a:defRPr sz="900" kern="1200">
                <a:solidFill>
                  <a:schemeClr val="tx1"/>
                </a:solidFill>
                <a:latin typeface="+mn-lt"/>
                <a:ea typeface="+mn-ea"/>
                <a:cs typeface="+mn-cs"/>
              </a:defRPr>
            </a:lvl7pPr>
            <a:lvl8pPr marL="1595540" algn="l" defTabSz="455869" rtl="0" eaLnBrk="1" latinLnBrk="0" hangingPunct="1">
              <a:defRPr sz="900" kern="1200">
                <a:solidFill>
                  <a:schemeClr val="tx1"/>
                </a:solidFill>
                <a:latin typeface="+mn-lt"/>
                <a:ea typeface="+mn-ea"/>
                <a:cs typeface="+mn-cs"/>
              </a:defRPr>
            </a:lvl8pPr>
            <a:lvl9pPr marL="1823474" algn="l" defTabSz="455869" rtl="0" eaLnBrk="1" latinLnBrk="0" hangingPunct="1">
              <a:defRPr sz="900" kern="1200">
                <a:solidFill>
                  <a:schemeClr val="tx1"/>
                </a:solidFill>
                <a:latin typeface="+mn-lt"/>
                <a:ea typeface="+mn-ea"/>
                <a:cs typeface="+mn-cs"/>
              </a:defRPr>
            </a:lvl9pPr>
          </a:lstStyle>
          <a:p>
            <a:fld id="{F50472D7-6E0A-4B06-A629-312D4D8B3BD5}" type="slidenum">
              <a:rPr lang="fi-FI" smtClean="0"/>
              <a:pPr/>
              <a:t>20</a:t>
            </a:fld>
            <a:endParaRPr lang="fi-FI"/>
          </a:p>
        </p:txBody>
      </p:sp>
    </p:spTree>
    <p:extLst>
      <p:ext uri="{BB962C8B-B14F-4D97-AF65-F5344CB8AC3E}">
        <p14:creationId xmlns:p14="http://schemas.microsoft.com/office/powerpoint/2010/main" val="384580957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FD3F02B-7E4B-419E-8844-544BF51204E7}"/>
              </a:ext>
            </a:extLst>
          </p:cNvPr>
          <p:cNvSpPr>
            <a:spLocks noGrp="1"/>
          </p:cNvSpPr>
          <p:nvPr>
            <p:ph type="title"/>
          </p:nvPr>
        </p:nvSpPr>
        <p:spPr>
          <a:xfrm>
            <a:off x="148591" y="642938"/>
            <a:ext cx="6426995" cy="324683"/>
          </a:xfrm>
        </p:spPr>
        <p:txBody>
          <a:bodyPr>
            <a:normAutofit/>
          </a:bodyPr>
          <a:lstStyle/>
          <a:p>
            <a:r>
              <a:rPr lang="fi-FI" cap="none" dirty="0"/>
              <a:t>		</a:t>
            </a:r>
            <a:r>
              <a:rPr lang="fi-FI" sz="2100" cap="none" dirty="0" err="1"/>
              <a:t>Bakgrundsinformation</a:t>
            </a:r>
            <a:r>
              <a:rPr lang="fi-FI" sz="2100" cap="none" dirty="0"/>
              <a:t> </a:t>
            </a:r>
            <a:r>
              <a:rPr lang="fi-FI" sz="2100" cap="none" dirty="0" err="1"/>
              <a:t>till</a:t>
            </a:r>
            <a:r>
              <a:rPr lang="fi-FI" sz="2100" cap="none" dirty="0"/>
              <a:t> </a:t>
            </a:r>
            <a:r>
              <a:rPr lang="fi-FI" sz="2100" cap="none" dirty="0" err="1"/>
              <a:t>ledaren</a:t>
            </a:r>
            <a:endParaRPr lang="fi-FI" sz="2100" dirty="0"/>
          </a:p>
        </p:txBody>
      </p:sp>
      <p:pic>
        <p:nvPicPr>
          <p:cNvPr id="8" name="Sisällön paikkamerkki 7">
            <a:extLst>
              <a:ext uri="{FF2B5EF4-FFF2-40B4-BE49-F238E27FC236}">
                <a16:creationId xmlns:a16="http://schemas.microsoft.com/office/drawing/2014/main" id="{711FA92A-B776-4EFF-9482-885A0A18DFB4}"/>
              </a:ext>
            </a:extLst>
          </p:cNvPr>
          <p:cNvPicPr>
            <a:picLocks noGrp="1" noChangeAspect="1"/>
          </p:cNvPicPr>
          <p:nvPr>
            <p:ph idx="1"/>
          </p:nvPr>
        </p:nvPicPr>
        <p:blipFill>
          <a:blip r:embed="rId2"/>
          <a:stretch>
            <a:fillRect/>
          </a:stretch>
        </p:blipFill>
        <p:spPr>
          <a:xfrm>
            <a:off x="216298" y="1301895"/>
            <a:ext cx="6426200" cy="3122469"/>
          </a:xfrm>
          <a:prstGeom prst="rect">
            <a:avLst/>
          </a:prstGeom>
        </p:spPr>
      </p:pic>
      <p:sp>
        <p:nvSpPr>
          <p:cNvPr id="3" name="Dian numeron paikkamerkki 2">
            <a:extLst>
              <a:ext uri="{FF2B5EF4-FFF2-40B4-BE49-F238E27FC236}">
                <a16:creationId xmlns:a16="http://schemas.microsoft.com/office/drawing/2014/main" id="{C957837A-7A51-45ED-A5D0-1B77FC9CDE55}"/>
              </a:ext>
            </a:extLst>
          </p:cNvPr>
          <p:cNvSpPr>
            <a:spLocks noGrp="1"/>
          </p:cNvSpPr>
          <p:nvPr>
            <p:ph type="sldNum" sz="quarter" idx="12"/>
          </p:nvPr>
        </p:nvSpPr>
        <p:spPr/>
        <p:txBody>
          <a:bodyPr/>
          <a:lstStyle/>
          <a:p>
            <a:fld id="{F50472D7-6E0A-4B06-A629-312D4D8B3BD5}" type="slidenum">
              <a:rPr lang="fi-FI" smtClean="0"/>
              <a:t>3</a:t>
            </a:fld>
            <a:endParaRPr lang="fi-FI"/>
          </a:p>
        </p:txBody>
      </p:sp>
      <p:sp>
        <p:nvSpPr>
          <p:cNvPr id="2" name="Päivämäärän paikkamerkki 1">
            <a:extLst>
              <a:ext uri="{FF2B5EF4-FFF2-40B4-BE49-F238E27FC236}">
                <a16:creationId xmlns:a16="http://schemas.microsoft.com/office/drawing/2014/main" id="{1BB5AAF0-334A-4FF5-B50F-202F7A14D3E3}"/>
              </a:ext>
            </a:extLst>
          </p:cNvPr>
          <p:cNvSpPr>
            <a:spLocks noGrp="1"/>
          </p:cNvSpPr>
          <p:nvPr>
            <p:ph type="dt" sz="half" idx="4294967295"/>
          </p:nvPr>
        </p:nvSpPr>
        <p:spPr>
          <a:xfrm>
            <a:off x="148591" y="4426236"/>
            <a:ext cx="1543050" cy="205978"/>
          </a:xfrm>
          <a:prstGeom prst="rect">
            <a:avLst/>
          </a:prstGeom>
        </p:spPr>
        <p:txBody>
          <a:bodyPr/>
          <a:lstStyle/>
          <a:p>
            <a:fld id="{39B11721-7817-4481-87EC-B5322DA021AB}" type="datetime1">
              <a:rPr lang="fi-FI" smtClean="0"/>
              <a:t>12.6.2020</a:t>
            </a:fld>
            <a:endParaRPr lang="fi-FI" dirty="0"/>
          </a:p>
        </p:txBody>
      </p:sp>
    </p:spTree>
    <p:extLst>
      <p:ext uri="{BB962C8B-B14F-4D97-AF65-F5344CB8AC3E}">
        <p14:creationId xmlns:p14="http://schemas.microsoft.com/office/powerpoint/2010/main" val="601698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FDB0758C-1E9C-4C14-AE34-7B3F55507D08}"/>
              </a:ext>
            </a:extLst>
          </p:cNvPr>
          <p:cNvSpPr>
            <a:spLocks noGrp="1"/>
          </p:cNvSpPr>
          <p:nvPr>
            <p:ph type="title"/>
          </p:nvPr>
        </p:nvSpPr>
        <p:spPr>
          <a:xfrm>
            <a:off x="215504" y="642939"/>
            <a:ext cx="6426995" cy="324683"/>
          </a:xfrm>
        </p:spPr>
        <p:txBody>
          <a:bodyPr>
            <a:normAutofit/>
          </a:bodyPr>
          <a:lstStyle/>
          <a:p>
            <a:r>
              <a:rPr lang="fi-FI" cap="none" dirty="0"/>
              <a:t>		</a:t>
            </a:r>
            <a:r>
              <a:rPr lang="fi-FI" sz="2100" cap="none" dirty="0"/>
              <a:t> </a:t>
            </a:r>
            <a:r>
              <a:rPr lang="fi-FI" sz="2100" cap="none" dirty="0" err="1"/>
              <a:t>Bakgrundsinformation</a:t>
            </a:r>
            <a:r>
              <a:rPr lang="fi-FI" sz="2100" cap="none" dirty="0"/>
              <a:t> </a:t>
            </a:r>
            <a:r>
              <a:rPr lang="fi-FI" sz="2100" cap="none" dirty="0" err="1"/>
              <a:t>till</a:t>
            </a:r>
            <a:r>
              <a:rPr lang="fi-FI" sz="2100" cap="none" dirty="0"/>
              <a:t> </a:t>
            </a:r>
            <a:r>
              <a:rPr lang="fi-FI" sz="2100" cap="none" dirty="0" err="1"/>
              <a:t>ledaren</a:t>
            </a:r>
            <a:endParaRPr lang="fi-FI" sz="2100" dirty="0"/>
          </a:p>
        </p:txBody>
      </p:sp>
      <p:pic>
        <p:nvPicPr>
          <p:cNvPr id="4" name="Sisällön paikkamerkki 3">
            <a:extLst>
              <a:ext uri="{FF2B5EF4-FFF2-40B4-BE49-F238E27FC236}">
                <a16:creationId xmlns:a16="http://schemas.microsoft.com/office/drawing/2014/main" id="{AE3023A0-AFCC-468C-9E29-B86999239B3F}"/>
              </a:ext>
            </a:extLst>
          </p:cNvPr>
          <p:cNvPicPr>
            <a:picLocks noGrp="1" noChangeAspect="1"/>
          </p:cNvPicPr>
          <p:nvPr>
            <p:ph idx="1"/>
          </p:nvPr>
        </p:nvPicPr>
        <p:blipFill>
          <a:blip r:embed="rId2"/>
          <a:stretch>
            <a:fillRect/>
          </a:stretch>
        </p:blipFill>
        <p:spPr>
          <a:xfrm>
            <a:off x="216298" y="1227405"/>
            <a:ext cx="6426200" cy="3093970"/>
          </a:xfrm>
          <a:prstGeom prst="rect">
            <a:avLst/>
          </a:prstGeom>
        </p:spPr>
      </p:pic>
      <p:sp>
        <p:nvSpPr>
          <p:cNvPr id="3" name="Dian numeron paikkamerkki 2">
            <a:extLst>
              <a:ext uri="{FF2B5EF4-FFF2-40B4-BE49-F238E27FC236}">
                <a16:creationId xmlns:a16="http://schemas.microsoft.com/office/drawing/2014/main" id="{6C84B6A2-3424-4F98-A0B3-8ABA8AA851F0}"/>
              </a:ext>
            </a:extLst>
          </p:cNvPr>
          <p:cNvSpPr>
            <a:spLocks noGrp="1"/>
          </p:cNvSpPr>
          <p:nvPr>
            <p:ph type="sldNum" sz="quarter" idx="12"/>
          </p:nvPr>
        </p:nvSpPr>
        <p:spPr/>
        <p:txBody>
          <a:bodyPr/>
          <a:lstStyle/>
          <a:p>
            <a:fld id="{F50472D7-6E0A-4B06-A629-312D4D8B3BD5}" type="slidenum">
              <a:rPr lang="fi-FI" smtClean="0"/>
              <a:t>4</a:t>
            </a:fld>
            <a:endParaRPr lang="fi-FI"/>
          </a:p>
        </p:txBody>
      </p:sp>
      <p:sp>
        <p:nvSpPr>
          <p:cNvPr id="2" name="Päivämäärän paikkamerkki 1">
            <a:extLst>
              <a:ext uri="{FF2B5EF4-FFF2-40B4-BE49-F238E27FC236}">
                <a16:creationId xmlns:a16="http://schemas.microsoft.com/office/drawing/2014/main" id="{0686DCC8-0269-4E25-955D-7E83D586279D}"/>
              </a:ext>
            </a:extLst>
          </p:cNvPr>
          <p:cNvSpPr>
            <a:spLocks noGrp="1"/>
          </p:cNvSpPr>
          <p:nvPr>
            <p:ph type="dt" sz="half" idx="4294967295"/>
          </p:nvPr>
        </p:nvSpPr>
        <p:spPr>
          <a:xfrm>
            <a:off x="142875" y="4397572"/>
            <a:ext cx="1543050" cy="205978"/>
          </a:xfrm>
          <a:prstGeom prst="rect">
            <a:avLst/>
          </a:prstGeom>
        </p:spPr>
        <p:txBody>
          <a:bodyPr/>
          <a:lstStyle/>
          <a:p>
            <a:fld id="{39B11721-7817-4481-87EC-B5322DA021AB}" type="datetime1">
              <a:rPr lang="fi-FI" smtClean="0"/>
              <a:t>12.6.2020</a:t>
            </a:fld>
            <a:endParaRPr lang="fi-FI" dirty="0"/>
          </a:p>
        </p:txBody>
      </p:sp>
    </p:spTree>
    <p:extLst>
      <p:ext uri="{BB962C8B-B14F-4D97-AF65-F5344CB8AC3E}">
        <p14:creationId xmlns:p14="http://schemas.microsoft.com/office/powerpoint/2010/main" val="1904718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2599DB61-A0D4-4E24-9903-767543BA7B66}"/>
              </a:ext>
            </a:extLst>
          </p:cNvPr>
          <p:cNvSpPr>
            <a:spLocks noGrp="1"/>
          </p:cNvSpPr>
          <p:nvPr>
            <p:ph type="title"/>
          </p:nvPr>
        </p:nvSpPr>
        <p:spPr>
          <a:xfrm>
            <a:off x="185738" y="688658"/>
            <a:ext cx="6426995" cy="278963"/>
          </a:xfrm>
        </p:spPr>
        <p:txBody>
          <a:bodyPr>
            <a:normAutofit fontScale="90000"/>
          </a:bodyPr>
          <a:lstStyle/>
          <a:p>
            <a:r>
              <a:rPr lang="fi-FI" sz="2100" cap="none" dirty="0"/>
              <a:t>                  </a:t>
            </a:r>
            <a:r>
              <a:rPr lang="fi-FI" sz="2100" cap="none" dirty="0" err="1"/>
              <a:t>Bakgrundsinformation</a:t>
            </a:r>
            <a:r>
              <a:rPr lang="fi-FI" sz="2100" cap="none" dirty="0"/>
              <a:t> </a:t>
            </a:r>
            <a:r>
              <a:rPr lang="fi-FI" sz="2100" cap="none" dirty="0" err="1"/>
              <a:t>till</a:t>
            </a:r>
            <a:r>
              <a:rPr lang="fi-FI" sz="2100" cap="none" dirty="0"/>
              <a:t> </a:t>
            </a:r>
            <a:r>
              <a:rPr lang="fi-FI" sz="2100" cap="none" dirty="0" err="1"/>
              <a:t>ledaren</a:t>
            </a:r>
            <a:endParaRPr lang="fi-FI" sz="2100" cap="none" dirty="0"/>
          </a:p>
        </p:txBody>
      </p:sp>
      <p:sp>
        <p:nvSpPr>
          <p:cNvPr id="7" name="Sisällön paikkamerkki 6">
            <a:extLst>
              <a:ext uri="{FF2B5EF4-FFF2-40B4-BE49-F238E27FC236}">
                <a16:creationId xmlns:a16="http://schemas.microsoft.com/office/drawing/2014/main" id="{BC39CBF8-B01B-468B-B8C6-EEEBC2542829}"/>
              </a:ext>
            </a:extLst>
          </p:cNvPr>
          <p:cNvSpPr>
            <a:spLocks noGrp="1"/>
          </p:cNvSpPr>
          <p:nvPr>
            <p:ph idx="1"/>
          </p:nvPr>
        </p:nvSpPr>
        <p:spPr/>
        <p:txBody>
          <a:bodyPr/>
          <a:lstStyle/>
          <a:p>
            <a:endParaRPr lang="fi-FI" dirty="0"/>
          </a:p>
        </p:txBody>
      </p:sp>
      <p:sp>
        <p:nvSpPr>
          <p:cNvPr id="3" name="Dian numeron paikkamerkki 2">
            <a:extLst>
              <a:ext uri="{FF2B5EF4-FFF2-40B4-BE49-F238E27FC236}">
                <a16:creationId xmlns:a16="http://schemas.microsoft.com/office/drawing/2014/main" id="{62BBE27D-5702-4E04-8A22-A27370813CAF}"/>
              </a:ext>
            </a:extLst>
          </p:cNvPr>
          <p:cNvSpPr>
            <a:spLocks noGrp="1"/>
          </p:cNvSpPr>
          <p:nvPr>
            <p:ph type="sldNum" sz="quarter" idx="12"/>
          </p:nvPr>
        </p:nvSpPr>
        <p:spPr/>
        <p:txBody>
          <a:bodyPr/>
          <a:lstStyle/>
          <a:p>
            <a:fld id="{F50472D7-6E0A-4B06-A629-312D4D8B3BD5}" type="slidenum">
              <a:rPr lang="fi-FI" smtClean="0"/>
              <a:t>5</a:t>
            </a:fld>
            <a:endParaRPr lang="fi-FI"/>
          </a:p>
        </p:txBody>
      </p:sp>
      <p:sp>
        <p:nvSpPr>
          <p:cNvPr id="2" name="Päivämäärän paikkamerkki 1">
            <a:extLst>
              <a:ext uri="{FF2B5EF4-FFF2-40B4-BE49-F238E27FC236}">
                <a16:creationId xmlns:a16="http://schemas.microsoft.com/office/drawing/2014/main" id="{C2FF2C5C-032A-4F98-859B-202E5763C448}"/>
              </a:ext>
            </a:extLst>
          </p:cNvPr>
          <p:cNvSpPr>
            <a:spLocks noGrp="1"/>
          </p:cNvSpPr>
          <p:nvPr>
            <p:ph type="dt" sz="half" idx="4294967295"/>
          </p:nvPr>
        </p:nvSpPr>
        <p:spPr>
          <a:xfrm>
            <a:off x="185738" y="4276250"/>
            <a:ext cx="1543050" cy="205978"/>
          </a:xfrm>
          <a:prstGeom prst="rect">
            <a:avLst/>
          </a:prstGeom>
        </p:spPr>
        <p:txBody>
          <a:bodyPr/>
          <a:lstStyle/>
          <a:p>
            <a:fld id="{39B11721-7817-4481-87EC-B5322DA021AB}" type="datetime1">
              <a:rPr lang="fi-FI" smtClean="0"/>
              <a:t>12.6.2020</a:t>
            </a:fld>
            <a:endParaRPr lang="fi-FI" dirty="0"/>
          </a:p>
        </p:txBody>
      </p:sp>
      <p:pic>
        <p:nvPicPr>
          <p:cNvPr id="4" name="Kuva 3">
            <a:extLst>
              <a:ext uri="{FF2B5EF4-FFF2-40B4-BE49-F238E27FC236}">
                <a16:creationId xmlns:a16="http://schemas.microsoft.com/office/drawing/2014/main" id="{6676707B-7A06-4106-BBEA-FBE9418EFA27}"/>
              </a:ext>
            </a:extLst>
          </p:cNvPr>
          <p:cNvPicPr>
            <a:picLocks noChangeAspect="1"/>
          </p:cNvPicPr>
          <p:nvPr/>
        </p:nvPicPr>
        <p:blipFill>
          <a:blip r:embed="rId2"/>
          <a:stretch>
            <a:fillRect/>
          </a:stretch>
        </p:blipFill>
        <p:spPr>
          <a:xfrm>
            <a:off x="215501" y="1129602"/>
            <a:ext cx="6426995" cy="3088784"/>
          </a:xfrm>
          <a:prstGeom prst="rect">
            <a:avLst/>
          </a:prstGeom>
        </p:spPr>
      </p:pic>
    </p:spTree>
    <p:extLst>
      <p:ext uri="{BB962C8B-B14F-4D97-AF65-F5344CB8AC3E}">
        <p14:creationId xmlns:p14="http://schemas.microsoft.com/office/powerpoint/2010/main" val="299024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B248F576-6C80-42D9-B867-3D9C45BD5924}"/>
              </a:ext>
            </a:extLst>
          </p:cNvPr>
          <p:cNvSpPr>
            <a:spLocks noGrp="1"/>
          </p:cNvSpPr>
          <p:nvPr>
            <p:ph type="sldNum" sz="quarter" idx="12"/>
          </p:nvPr>
        </p:nvSpPr>
        <p:spPr/>
        <p:txBody>
          <a:bodyPr/>
          <a:lstStyle/>
          <a:p>
            <a:fld id="{F50472D7-6E0A-4B06-A629-312D4D8B3BD5}" type="slidenum">
              <a:rPr lang="fi-FI" smtClean="0"/>
              <a:pPr/>
              <a:t>6</a:t>
            </a:fld>
            <a:endParaRPr lang="fi-FI"/>
          </a:p>
        </p:txBody>
      </p:sp>
      <p:pic>
        <p:nvPicPr>
          <p:cNvPr id="7" name="Sisällön paikkamerkki 6" descr="Kuva, joka sisältää kohteen teksti, kartta&#10;&#10;Kuvaus luotu automaattisesti">
            <a:extLst>
              <a:ext uri="{FF2B5EF4-FFF2-40B4-BE49-F238E27FC236}">
                <a16:creationId xmlns:a16="http://schemas.microsoft.com/office/drawing/2014/main" id="{217A733C-9B88-4127-8771-BD81EB2C140D}"/>
              </a:ext>
            </a:extLst>
          </p:cNvPr>
          <p:cNvPicPr>
            <a:picLocks noGrp="1" noChangeAspect="1"/>
          </p:cNvPicPr>
          <p:nvPr>
            <p:ph idx="4294967295"/>
          </p:nvPr>
        </p:nvPicPr>
        <p:blipFill>
          <a:blip r:embed="rId3" cstate="print">
            <a:alphaModFix amt="35000"/>
            <a:extLst>
              <a:ext uri="{28A0092B-C50C-407E-A947-70E740481C1C}">
                <a14:useLocalDpi xmlns:a14="http://schemas.microsoft.com/office/drawing/2010/main" val="0"/>
              </a:ext>
            </a:extLst>
          </a:blip>
          <a:stretch>
            <a:fillRect/>
          </a:stretch>
        </p:blipFill>
        <p:spPr>
          <a:xfrm>
            <a:off x="0" y="577454"/>
            <a:ext cx="6858000" cy="3536157"/>
          </a:xfrm>
        </p:spPr>
      </p:pic>
      <p:sp>
        <p:nvSpPr>
          <p:cNvPr id="4" name="Päivämäärän paikkamerkki 3">
            <a:extLst>
              <a:ext uri="{FF2B5EF4-FFF2-40B4-BE49-F238E27FC236}">
                <a16:creationId xmlns:a16="http://schemas.microsoft.com/office/drawing/2014/main" id="{4B952866-E694-44BB-9DDA-23AEBED6FC73}"/>
              </a:ext>
            </a:extLst>
          </p:cNvPr>
          <p:cNvSpPr>
            <a:spLocks noGrp="1"/>
          </p:cNvSpPr>
          <p:nvPr>
            <p:ph type="dt" sz="half" idx="4294967295"/>
          </p:nvPr>
        </p:nvSpPr>
        <p:spPr>
          <a:xfrm>
            <a:off x="0" y="4218386"/>
            <a:ext cx="1543050" cy="205978"/>
          </a:xfrm>
          <a:prstGeom prst="rect">
            <a:avLst/>
          </a:prstGeom>
        </p:spPr>
        <p:txBody>
          <a:bodyPr/>
          <a:lstStyle/>
          <a:p>
            <a:fld id="{A7F4458C-4415-4573-9E17-1D83C7598781}" type="datetime1">
              <a:rPr lang="fi-FI" smtClean="0"/>
              <a:t>12.6.2020</a:t>
            </a:fld>
            <a:endParaRPr lang="fi-FI"/>
          </a:p>
        </p:txBody>
      </p:sp>
      <p:sp>
        <p:nvSpPr>
          <p:cNvPr id="9" name="Tekstiruutu 8">
            <a:extLst>
              <a:ext uri="{FF2B5EF4-FFF2-40B4-BE49-F238E27FC236}">
                <a16:creationId xmlns:a16="http://schemas.microsoft.com/office/drawing/2014/main" id="{30D3218B-F882-4469-99D1-05C8F135CA3E}"/>
              </a:ext>
            </a:extLst>
          </p:cNvPr>
          <p:cNvSpPr txBox="1"/>
          <p:nvPr/>
        </p:nvSpPr>
        <p:spPr>
          <a:xfrm>
            <a:off x="2080110" y="1029890"/>
            <a:ext cx="2017703" cy="369332"/>
          </a:xfrm>
          <a:prstGeom prst="rect">
            <a:avLst/>
          </a:prstGeom>
          <a:noFill/>
        </p:spPr>
        <p:txBody>
          <a:bodyPr wrap="square" rtlCol="0">
            <a:spAutoFit/>
          </a:bodyPr>
          <a:lstStyle/>
          <a:p>
            <a:r>
              <a:rPr lang="fi-FI" sz="1800" dirty="0" err="1">
                <a:solidFill>
                  <a:srgbClr val="FF0000"/>
                </a:solidFill>
              </a:rPr>
              <a:t>Resan</a:t>
            </a:r>
            <a:r>
              <a:rPr lang="fi-FI" sz="1800" dirty="0">
                <a:solidFill>
                  <a:srgbClr val="FF0000"/>
                </a:solidFill>
              </a:rPr>
              <a:t> </a:t>
            </a:r>
            <a:r>
              <a:rPr lang="fi-FI" sz="1800" dirty="0" err="1">
                <a:solidFill>
                  <a:srgbClr val="FF0000"/>
                </a:solidFill>
              </a:rPr>
              <a:t>till</a:t>
            </a:r>
            <a:r>
              <a:rPr lang="fi-FI" sz="1800" dirty="0">
                <a:solidFill>
                  <a:srgbClr val="FF0000"/>
                </a:solidFill>
              </a:rPr>
              <a:t> Angola</a:t>
            </a:r>
          </a:p>
        </p:txBody>
      </p:sp>
      <p:pic>
        <p:nvPicPr>
          <p:cNvPr id="11" name="Kuva 10" descr="Kuva, joka sisältää kohteen henkilö, lapsi, tyttö, istuminen&#10;&#10;Kuvaus luotu automaattisesti">
            <a:extLst>
              <a:ext uri="{FF2B5EF4-FFF2-40B4-BE49-F238E27FC236}">
                <a16:creationId xmlns:a16="http://schemas.microsoft.com/office/drawing/2014/main" id="{8B068AA7-8B7E-4A5C-9947-186D50763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3954" y="952696"/>
            <a:ext cx="1270333" cy="8468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Kuva 12" descr="Kuva, joka sisältää kohteen henkilö, sisä, lapsi, istuminen&#10;&#10;Kuvaus luotu automaattisesti">
            <a:extLst>
              <a:ext uri="{FF2B5EF4-FFF2-40B4-BE49-F238E27FC236}">
                <a16:creationId xmlns:a16="http://schemas.microsoft.com/office/drawing/2014/main" id="{459E254C-7D2C-4178-B3CC-8CCEC92D66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858" y="2802096"/>
            <a:ext cx="954591" cy="6363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Kuva 14" descr="Kuva, joka sisältää kohteen henkilö, sisä, lapsi, istuminen&#10;&#10;Kuvaus luotu automaattisesti">
            <a:extLst>
              <a:ext uri="{FF2B5EF4-FFF2-40B4-BE49-F238E27FC236}">
                <a16:creationId xmlns:a16="http://schemas.microsoft.com/office/drawing/2014/main" id="{CA16845B-4973-427A-900B-9D7086826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53640">
            <a:off x="4460318" y="2906798"/>
            <a:ext cx="1026083" cy="6840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Kuva 16" descr="Kuva, joka sisältää kohteen ulko, ruoho, aita, lapsi&#10;&#10;Kuvaus luotu automaattisesti">
            <a:extLst>
              <a:ext uri="{FF2B5EF4-FFF2-40B4-BE49-F238E27FC236}">
                <a16:creationId xmlns:a16="http://schemas.microsoft.com/office/drawing/2014/main" id="{97DE0546-8445-4D14-92C8-AD1D7288E8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8797" y="1828576"/>
            <a:ext cx="1185032" cy="7900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2377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50472D7-6E0A-4B06-A629-312D4D8B3BD5}" type="slidenum">
              <a:rPr lang="fi-FI" smtClean="0"/>
              <a:pPr/>
              <a:t>7</a:t>
            </a:fld>
            <a:endParaRPr lang="fi-FI"/>
          </a:p>
        </p:txBody>
      </p:sp>
      <p:sp>
        <p:nvSpPr>
          <p:cNvPr id="3" name="Content Placeholder 2"/>
          <p:cNvSpPr>
            <a:spLocks noGrp="1"/>
          </p:cNvSpPr>
          <p:nvPr>
            <p:ph idx="4294967295"/>
          </p:nvPr>
        </p:nvSpPr>
        <p:spPr>
          <a:xfrm>
            <a:off x="0" y="1843089"/>
            <a:ext cx="6426994" cy="2332435"/>
          </a:xfrm>
        </p:spPr>
        <p:txBody>
          <a:bodyPr/>
          <a:lstStyle/>
          <a:p>
            <a:endParaRPr lang="fi-FI">
              <a:cs typeface="Arial"/>
            </a:endParaRPr>
          </a:p>
          <a:p>
            <a:pPr lvl="2"/>
            <a:endParaRPr lang="fi-FI"/>
          </a:p>
        </p:txBody>
      </p:sp>
      <p:sp>
        <p:nvSpPr>
          <p:cNvPr id="4" name="Date Placeholder 3"/>
          <p:cNvSpPr>
            <a:spLocks noGrp="1"/>
          </p:cNvSpPr>
          <p:nvPr>
            <p:ph type="dt" sz="half" idx="4294967295"/>
          </p:nvPr>
        </p:nvSpPr>
        <p:spPr>
          <a:xfrm>
            <a:off x="0" y="4218386"/>
            <a:ext cx="1543050" cy="205978"/>
          </a:xfrm>
          <a:prstGeom prst="rect">
            <a:avLst/>
          </a:prstGeom>
        </p:spPr>
        <p:txBody>
          <a:bodyPr/>
          <a:lstStyle/>
          <a:p>
            <a:fld id="{F0B9F4E8-A693-46FB-B5D5-441B5785AB6F}" type="datetime1">
              <a:rPr lang="fi-FI" smtClean="0"/>
              <a:pPr/>
              <a:t>12.6.2020</a:t>
            </a:fld>
            <a:endParaRPr lang="fi-FI"/>
          </a:p>
        </p:txBody>
      </p:sp>
      <p:pic>
        <p:nvPicPr>
          <p:cNvPr id="7" name="Kuva 6" descr="Kuva, joka sisältää kohteen ulko, rakennus, kävely, kivi&#10;&#10;Kuvaus luotu automaattisesti">
            <a:extLst>
              <a:ext uri="{FF2B5EF4-FFF2-40B4-BE49-F238E27FC236}">
                <a16:creationId xmlns:a16="http://schemas.microsoft.com/office/drawing/2014/main" id="{0C280E52-0AF3-4F63-92A3-2FE32E3CFD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8092" y="1038097"/>
            <a:ext cx="1987310" cy="1347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Kuva 8" descr="Kuva, joka sisältää kohteen sisä, pieni, istuminen, lapsi&#10;&#10;Kuvaus luotu automaattisesti">
            <a:extLst>
              <a:ext uri="{FF2B5EF4-FFF2-40B4-BE49-F238E27FC236}">
                <a16:creationId xmlns:a16="http://schemas.microsoft.com/office/drawing/2014/main" id="{299681CF-FDA8-413F-B359-4447438949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287464" y="901349"/>
            <a:ext cx="1712788" cy="1284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Kuva 10" descr="Kuva, joka sisältää kohteen ulko, henkilöt, henkilö, ryhmä&#10;&#10;Kuvaus luotu automaattisesti">
            <a:extLst>
              <a:ext uri="{FF2B5EF4-FFF2-40B4-BE49-F238E27FC236}">
                <a16:creationId xmlns:a16="http://schemas.microsoft.com/office/drawing/2014/main" id="{9F8FB014-F2E4-412D-AA36-665DDCE88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4887" y="2753370"/>
            <a:ext cx="1768229" cy="1326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Kuva 14" descr="Kuva, joka sisältää kohteen henkilö, istuminen, pöytä, lapsi&#10;&#10;Kuvaus luotu automaattisesti">
            <a:extLst>
              <a:ext uri="{FF2B5EF4-FFF2-40B4-BE49-F238E27FC236}">
                <a16:creationId xmlns:a16="http://schemas.microsoft.com/office/drawing/2014/main" id="{FF9D6EE3-B242-459F-89D8-C5DF75483C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315" y="826672"/>
            <a:ext cx="1669308" cy="111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Kuva 16" descr="Kuva, joka sisältää kohteen lapsi, henkilö, istuminen, pöytä&#10;&#10;Kuvaus luotu automaattisesti">
            <a:extLst>
              <a:ext uri="{FF2B5EF4-FFF2-40B4-BE49-F238E27FC236}">
                <a16:creationId xmlns:a16="http://schemas.microsoft.com/office/drawing/2014/main" id="{E33AA248-C5F9-424E-9757-D46D2B4383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16" y="2316734"/>
            <a:ext cx="2016224" cy="1134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Kuva 20" descr="Kuva, joka sisältää kohteen henkilö, lapsi, sisä, pöytä&#10;&#10;Kuvaus luotu automaattisesti">
            <a:extLst>
              <a:ext uri="{FF2B5EF4-FFF2-40B4-BE49-F238E27FC236}">
                <a16:creationId xmlns:a16="http://schemas.microsoft.com/office/drawing/2014/main" id="{72C2646E-E04B-43E5-87FD-E94AB87B13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3863" y="2683667"/>
            <a:ext cx="1864124" cy="1242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563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50472D7-6E0A-4B06-A629-312D4D8B3BD5}" type="slidenum">
              <a:rPr lang="fi-FI" smtClean="0"/>
              <a:pPr/>
              <a:t>8</a:t>
            </a:fld>
            <a:endParaRPr lang="fi-FI"/>
          </a:p>
        </p:txBody>
      </p:sp>
      <p:sp>
        <p:nvSpPr>
          <p:cNvPr id="3" name="Content Placeholder 2"/>
          <p:cNvSpPr>
            <a:spLocks noGrp="1"/>
          </p:cNvSpPr>
          <p:nvPr>
            <p:ph idx="4294967295"/>
          </p:nvPr>
        </p:nvSpPr>
        <p:spPr>
          <a:xfrm>
            <a:off x="1" y="1847851"/>
            <a:ext cx="3159919" cy="2332435"/>
          </a:xfrm>
        </p:spPr>
        <p:txBody>
          <a:bodyPr/>
          <a:lstStyle/>
          <a:p>
            <a:endParaRPr lang="fi-FI">
              <a:cs typeface="Arial"/>
            </a:endParaRPr>
          </a:p>
          <a:p>
            <a:pPr lvl="2"/>
            <a:endParaRPr lang="fi-FI">
              <a:cs typeface="Arial"/>
            </a:endParaRPr>
          </a:p>
        </p:txBody>
      </p:sp>
      <p:pic>
        <p:nvPicPr>
          <p:cNvPr id="7" name="Kuvan paikkamerkki 6" descr="Kuva, joka sisältää kohteen teksti, kartta&#10;&#10;Kuvaus luotu automaattisesti">
            <a:extLst>
              <a:ext uri="{FF2B5EF4-FFF2-40B4-BE49-F238E27FC236}">
                <a16:creationId xmlns:a16="http://schemas.microsoft.com/office/drawing/2014/main" id="{052F7BDE-8C22-4597-AC93-867F4E4C10C3}"/>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15065" r="15065"/>
          <a:stretch>
            <a:fillRect/>
          </a:stretch>
        </p:blipFill>
        <p:spPr>
          <a:xfrm>
            <a:off x="879849" y="660156"/>
            <a:ext cx="5032772" cy="3448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ate Placeholder 3"/>
          <p:cNvSpPr>
            <a:spLocks noGrp="1"/>
          </p:cNvSpPr>
          <p:nvPr>
            <p:ph type="dt" sz="half" idx="4294967295"/>
          </p:nvPr>
        </p:nvSpPr>
        <p:spPr>
          <a:xfrm>
            <a:off x="0" y="4218386"/>
            <a:ext cx="1543050" cy="205978"/>
          </a:xfrm>
          <a:prstGeom prst="rect">
            <a:avLst/>
          </a:prstGeom>
        </p:spPr>
        <p:txBody>
          <a:bodyPr/>
          <a:lstStyle/>
          <a:p>
            <a:fld id="{F0B9F4E8-A693-46FB-B5D5-441B5785AB6F}" type="datetime1">
              <a:rPr lang="fi-FI" smtClean="0"/>
              <a:pPr/>
              <a:t>12.6.2020</a:t>
            </a:fld>
            <a:endParaRPr lang="fi-FI"/>
          </a:p>
        </p:txBody>
      </p:sp>
      <p:pic>
        <p:nvPicPr>
          <p:cNvPr id="6" name="Kuva 5" descr="Kuva, joka sisältää kohteen kello&#10;&#10;Kuvaus luotu automaattisesti">
            <a:extLst>
              <a:ext uri="{FF2B5EF4-FFF2-40B4-BE49-F238E27FC236}">
                <a16:creationId xmlns:a16="http://schemas.microsoft.com/office/drawing/2014/main" id="{EF00CC4A-EB65-4442-84DB-70CD6F7AF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43" y="792658"/>
            <a:ext cx="951312" cy="633056"/>
          </a:xfrm>
          <a:prstGeom prst="rect">
            <a:avLst/>
          </a:prstGeom>
        </p:spPr>
      </p:pic>
      <p:pic>
        <p:nvPicPr>
          <p:cNvPr id="10" name="Kuva 9" descr="Kuva, joka sisältää kohteen ruoho, nisäkäs, ulko, eläin&#10;&#10;Kuvaus luotu automaattisesti">
            <a:extLst>
              <a:ext uri="{FF2B5EF4-FFF2-40B4-BE49-F238E27FC236}">
                <a16:creationId xmlns:a16="http://schemas.microsoft.com/office/drawing/2014/main" id="{78233BC4-9C39-46F4-88D7-68EC4C7E1A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0684" y="2978611"/>
            <a:ext cx="1251857" cy="938893"/>
          </a:xfrm>
          <a:prstGeom prst="rect">
            <a:avLst/>
          </a:prstGeom>
          <a:ln>
            <a:noFill/>
          </a:ln>
          <a:effectLst>
            <a:softEdge rad="112500"/>
          </a:effectLst>
        </p:spPr>
      </p:pic>
      <p:sp>
        <p:nvSpPr>
          <p:cNvPr id="11" name="Suorakulmio 10">
            <a:extLst>
              <a:ext uri="{FF2B5EF4-FFF2-40B4-BE49-F238E27FC236}">
                <a16:creationId xmlns:a16="http://schemas.microsoft.com/office/drawing/2014/main" id="{AEDC352C-525C-454D-89FD-0A7A4B6A583C}"/>
              </a:ext>
            </a:extLst>
          </p:cNvPr>
          <p:cNvSpPr/>
          <p:nvPr/>
        </p:nvSpPr>
        <p:spPr>
          <a:xfrm>
            <a:off x="1036933" y="1444764"/>
            <a:ext cx="637148" cy="276999"/>
          </a:xfrm>
          <a:prstGeom prst="rect">
            <a:avLst/>
          </a:prstGeom>
        </p:spPr>
        <p:txBody>
          <a:bodyPr wrap="square">
            <a:spAutoFit/>
          </a:bodyPr>
          <a:lstStyle/>
          <a:p>
            <a:pPr lvl="0">
              <a:defRPr/>
            </a:pPr>
            <a:r>
              <a:rPr lang="fi-FI" sz="600" dirty="0" err="1">
                <a:hlinkClick r:id="rId6"/>
              </a:rPr>
              <a:t>Färglägg</a:t>
            </a:r>
            <a:r>
              <a:rPr lang="fi-FI" sz="600" dirty="0">
                <a:hlinkClick r:id="rId6"/>
              </a:rPr>
              <a:t> </a:t>
            </a:r>
            <a:r>
              <a:rPr lang="fi-FI" sz="600" dirty="0" err="1">
                <a:hlinkClick r:id="rId6"/>
              </a:rPr>
              <a:t>flaggan</a:t>
            </a:r>
            <a:r>
              <a:rPr lang="fi-FI" sz="600" dirty="0">
                <a:hlinkClick r:id="rId6"/>
              </a:rPr>
              <a:t> </a:t>
            </a:r>
            <a:endParaRPr lang="fi-FI" sz="600" dirty="0"/>
          </a:p>
        </p:txBody>
      </p:sp>
      <p:sp>
        <p:nvSpPr>
          <p:cNvPr id="15" name="Suorakulmio 14">
            <a:extLst>
              <a:ext uri="{FF2B5EF4-FFF2-40B4-BE49-F238E27FC236}">
                <a16:creationId xmlns:a16="http://schemas.microsoft.com/office/drawing/2014/main" id="{6002EE7B-9204-42E4-9471-1FE120013FF8}"/>
              </a:ext>
            </a:extLst>
          </p:cNvPr>
          <p:cNvSpPr/>
          <p:nvPr/>
        </p:nvSpPr>
        <p:spPr>
          <a:xfrm>
            <a:off x="4380006" y="3886629"/>
            <a:ext cx="893215" cy="184666"/>
          </a:xfrm>
          <a:prstGeom prst="rect">
            <a:avLst/>
          </a:prstGeom>
        </p:spPr>
        <p:txBody>
          <a:bodyPr wrap="square">
            <a:spAutoFit/>
          </a:bodyPr>
          <a:lstStyle/>
          <a:p>
            <a:r>
              <a:rPr lang="fi-FI" sz="600" dirty="0" err="1">
                <a:hlinkClick r:id="rId7"/>
              </a:rPr>
              <a:t>Färglägg</a:t>
            </a:r>
            <a:r>
              <a:rPr lang="fi-FI" sz="600" dirty="0">
                <a:hlinkClick r:id="rId7"/>
              </a:rPr>
              <a:t> </a:t>
            </a:r>
            <a:r>
              <a:rPr lang="fi-FI" sz="600" dirty="0" err="1">
                <a:hlinkClick r:id="rId7"/>
              </a:rPr>
              <a:t>antilopen</a:t>
            </a:r>
            <a:endParaRPr lang="fi-FI" sz="600" dirty="0"/>
          </a:p>
        </p:txBody>
      </p:sp>
    </p:spTree>
    <p:extLst>
      <p:ext uri="{BB962C8B-B14F-4D97-AF65-F5344CB8AC3E}">
        <p14:creationId xmlns:p14="http://schemas.microsoft.com/office/powerpoint/2010/main" val="386353906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63ACD950-9F63-4E75-BD37-2EB786A2C59E}"/>
              </a:ext>
            </a:extLst>
          </p:cNvPr>
          <p:cNvSpPr>
            <a:spLocks noGrp="1"/>
          </p:cNvSpPr>
          <p:nvPr>
            <p:ph type="sldNum" sz="quarter" idx="12"/>
          </p:nvPr>
        </p:nvSpPr>
        <p:spPr/>
        <p:txBody>
          <a:bodyPr/>
          <a:lstStyle/>
          <a:p>
            <a:fld id="{F50472D7-6E0A-4B06-A629-312D4D8B3BD5}" type="slidenum">
              <a:rPr lang="fi-FI" smtClean="0"/>
              <a:t>9</a:t>
            </a:fld>
            <a:endParaRPr lang="fi-FI"/>
          </a:p>
        </p:txBody>
      </p:sp>
      <p:sp>
        <p:nvSpPr>
          <p:cNvPr id="2" name="Päivämäärän paikkamerkki 1">
            <a:extLst>
              <a:ext uri="{FF2B5EF4-FFF2-40B4-BE49-F238E27FC236}">
                <a16:creationId xmlns:a16="http://schemas.microsoft.com/office/drawing/2014/main" id="{95AD7E5A-965D-478D-AB37-1A3DB7A45BA5}"/>
              </a:ext>
            </a:extLst>
          </p:cNvPr>
          <p:cNvSpPr>
            <a:spLocks noGrp="1"/>
          </p:cNvSpPr>
          <p:nvPr>
            <p:ph type="dt" sz="half" idx="4294967295"/>
          </p:nvPr>
        </p:nvSpPr>
        <p:spPr>
          <a:xfrm>
            <a:off x="0" y="4218386"/>
            <a:ext cx="1543050" cy="205978"/>
          </a:xfrm>
          <a:prstGeom prst="rect">
            <a:avLst/>
          </a:prstGeom>
        </p:spPr>
        <p:txBody>
          <a:bodyPr/>
          <a:lstStyle/>
          <a:p>
            <a:fld id="{39B11721-7817-4481-87EC-B5322DA021AB}" type="datetime1">
              <a:rPr lang="fi-FI" smtClean="0"/>
              <a:t>12.6.2020</a:t>
            </a:fld>
            <a:endParaRPr lang="fi-FI"/>
          </a:p>
        </p:txBody>
      </p:sp>
      <p:pic>
        <p:nvPicPr>
          <p:cNvPr id="4" name="Kuva 3" descr="Kuva, joka sisältää kohteen henkilö, lapsi, sisä, pöytä&#10;&#10;Kuvaus luotu automaattisesti">
            <a:extLst>
              <a:ext uri="{FF2B5EF4-FFF2-40B4-BE49-F238E27FC236}">
                <a16:creationId xmlns:a16="http://schemas.microsoft.com/office/drawing/2014/main" id="{A0277F5B-A86A-46E8-BC44-8C84FB0D9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939" y="691261"/>
            <a:ext cx="1740586" cy="11603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Kuva 4">
            <a:extLst>
              <a:ext uri="{FF2B5EF4-FFF2-40B4-BE49-F238E27FC236}">
                <a16:creationId xmlns:a16="http://schemas.microsoft.com/office/drawing/2014/main" id="{D28CD586-7A30-4BC8-92EE-114D57B2F8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4994" y="711094"/>
            <a:ext cx="1740585" cy="11603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Kuva 5" descr="Kuva, joka sisältää kohteen henkilö, sisä, lapsi, istuminen&#10;&#10;Kuvaus luotu automaattisesti">
            <a:extLst>
              <a:ext uri="{FF2B5EF4-FFF2-40B4-BE49-F238E27FC236}">
                <a16:creationId xmlns:a16="http://schemas.microsoft.com/office/drawing/2014/main" id="{CC71CAEE-52A2-481E-8D36-D9A3314F8F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2370" y="700022"/>
            <a:ext cx="1757195" cy="11714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Kuva 6" descr="Kuva, joka sisältää kohteen lattia, sisä, lapsi, huone&#10;&#10;Kuvaus luotu automaattisesti">
            <a:extLst>
              <a:ext uri="{FF2B5EF4-FFF2-40B4-BE49-F238E27FC236}">
                <a16:creationId xmlns:a16="http://schemas.microsoft.com/office/drawing/2014/main" id="{C3D1A0E6-C798-427E-8885-2CA8AD3ED4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2425" y="1986171"/>
            <a:ext cx="1740586" cy="11603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Kuva 7" descr="Kuva, joka sisältää kohteen sisä, pöytä, huone, ruoka&#10;&#10;Kuvaus luotu automaattisesti">
            <a:extLst>
              <a:ext uri="{FF2B5EF4-FFF2-40B4-BE49-F238E27FC236}">
                <a16:creationId xmlns:a16="http://schemas.microsoft.com/office/drawing/2014/main" id="{D0082CA5-00DF-4036-B58C-9BEADECDF6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5577" y="1991556"/>
            <a:ext cx="1693986" cy="1129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Kuva 8">
            <a:extLst>
              <a:ext uri="{FF2B5EF4-FFF2-40B4-BE49-F238E27FC236}">
                <a16:creationId xmlns:a16="http://schemas.microsoft.com/office/drawing/2014/main" id="{A78EC0D3-FF7D-4009-A405-CD43AE493E6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58297" y="1991556"/>
            <a:ext cx="1693985" cy="1129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Kuva 10" descr="Kuva, joka sisältää kohteen ruoho, ulko, kenttä, lapsi&#10;&#10;Kuvaus luotu automaattisesti">
            <a:extLst>
              <a:ext uri="{FF2B5EF4-FFF2-40B4-BE49-F238E27FC236}">
                <a16:creationId xmlns:a16="http://schemas.microsoft.com/office/drawing/2014/main" id="{8A322B13-69E6-4867-A845-9B491CBAC5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7375" y="3328326"/>
            <a:ext cx="1685714" cy="11239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Kuva 12" descr="Kuva, joka sisältää kohteen ruoho, nisäkäs, ulko, eläin&#10;&#10;Kuvaus luotu automaattisesti">
            <a:extLst>
              <a:ext uri="{FF2B5EF4-FFF2-40B4-BE49-F238E27FC236}">
                <a16:creationId xmlns:a16="http://schemas.microsoft.com/office/drawing/2014/main" id="{3B8B35F7-E22E-45D4-905E-42AF0F5497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2592" y="2868617"/>
            <a:ext cx="277511" cy="208133"/>
          </a:xfrm>
          <a:prstGeom prst="rect">
            <a:avLst/>
          </a:prstGeom>
        </p:spPr>
      </p:pic>
    </p:spTree>
    <p:extLst>
      <p:ext uri="{BB962C8B-B14F-4D97-AF65-F5344CB8AC3E}">
        <p14:creationId xmlns:p14="http://schemas.microsoft.com/office/powerpoint/2010/main" val="100721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anim calcmode="lin" valueType="num">
                                      <p:cBhvr>
                                        <p:cTn id="38" dur="2000" fill="hold"/>
                                        <p:tgtEl>
                                          <p:spTgt spid="13"/>
                                        </p:tgtEl>
                                        <p:attrNameLst>
                                          <p:attrName>ppt_w</p:attrName>
                                        </p:attrNameLst>
                                      </p:cBhvr>
                                      <p:tavLst>
                                        <p:tav tm="0" fmla="#ppt_w*sin(2.5*pi*$)">
                                          <p:val>
                                            <p:fltVal val="0"/>
                                          </p:val>
                                        </p:tav>
                                        <p:tav tm="100000">
                                          <p:val>
                                            <p:fltVal val="1"/>
                                          </p:val>
                                        </p:tav>
                                      </p:tavLst>
                                    </p:anim>
                                    <p:anim calcmode="lin" valueType="num">
                                      <p:cBhvr>
                                        <p:cTn id="3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heel(1)">
                                      <p:cBhvr>
                                        <p:cTn id="4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omenlahetysseura_malli">
  <a:themeElements>
    <a:clrScheme name="Lähetysseura PPT">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defPPr>
      </a:lstStyle>
    </a:txDef>
  </a:objectDefaults>
  <a:extraClrSchemeLst/>
</a:theme>
</file>

<file path=ppt/theme/theme2.xml><?xml version="1.0" encoding="utf-8"?>
<a:theme xmlns:a="http://schemas.openxmlformats.org/drawingml/2006/main" name="suomenlahetysseura_4_3_malli">
  <a:themeElements>
    <a:clrScheme name="Suomenlähetysseura">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defPPr>
      </a:lstStyle>
    </a:txDef>
  </a:objectDefaults>
  <a:extraClrSchemeLst/>
</a:theme>
</file>

<file path=ppt/theme/theme3.xml><?xml version="1.0" encoding="utf-8"?>
<a:theme xmlns:a="http://schemas.openxmlformats.org/drawingml/2006/main" name="Mukautettu suunnittelumall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uomenlahetysseura_4_3_malli">
  <a:themeElements>
    <a:clrScheme name="Suomenlähetysseura">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defPPr>
      </a:lstStyle>
    </a:txDef>
  </a:objectDefaults>
  <a:extraClrSchemeLst/>
</a:theme>
</file>

<file path=ppt/theme/theme5.xml><?xml version="1.0" encoding="utf-8"?>
<a:theme xmlns:a="http://schemas.openxmlformats.org/drawingml/2006/main" name="suomenlahetysseura_4_3_malli">
  <a:themeElements>
    <a:clrScheme name="Suomenlähetysseura">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defPPr>
      </a:lstStyle>
    </a:txDef>
  </a:objectDefaults>
  <a:extraClrSchemeLst/>
</a:theme>
</file>

<file path=ppt/theme/theme6.xml><?xml version="1.0" encoding="utf-8"?>
<a:theme xmlns:a="http://schemas.openxmlformats.org/drawingml/2006/main" name="Office Theme">
  <a:themeElements>
    <a:clrScheme name="Lähetysseura PPT">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Lähetysseura PPT">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7BA730E6C855494CBB9EC4BF8A52951A" ma:contentTypeVersion="7" ma:contentTypeDescription="Luo uusi asiakirja." ma:contentTypeScope="" ma:versionID="4fd8c543d3740d21cba84dd4be5998ab">
  <xsd:schema xmlns:xsd="http://www.w3.org/2001/XMLSchema" xmlns:xs="http://www.w3.org/2001/XMLSchema" xmlns:p="http://schemas.microsoft.com/office/2006/metadata/properties" xmlns:ns1="http://schemas.microsoft.com/sharepoint/v3" xmlns:ns2="9687edd0-f522-4886-bd44-c1ee808fc810" xmlns:ns3="7a1a8bba-6f4c-41c7-950c-2abf091c9b27" targetNamespace="http://schemas.microsoft.com/office/2006/metadata/properties" ma:root="true" ma:fieldsID="7c4a2433213ed329074c8cbbc89d2b65" ns1:_="" ns2:_="" ns3:_="">
    <xsd:import namespace="http://schemas.microsoft.com/sharepoint/v3"/>
    <xsd:import namespace="9687edd0-f522-4886-bd44-c1ee808fc810"/>
    <xsd:import namespace="7a1a8bba-6f4c-41c7-950c-2abf091c9b27"/>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Ajoituksen alkamispäivämäärä" ma:description="Ajoituksen alkamispäivämäärä on julkaisuominaisuuden luoma sivustosarake. Sillä määritetään päivämäärä ja kellonaika, jolloin vierailijat näkevät sivuston ensimmäisen kerran." ma:hidden="true" ma:internalName="PublishingStartDate">
      <xsd:simpleType>
        <xsd:restriction base="dms:Unknown"/>
      </xsd:simpleType>
    </xsd:element>
    <xsd:element name="PublishingExpirationDate" ma:index="9" nillable="true" ma:displayName="Ajoituksen päättymispäivämäärä" ma:description="Ajoituksen päättymispäivämäärä on julkaisuominaisuuden luoma sivustosarake. Sillä määritetään päivämäärä ja kellonaika, jolloin vierailijat eivät enää näe tätä sivustoa."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87edd0-f522-4886-bd44-c1ee808fc810" elementFormDefault="qualified">
    <xsd:import namespace="http://schemas.microsoft.com/office/2006/documentManagement/types"/>
    <xsd:import namespace="http://schemas.microsoft.com/office/infopath/2007/PartnerControls"/>
    <xsd:element name="SharedWithUsers" ma:index="10"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1a8bba-6f4c-41c7-950c-2abf091c9b27"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9687edd0-f522-4886-bd44-c1ee808fc810">
      <UserInfo>
        <DisplayName>Lemmetyinen Ruut</DisplayName>
        <AccountId>476</AccountId>
        <AccountType/>
      </UserInfo>
    </SharedWithUsers>
  </documentManagement>
</p:properties>
</file>

<file path=customXml/itemProps1.xml><?xml version="1.0" encoding="utf-8"?>
<ds:datastoreItem xmlns:ds="http://schemas.openxmlformats.org/officeDocument/2006/customXml" ds:itemID="{58A28841-172C-4D79-927E-BD7179A41327}">
  <ds:schemaRefs>
    <ds:schemaRef ds:uri="http://schemas.microsoft.com/sharepoint/v3/contenttype/forms"/>
  </ds:schemaRefs>
</ds:datastoreItem>
</file>

<file path=customXml/itemProps2.xml><?xml version="1.0" encoding="utf-8"?>
<ds:datastoreItem xmlns:ds="http://schemas.openxmlformats.org/officeDocument/2006/customXml" ds:itemID="{85580DBB-61DE-4ABC-AFCD-E780168CF7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687edd0-f522-4886-bd44-c1ee808fc810"/>
    <ds:schemaRef ds:uri="7a1a8bba-6f4c-41c7-950c-2abf091c9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0C6DA3-950A-465A-8279-8F555DFD5C27}">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9687edd0-f522-4886-bd44-c1ee808fc810"/>
    <ds:schemaRef ds:uri="http://schemas.microsoft.com/office/2006/metadata/properties"/>
    <ds:schemaRef ds:uri="http://purl.org/dc/elements/1.1/"/>
    <ds:schemaRef ds:uri="http://schemas.microsoft.com/sharepoint/v3"/>
    <ds:schemaRef ds:uri="7a1a8bba-6f4c-41c7-950c-2abf091c9b2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suomenlahetysseura_malli</Template>
  <TotalTime>1216</TotalTime>
  <Words>1689</Words>
  <Application>Microsoft Office PowerPoint</Application>
  <PresentationFormat>Mukautettu</PresentationFormat>
  <Paragraphs>185</Paragraphs>
  <Slides>20</Slides>
  <Notes>13</Notes>
  <HiddenSlides>0</HiddenSlides>
  <MMClips>0</MMClips>
  <ScaleCrop>false</ScaleCrop>
  <HeadingPairs>
    <vt:vector size="6" baseType="variant">
      <vt:variant>
        <vt:lpstr>Käytetyt fontit</vt:lpstr>
      </vt:variant>
      <vt:variant>
        <vt:i4>5</vt:i4>
      </vt:variant>
      <vt:variant>
        <vt:lpstr>Teema</vt:lpstr>
      </vt:variant>
      <vt:variant>
        <vt:i4>5</vt:i4>
      </vt:variant>
      <vt:variant>
        <vt:lpstr>Dian otsikot</vt:lpstr>
      </vt:variant>
      <vt:variant>
        <vt:i4>20</vt:i4>
      </vt:variant>
    </vt:vector>
  </HeadingPairs>
  <TitlesOfParts>
    <vt:vector size="30" baseType="lpstr">
      <vt:lpstr>Arial</vt:lpstr>
      <vt:lpstr>Calibri</vt:lpstr>
      <vt:lpstr>Circular Std Bold</vt:lpstr>
      <vt:lpstr>Times New Roman</vt:lpstr>
      <vt:lpstr>Wingdings</vt:lpstr>
      <vt:lpstr>suomenlahetysseura_malli</vt:lpstr>
      <vt:lpstr>suomenlahetysseura_4_3_malli</vt:lpstr>
      <vt:lpstr>Mukautettu suunnittelumalli</vt:lpstr>
      <vt:lpstr>suomenlahetysseura_4_3_malli</vt:lpstr>
      <vt:lpstr>suomenlahetysseura_4_3_malli</vt:lpstr>
      <vt:lpstr>PowerPoint-esitys</vt:lpstr>
      <vt:lpstr>PowerPoint-esitys</vt:lpstr>
      <vt:lpstr>  Bakgrundsinformation till ledaren</vt:lpstr>
      <vt:lpstr>   Bakgrundsinformation till ledaren</vt:lpstr>
      <vt:lpstr>                  Bakgrundsinformation till ledaren</vt:lpstr>
      <vt:lpstr>PowerPoint-esitys</vt:lpstr>
      <vt:lpstr>PowerPoint-esitys</vt:lpstr>
      <vt:lpstr>PowerPoint-esitys</vt:lpstr>
      <vt:lpstr>PowerPoint-esitys</vt:lpstr>
      <vt:lpstr>PowerPoint-esitys</vt:lpstr>
      <vt:lpstr>PowerPoint-esitys</vt:lpstr>
      <vt:lpstr> </vt:lpstr>
      <vt:lpstr> </vt:lpstr>
      <vt:lpstr> </vt:lpstr>
      <vt:lpstr> </vt:lpstr>
      <vt:lpstr>PowerPoint-esitys</vt:lpstr>
      <vt:lpstr>Lekar från Angola</vt:lpstr>
      <vt:lpstr>Lekar från Angola</vt:lpstr>
      <vt:lpstr>PowerPoint-esitys</vt:lpstr>
      <vt:lpstr>PowerPoint-esitys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Kulonen Jarmo</dc:creator>
  <cp:lastModifiedBy>Ann-Kristin Åvall</cp:lastModifiedBy>
  <cp:revision>63</cp:revision>
  <cp:lastPrinted>2016-04-01T07:25:35Z</cp:lastPrinted>
  <dcterms:created xsi:type="dcterms:W3CDTF">2016-04-01T07:23:46Z</dcterms:created>
  <dcterms:modified xsi:type="dcterms:W3CDTF">2020-06-12T10:45:30Z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0x0101007BA730E6C855494CBB9EC4BF8A52951A</vt:lpwstr>
  </property>
</Properties>
</file>