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  <p:sldId id="277" r:id="rId6"/>
    <p:sldId id="281" r:id="rId7"/>
    <p:sldId id="283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22.4.2020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438253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0312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83990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788160" y="49580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92960" y="40030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03717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79600" y="43688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6248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249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438253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1328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7398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42F9A0B562CAA47B590B2987B18A5D2" ma:contentTypeVersion="6" ma:contentTypeDescription="Luo uusi asiakirja." ma:contentTypeScope="" ma:versionID="b1f0aa9643216f08977eda836ac66f69">
  <xsd:schema xmlns:xsd="http://www.w3.org/2001/XMLSchema" xmlns:xs="http://www.w3.org/2001/XMLSchema" xmlns:p="http://schemas.microsoft.com/office/2006/metadata/properties" xmlns:ns2="2e4f190b-e88f-4339-a513-dae9ea184602" targetNamespace="http://schemas.microsoft.com/office/2006/metadata/properties" ma:root="true" ma:fieldsID="db9acf314212239ad976d033d22f7ec1" ns2:_="">
    <xsd:import namespace="2e4f190b-e88f-4339-a513-dae9ea1846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f190b-e88f-4339-a513-dae9ea1846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87057-73A2-4A57-8E6B-D2B180D3DCDF}">
  <ds:schemaRefs>
    <ds:schemaRef ds:uri="2e4f190b-e88f-4339-a513-dae9ea18460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978C56-5225-4E4D-A683-856FF440C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4f190b-e88f-4339-a513-dae9ea1846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8</Words>
  <Application>Microsoft Office PowerPoint</Application>
  <PresentationFormat>Laajakuva</PresentationFormat>
  <Paragraphs>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Ristonen Hanna</cp:lastModifiedBy>
  <cp:revision>13</cp:revision>
  <cp:lastPrinted>2020-04-22T09:51:30Z</cp:lastPrinted>
  <dcterms:created xsi:type="dcterms:W3CDTF">2020-04-08T10:46:26Z</dcterms:created>
  <dcterms:modified xsi:type="dcterms:W3CDTF">2020-04-22T10:02:25Z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0x010100C42F9A0B562CAA47B590B2987B18A5D2</vt:lpwstr>
  </property>
</Properties>
</file>