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6" r:id="rId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E6EC0-9814-4EBD-A989-86EDB80A6B47}" v="66" dt="2020-04-20T06:36:49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2.xml"/><Relationship Id="rId5" Type="http://schemas.openxmlformats.org/officeDocument/2006/relationships/presProps" Target="presProps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38960" y="436880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6408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75350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28800" y="4382532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0312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68356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38960" y="436880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03120" y="342900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801826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5E5210-FFC1-4918-A936-EF53F8FC06C3}"/>
</file>

<file path=customXml/itemProps2.xml><?xml version="1.0" encoding="utf-8"?>
<ds:datastoreItem xmlns:ds="http://schemas.openxmlformats.org/officeDocument/2006/customXml" ds:itemID="{D664D81E-CFA0-4B1D-BEA9-B323E65CA455}"/>
</file>

<file path=customXml/itemProps3.xml><?xml version="1.0" encoding="utf-8"?>
<ds:datastoreItem xmlns:ds="http://schemas.openxmlformats.org/officeDocument/2006/customXml" ds:itemID="{43EF0A56-BC4B-46A7-AC0B-C379943E0010}"/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6</Words>
  <Application>Microsoft Office PowerPoint</Application>
  <PresentationFormat>Laajakuva</PresentationFormat>
  <Paragraphs>6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14</cp:revision>
  <dcterms:created xsi:type="dcterms:W3CDTF">2020-04-08T10:46:26Z</dcterms:created>
  <dcterms:modified xsi:type="dcterms:W3CDTF">2021-04-06T11:28:12Z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