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5"/>
  </p:normalViewPr>
  <p:slideViewPr>
    <p:cSldViewPr snapToGrid="0" snapToObjects="1">
      <p:cViewPr varScale="1">
        <p:scale>
          <a:sx n="63" d="100"/>
          <a:sy n="63" d="100"/>
        </p:scale>
        <p:origin x="28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E31A-3466-D04A-9F87-709001051E4F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2FD7-FEDC-904C-B31B-C940755369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403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E31A-3466-D04A-9F87-709001051E4F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2FD7-FEDC-904C-B31B-C940755369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8469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E31A-3466-D04A-9F87-709001051E4F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2FD7-FEDC-904C-B31B-C940755369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5348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E31A-3466-D04A-9F87-709001051E4F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2FD7-FEDC-904C-B31B-C940755369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1395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E31A-3466-D04A-9F87-709001051E4F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2FD7-FEDC-904C-B31B-C940755369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738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E31A-3466-D04A-9F87-709001051E4F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2FD7-FEDC-904C-B31B-C940755369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168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E31A-3466-D04A-9F87-709001051E4F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2FD7-FEDC-904C-B31B-C940755369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2452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E31A-3466-D04A-9F87-709001051E4F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2FD7-FEDC-904C-B31B-C940755369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3372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E31A-3466-D04A-9F87-709001051E4F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2FD7-FEDC-904C-B31B-C940755369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3443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E31A-3466-D04A-9F87-709001051E4F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2FD7-FEDC-904C-B31B-C940755369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346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E31A-3466-D04A-9F87-709001051E4F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B2FD7-FEDC-904C-B31B-C940755369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8131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2E31A-3466-D04A-9F87-709001051E4F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B2FD7-FEDC-904C-B31B-C940755369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2831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7553435D-A2B1-E249-8F75-471E3919D2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64" y="-795"/>
            <a:ext cx="7568639" cy="10692607"/>
          </a:xfrm>
          <a:prstGeom prst="rect">
            <a:avLst/>
          </a:prstGeom>
        </p:spPr>
      </p:pic>
      <p:sp>
        <p:nvSpPr>
          <p:cNvPr id="14" name="Tekstiruutu 13">
            <a:extLst>
              <a:ext uri="{FF2B5EF4-FFF2-40B4-BE49-F238E27FC236}">
                <a16:creationId xmlns:a16="http://schemas.microsoft.com/office/drawing/2014/main" id="{B2322FFC-62BB-3045-A658-643E0E3C3DE0}"/>
              </a:ext>
            </a:extLst>
          </p:cNvPr>
          <p:cNvSpPr txBox="1"/>
          <p:nvPr/>
        </p:nvSpPr>
        <p:spPr>
          <a:xfrm>
            <a:off x="2672862" y="7725118"/>
            <a:ext cx="36102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100" b="1" dirty="0">
                <a:solidFill>
                  <a:srgbClr val="E842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Tämä tässä</a:t>
            </a:r>
          </a:p>
          <a:p>
            <a:pPr algn="ctr"/>
            <a:r>
              <a:rPr lang="fi-FI" sz="2100" b="1" dirty="0">
                <a:solidFill>
                  <a:srgbClr val="E842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esimerkki otsikolle</a:t>
            </a: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066DDE13-22B6-3549-931F-3F9DF8499CF3}"/>
              </a:ext>
            </a:extLst>
          </p:cNvPr>
          <p:cNvSpPr txBox="1"/>
          <p:nvPr/>
        </p:nvSpPr>
        <p:spPr>
          <a:xfrm>
            <a:off x="2624139" y="8642913"/>
            <a:ext cx="17760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Klo. 12.00-16.00</a:t>
            </a:r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65A8DCBA-1A69-4346-825D-C81A001E9E9A}"/>
              </a:ext>
            </a:extLst>
          </p:cNvPr>
          <p:cNvSpPr txBox="1"/>
          <p:nvPr/>
        </p:nvSpPr>
        <p:spPr>
          <a:xfrm>
            <a:off x="2624138" y="9160459"/>
            <a:ext cx="17760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01.01.2019</a:t>
            </a: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553FCED7-B018-4846-865A-F2ABEF4AA2E5}"/>
              </a:ext>
            </a:extLst>
          </p:cNvPr>
          <p:cNvSpPr txBox="1"/>
          <p:nvPr/>
        </p:nvSpPr>
        <p:spPr>
          <a:xfrm>
            <a:off x="2624138" y="9662679"/>
            <a:ext cx="17760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Paikka</a:t>
            </a:r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217BB4B4-7F49-0A42-A9BA-86FD3ED17F2C}"/>
              </a:ext>
            </a:extLst>
          </p:cNvPr>
          <p:cNvSpPr txBox="1"/>
          <p:nvPr/>
        </p:nvSpPr>
        <p:spPr>
          <a:xfrm>
            <a:off x="4060984" y="8642913"/>
            <a:ext cx="26791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ipsum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adipiscing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elit,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nonummy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nibh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euismod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tincidunt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laoreet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magna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aliquam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erat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volutpat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aliquam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erat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volutpat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aliquam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erat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33F0F438-5019-4047-B0AF-DE2F085498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3164" y="9768669"/>
            <a:ext cx="910792" cy="48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085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38</Words>
  <Application>Microsoft Macintosh PowerPoint</Application>
  <PresentationFormat>Mukautettu</PresentationFormat>
  <Paragraphs>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Minttu Läntelä</dc:creator>
  <cp:lastModifiedBy>Minttu Läntelä</cp:lastModifiedBy>
  <cp:revision>4</cp:revision>
  <dcterms:created xsi:type="dcterms:W3CDTF">2019-02-22T10:09:15Z</dcterms:created>
  <dcterms:modified xsi:type="dcterms:W3CDTF">2019-02-22T17:02:20Z</dcterms:modified>
</cp:coreProperties>
</file>