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 varScale="1">
        <p:scale>
          <a:sx n="67" d="100"/>
          <a:sy n="67" d="100"/>
        </p:scale>
        <p:origin x="2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486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538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81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204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26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71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48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25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84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47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42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BEFB-5CBF-0F47-A69A-D1A690EB275A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563A7-DB8F-4C4E-99F6-94442D5A5F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14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AEAA7DCA-5626-BB4B-9125-36B453114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"/>
            <a:ext cx="7568639" cy="10692607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D57E907-6C2A-614C-8D1B-6357D3E46ACB}"/>
              </a:ext>
            </a:extLst>
          </p:cNvPr>
          <p:cNvSpPr txBox="1"/>
          <p:nvPr/>
        </p:nvSpPr>
        <p:spPr>
          <a:xfrm>
            <a:off x="2672862" y="7741628"/>
            <a:ext cx="3610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1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Tämä tässä</a:t>
            </a:r>
          </a:p>
          <a:p>
            <a:pPr algn="ctr"/>
            <a:r>
              <a:rPr lang="fi-FI" sz="21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esimerkki otsikolle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D278EBD-A9C8-5044-84D9-8B5575141441}"/>
              </a:ext>
            </a:extLst>
          </p:cNvPr>
          <p:cNvSpPr txBox="1"/>
          <p:nvPr/>
        </p:nvSpPr>
        <p:spPr>
          <a:xfrm>
            <a:off x="2624139" y="8642913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Klo. 12.00-16.00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DE2C7742-CB47-6846-9DC9-EDD3BA496764}"/>
              </a:ext>
            </a:extLst>
          </p:cNvPr>
          <p:cNvSpPr txBox="1"/>
          <p:nvPr/>
        </p:nvSpPr>
        <p:spPr>
          <a:xfrm>
            <a:off x="2624138" y="9160459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01.01.2019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CCE80C7-A980-6344-A274-486F23BD8E05}"/>
              </a:ext>
            </a:extLst>
          </p:cNvPr>
          <p:cNvSpPr txBox="1"/>
          <p:nvPr/>
        </p:nvSpPr>
        <p:spPr>
          <a:xfrm>
            <a:off x="2624138" y="9662679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Paikka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312407A2-4D7A-EF48-93F8-0CF11E175231}"/>
              </a:ext>
            </a:extLst>
          </p:cNvPr>
          <p:cNvSpPr txBox="1"/>
          <p:nvPr/>
        </p:nvSpPr>
        <p:spPr>
          <a:xfrm>
            <a:off x="4060984" y="8642913"/>
            <a:ext cx="2679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elit,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C3E89204-D916-2C42-B3F5-4685713724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164" y="9768669"/>
            <a:ext cx="910792" cy="48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1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38</Words>
  <Application>Microsoft Macintosh PowerPoint</Application>
  <PresentationFormat>Mukautettu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Minttu Läntelä</dc:creator>
  <cp:lastModifiedBy>Minttu Läntelä</cp:lastModifiedBy>
  <cp:revision>4</cp:revision>
  <dcterms:created xsi:type="dcterms:W3CDTF">2019-02-22T10:13:42Z</dcterms:created>
  <dcterms:modified xsi:type="dcterms:W3CDTF">2019-02-22T17:01:57Z</dcterms:modified>
</cp:coreProperties>
</file>