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299113" cy="10296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>
        <p:scale>
          <a:sx n="57" d="100"/>
          <a:sy n="57" d="100"/>
        </p:scale>
        <p:origin x="102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7389" y="1685103"/>
            <a:ext cx="13724335" cy="3584716"/>
          </a:xfrm>
        </p:spPr>
        <p:txBody>
          <a:bodyPr anchor="b"/>
          <a:lstStyle>
            <a:lvl1pPr algn="ctr">
              <a:defRPr sz="900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7389" y="5408060"/>
            <a:ext cx="13724335" cy="2485943"/>
          </a:xfrm>
        </p:spPr>
        <p:txBody>
          <a:bodyPr/>
          <a:lstStyle>
            <a:lvl1pPr marL="0" indent="0" algn="ctr">
              <a:buNone/>
              <a:defRPr sz="3602"/>
            </a:lvl1pPr>
            <a:lvl2pPr marL="686211" indent="0" algn="ctr">
              <a:buNone/>
              <a:defRPr sz="3002"/>
            </a:lvl2pPr>
            <a:lvl3pPr marL="1372423" indent="0" algn="ctr">
              <a:buNone/>
              <a:defRPr sz="2702"/>
            </a:lvl3pPr>
            <a:lvl4pPr marL="2058634" indent="0" algn="ctr">
              <a:buNone/>
              <a:defRPr sz="2401"/>
            </a:lvl4pPr>
            <a:lvl5pPr marL="2744846" indent="0" algn="ctr">
              <a:buNone/>
              <a:defRPr sz="2401"/>
            </a:lvl5pPr>
            <a:lvl6pPr marL="3431057" indent="0" algn="ctr">
              <a:buNone/>
              <a:defRPr sz="2401"/>
            </a:lvl6pPr>
            <a:lvl7pPr marL="4117269" indent="0" algn="ctr">
              <a:buNone/>
              <a:defRPr sz="2401"/>
            </a:lvl7pPr>
            <a:lvl8pPr marL="4803480" indent="0" algn="ctr">
              <a:buNone/>
              <a:defRPr sz="2401"/>
            </a:lvl8pPr>
            <a:lvl9pPr marL="5489692" indent="0" algn="ctr">
              <a:buNone/>
              <a:defRPr sz="2401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50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9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95303" y="548195"/>
            <a:ext cx="3945746" cy="8725829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064" y="548195"/>
            <a:ext cx="11608500" cy="872582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16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533" y="2566982"/>
            <a:ext cx="15782985" cy="4283068"/>
          </a:xfrm>
        </p:spPr>
        <p:txBody>
          <a:bodyPr anchor="b"/>
          <a:lstStyle>
            <a:lvl1pPr>
              <a:defRPr sz="900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8533" y="6890570"/>
            <a:ext cx="15782985" cy="2252364"/>
          </a:xfrm>
        </p:spPr>
        <p:txBody>
          <a:bodyPr/>
          <a:lstStyle>
            <a:lvl1pPr marL="0" indent="0">
              <a:buNone/>
              <a:defRPr sz="3602">
                <a:solidFill>
                  <a:schemeClr val="tx1">
                    <a:tint val="75000"/>
                  </a:schemeClr>
                </a:solidFill>
              </a:defRPr>
            </a:lvl1pPr>
            <a:lvl2pPr marL="686211" indent="0">
              <a:buNone/>
              <a:defRPr sz="3002">
                <a:solidFill>
                  <a:schemeClr val="tx1">
                    <a:tint val="75000"/>
                  </a:schemeClr>
                </a:solidFill>
              </a:defRPr>
            </a:lvl2pPr>
            <a:lvl3pPr marL="1372423" indent="0">
              <a:buNone/>
              <a:defRPr sz="2702">
                <a:solidFill>
                  <a:schemeClr val="tx1">
                    <a:tint val="75000"/>
                  </a:schemeClr>
                </a:solidFill>
              </a:defRPr>
            </a:lvl3pPr>
            <a:lvl4pPr marL="2058634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4pPr>
            <a:lvl5pPr marL="2744846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5pPr>
            <a:lvl6pPr marL="3431057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6pPr>
            <a:lvl7pPr marL="4117269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7pPr>
            <a:lvl8pPr marL="480348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8pPr>
            <a:lvl9pPr marL="5489692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37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064" y="2740973"/>
            <a:ext cx="7777123" cy="6533051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3926" y="2740973"/>
            <a:ext cx="7777123" cy="6533051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365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7" y="548195"/>
            <a:ext cx="15782985" cy="199018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48" y="2524080"/>
            <a:ext cx="7741382" cy="1237012"/>
          </a:xfrm>
        </p:spPr>
        <p:txBody>
          <a:bodyPr anchor="b"/>
          <a:lstStyle>
            <a:lvl1pPr marL="0" indent="0">
              <a:buNone/>
              <a:defRPr sz="3602" b="1"/>
            </a:lvl1pPr>
            <a:lvl2pPr marL="686211" indent="0">
              <a:buNone/>
              <a:defRPr sz="3002" b="1"/>
            </a:lvl2pPr>
            <a:lvl3pPr marL="1372423" indent="0">
              <a:buNone/>
              <a:defRPr sz="2702" b="1"/>
            </a:lvl3pPr>
            <a:lvl4pPr marL="2058634" indent="0">
              <a:buNone/>
              <a:defRPr sz="2401" b="1"/>
            </a:lvl4pPr>
            <a:lvl5pPr marL="2744846" indent="0">
              <a:buNone/>
              <a:defRPr sz="2401" b="1"/>
            </a:lvl5pPr>
            <a:lvl6pPr marL="3431057" indent="0">
              <a:buNone/>
              <a:defRPr sz="2401" b="1"/>
            </a:lvl6pPr>
            <a:lvl7pPr marL="4117269" indent="0">
              <a:buNone/>
              <a:defRPr sz="2401" b="1"/>
            </a:lvl7pPr>
            <a:lvl8pPr marL="4803480" indent="0">
              <a:buNone/>
              <a:defRPr sz="2401" b="1"/>
            </a:lvl8pPr>
            <a:lvl9pPr marL="5489692" indent="0">
              <a:buNone/>
              <a:defRPr sz="2401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48" y="3761092"/>
            <a:ext cx="7741382" cy="5531999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63926" y="2524080"/>
            <a:ext cx="7779506" cy="1237012"/>
          </a:xfrm>
        </p:spPr>
        <p:txBody>
          <a:bodyPr anchor="b"/>
          <a:lstStyle>
            <a:lvl1pPr marL="0" indent="0">
              <a:buNone/>
              <a:defRPr sz="3602" b="1"/>
            </a:lvl1pPr>
            <a:lvl2pPr marL="686211" indent="0">
              <a:buNone/>
              <a:defRPr sz="3002" b="1"/>
            </a:lvl2pPr>
            <a:lvl3pPr marL="1372423" indent="0">
              <a:buNone/>
              <a:defRPr sz="2702" b="1"/>
            </a:lvl3pPr>
            <a:lvl4pPr marL="2058634" indent="0">
              <a:buNone/>
              <a:defRPr sz="2401" b="1"/>
            </a:lvl4pPr>
            <a:lvl5pPr marL="2744846" indent="0">
              <a:buNone/>
              <a:defRPr sz="2401" b="1"/>
            </a:lvl5pPr>
            <a:lvl6pPr marL="3431057" indent="0">
              <a:buNone/>
              <a:defRPr sz="2401" b="1"/>
            </a:lvl6pPr>
            <a:lvl7pPr marL="4117269" indent="0">
              <a:buNone/>
              <a:defRPr sz="2401" b="1"/>
            </a:lvl7pPr>
            <a:lvl8pPr marL="4803480" indent="0">
              <a:buNone/>
              <a:defRPr sz="2401" b="1"/>
            </a:lvl8pPr>
            <a:lvl9pPr marL="5489692" indent="0">
              <a:buNone/>
              <a:defRPr sz="2401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63926" y="3761092"/>
            <a:ext cx="7779506" cy="5531999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0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87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40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8" y="686435"/>
            <a:ext cx="5901940" cy="2402523"/>
          </a:xfrm>
        </p:spPr>
        <p:txBody>
          <a:bodyPr anchor="b"/>
          <a:lstStyle>
            <a:lvl1pPr>
              <a:defRPr sz="480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506" y="1482510"/>
            <a:ext cx="9263926" cy="7317206"/>
          </a:xfrm>
        </p:spPr>
        <p:txBody>
          <a:bodyPr/>
          <a:lstStyle>
            <a:lvl1pPr>
              <a:defRPr sz="4803"/>
            </a:lvl1pPr>
            <a:lvl2pPr>
              <a:defRPr sz="4203"/>
            </a:lvl2pPr>
            <a:lvl3pPr>
              <a:defRPr sz="3602"/>
            </a:lvl3pPr>
            <a:lvl4pPr>
              <a:defRPr sz="3002"/>
            </a:lvl4pPr>
            <a:lvl5pPr>
              <a:defRPr sz="3002"/>
            </a:lvl5pPr>
            <a:lvl6pPr>
              <a:defRPr sz="3002"/>
            </a:lvl6pPr>
            <a:lvl7pPr>
              <a:defRPr sz="3002"/>
            </a:lvl7pPr>
            <a:lvl8pPr>
              <a:defRPr sz="3002"/>
            </a:lvl8pPr>
            <a:lvl9pPr>
              <a:defRPr sz="3002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48" y="3088957"/>
            <a:ext cx="5901940" cy="5722676"/>
          </a:xfrm>
        </p:spPr>
        <p:txBody>
          <a:bodyPr/>
          <a:lstStyle>
            <a:lvl1pPr marL="0" indent="0">
              <a:buNone/>
              <a:defRPr sz="2401"/>
            </a:lvl1pPr>
            <a:lvl2pPr marL="686211" indent="0">
              <a:buNone/>
              <a:defRPr sz="2101"/>
            </a:lvl2pPr>
            <a:lvl3pPr marL="1372423" indent="0">
              <a:buNone/>
              <a:defRPr sz="1801"/>
            </a:lvl3pPr>
            <a:lvl4pPr marL="2058634" indent="0">
              <a:buNone/>
              <a:defRPr sz="1501"/>
            </a:lvl4pPr>
            <a:lvl5pPr marL="2744846" indent="0">
              <a:buNone/>
              <a:defRPr sz="1501"/>
            </a:lvl5pPr>
            <a:lvl6pPr marL="3431057" indent="0">
              <a:buNone/>
              <a:defRPr sz="1501"/>
            </a:lvl6pPr>
            <a:lvl7pPr marL="4117269" indent="0">
              <a:buNone/>
              <a:defRPr sz="1501"/>
            </a:lvl7pPr>
            <a:lvl8pPr marL="4803480" indent="0">
              <a:buNone/>
              <a:defRPr sz="1501"/>
            </a:lvl8pPr>
            <a:lvl9pPr marL="5489692" indent="0">
              <a:buNone/>
              <a:defRPr sz="150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32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8" y="686435"/>
            <a:ext cx="5901940" cy="2402523"/>
          </a:xfrm>
        </p:spPr>
        <p:txBody>
          <a:bodyPr anchor="b"/>
          <a:lstStyle>
            <a:lvl1pPr>
              <a:defRPr sz="480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9506" y="1482510"/>
            <a:ext cx="9263926" cy="7317206"/>
          </a:xfrm>
        </p:spPr>
        <p:txBody>
          <a:bodyPr anchor="t"/>
          <a:lstStyle>
            <a:lvl1pPr marL="0" indent="0">
              <a:buNone/>
              <a:defRPr sz="4803"/>
            </a:lvl1pPr>
            <a:lvl2pPr marL="686211" indent="0">
              <a:buNone/>
              <a:defRPr sz="4203"/>
            </a:lvl2pPr>
            <a:lvl3pPr marL="1372423" indent="0">
              <a:buNone/>
              <a:defRPr sz="3602"/>
            </a:lvl3pPr>
            <a:lvl4pPr marL="2058634" indent="0">
              <a:buNone/>
              <a:defRPr sz="3002"/>
            </a:lvl4pPr>
            <a:lvl5pPr marL="2744846" indent="0">
              <a:buNone/>
              <a:defRPr sz="3002"/>
            </a:lvl5pPr>
            <a:lvl6pPr marL="3431057" indent="0">
              <a:buNone/>
              <a:defRPr sz="3002"/>
            </a:lvl6pPr>
            <a:lvl7pPr marL="4117269" indent="0">
              <a:buNone/>
              <a:defRPr sz="3002"/>
            </a:lvl7pPr>
            <a:lvl8pPr marL="4803480" indent="0">
              <a:buNone/>
              <a:defRPr sz="3002"/>
            </a:lvl8pPr>
            <a:lvl9pPr marL="5489692" indent="0">
              <a:buNone/>
              <a:defRPr sz="3002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48" y="3088957"/>
            <a:ext cx="5901940" cy="5722676"/>
          </a:xfrm>
        </p:spPr>
        <p:txBody>
          <a:bodyPr/>
          <a:lstStyle>
            <a:lvl1pPr marL="0" indent="0">
              <a:buNone/>
              <a:defRPr sz="2401"/>
            </a:lvl1pPr>
            <a:lvl2pPr marL="686211" indent="0">
              <a:buNone/>
              <a:defRPr sz="2101"/>
            </a:lvl2pPr>
            <a:lvl3pPr marL="1372423" indent="0">
              <a:buNone/>
              <a:defRPr sz="1801"/>
            </a:lvl3pPr>
            <a:lvl4pPr marL="2058634" indent="0">
              <a:buNone/>
              <a:defRPr sz="1501"/>
            </a:lvl4pPr>
            <a:lvl5pPr marL="2744846" indent="0">
              <a:buNone/>
              <a:defRPr sz="1501"/>
            </a:lvl5pPr>
            <a:lvl6pPr marL="3431057" indent="0">
              <a:buNone/>
              <a:defRPr sz="1501"/>
            </a:lvl6pPr>
            <a:lvl7pPr marL="4117269" indent="0">
              <a:buNone/>
              <a:defRPr sz="1501"/>
            </a:lvl7pPr>
            <a:lvl8pPr marL="4803480" indent="0">
              <a:buNone/>
              <a:defRPr sz="1501"/>
            </a:lvl8pPr>
            <a:lvl9pPr marL="5489692" indent="0">
              <a:buNone/>
              <a:defRPr sz="150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07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8064" y="548195"/>
            <a:ext cx="15782985" cy="19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064" y="2740973"/>
            <a:ext cx="15782985" cy="653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8064" y="9543354"/>
            <a:ext cx="41173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83BB5-9BC9-734E-865F-7B1060190DCD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61581" y="9543354"/>
            <a:ext cx="6175951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23749" y="9543354"/>
            <a:ext cx="41173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71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2423" rtl="0" eaLnBrk="1" latinLnBrk="0" hangingPunct="1">
        <a:lnSpc>
          <a:spcPct val="90000"/>
        </a:lnSpc>
        <a:spcBef>
          <a:spcPct val="0"/>
        </a:spcBef>
        <a:buNone/>
        <a:defRPr sz="66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106" indent="-343106" algn="l" defTabSz="1372423" rtl="0" eaLnBrk="1" latinLnBrk="0" hangingPunct="1">
        <a:lnSpc>
          <a:spcPct val="90000"/>
        </a:lnSpc>
        <a:spcBef>
          <a:spcPts val="1501"/>
        </a:spcBef>
        <a:buFont typeface="Arial" panose="020B0604020202020204" pitchFamily="34" charset="0"/>
        <a:buChar char="•"/>
        <a:defRPr sz="4203" kern="1200">
          <a:solidFill>
            <a:schemeClr val="tx1"/>
          </a:solidFill>
          <a:latin typeface="+mn-lt"/>
          <a:ea typeface="+mn-ea"/>
          <a:cs typeface="+mn-cs"/>
        </a:defRPr>
      </a:lvl1pPr>
      <a:lvl2pPr marL="1029317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2" kern="1200">
          <a:solidFill>
            <a:schemeClr val="tx1"/>
          </a:solidFill>
          <a:latin typeface="+mn-lt"/>
          <a:ea typeface="+mn-ea"/>
          <a:cs typeface="+mn-cs"/>
        </a:defRPr>
      </a:lvl2pPr>
      <a:lvl3pPr marL="1715529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2" kern="1200">
          <a:solidFill>
            <a:schemeClr val="tx1"/>
          </a:solidFill>
          <a:latin typeface="+mn-lt"/>
          <a:ea typeface="+mn-ea"/>
          <a:cs typeface="+mn-cs"/>
        </a:defRPr>
      </a:lvl3pPr>
      <a:lvl4pPr marL="2401740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4pPr>
      <a:lvl5pPr marL="3087952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3774163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6pPr>
      <a:lvl7pPr marL="4460375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7pPr>
      <a:lvl8pPr marL="5146586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8pPr>
      <a:lvl9pPr marL="5832798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1pPr>
      <a:lvl2pPr marL="686211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2pPr>
      <a:lvl3pPr marL="1372423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3pPr>
      <a:lvl4pPr marL="2058634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4pPr>
      <a:lvl5pPr marL="2744846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3431057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6pPr>
      <a:lvl7pPr marL="4117269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7pPr>
      <a:lvl8pPr marL="4803480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8pPr>
      <a:lvl9pPr marL="5489692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3B59CE82-9CA7-5B48-AF97-8F7A38427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8304933" cy="10296525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4871C9B1-A4EB-AC41-BCEC-92C5392E72FA}"/>
              </a:ext>
            </a:extLst>
          </p:cNvPr>
          <p:cNvSpPr txBox="1"/>
          <p:nvPr/>
        </p:nvSpPr>
        <p:spPr>
          <a:xfrm>
            <a:off x="12874833" y="1372015"/>
            <a:ext cx="43497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0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Tähän tulee</a:t>
            </a:r>
          </a:p>
          <a:p>
            <a:r>
              <a:rPr lang="fi-FI" sz="50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 otsikko.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8AC6BBF7-4B08-AE45-B9B3-10C48E266DEE}"/>
              </a:ext>
            </a:extLst>
          </p:cNvPr>
          <p:cNvSpPr txBox="1"/>
          <p:nvPr/>
        </p:nvSpPr>
        <p:spPr>
          <a:xfrm>
            <a:off x="13842086" y="4434881"/>
            <a:ext cx="282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Klo. 12.00-16.00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65E9A17-CE5E-6941-BB05-760D2E7988DC}"/>
              </a:ext>
            </a:extLst>
          </p:cNvPr>
          <p:cNvSpPr txBox="1"/>
          <p:nvPr/>
        </p:nvSpPr>
        <p:spPr>
          <a:xfrm>
            <a:off x="13842086" y="5519355"/>
            <a:ext cx="282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01.01.2019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C6CBCF12-D4C0-A84F-AC89-2448CA3DB655}"/>
              </a:ext>
            </a:extLst>
          </p:cNvPr>
          <p:cNvSpPr txBox="1"/>
          <p:nvPr/>
        </p:nvSpPr>
        <p:spPr>
          <a:xfrm>
            <a:off x="13842085" y="6747772"/>
            <a:ext cx="282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Paikka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77FA2016-3013-9240-9C37-AF63EC005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6659" y="8471825"/>
            <a:ext cx="2450592" cy="13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04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10</Words>
  <Application>Microsoft Macintosh PowerPoint</Application>
  <PresentationFormat>Mukautettu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Minttu Läntelä</dc:creator>
  <cp:lastModifiedBy>Minttu Läntelä</cp:lastModifiedBy>
  <cp:revision>3</cp:revision>
  <dcterms:created xsi:type="dcterms:W3CDTF">2019-02-22T11:16:01Z</dcterms:created>
  <dcterms:modified xsi:type="dcterms:W3CDTF">2019-02-22T16:52:23Z</dcterms:modified>
</cp:coreProperties>
</file>