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handoutMasterIdLst>
    <p:handoutMasterId r:id="rId4"/>
  </p:handoutMasterIdLst>
  <p:sldIdLst>
    <p:sldId id="257" r:id="rId2"/>
  </p:sldIdLst>
  <p:sldSz cx="5327650"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3"/>
    <p:restoredTop sz="94714"/>
  </p:normalViewPr>
  <p:slideViewPr>
    <p:cSldViewPr snapToGrid="0" snapToObjects="1">
      <p:cViewPr>
        <p:scale>
          <a:sx n="73" d="100"/>
          <a:sy n="73" d="100"/>
        </p:scale>
        <p:origin x="2160" y="-114"/>
      </p:cViewPr>
      <p:guideLst/>
    </p:cSldViewPr>
  </p:slideViewPr>
  <p:notesTextViewPr>
    <p:cViewPr>
      <p:scale>
        <a:sx n="1" d="1"/>
        <a:sy n="1" d="1"/>
      </p:scale>
      <p:origin x="0" y="0"/>
    </p:cViewPr>
  </p:notesTextViewPr>
  <p:notesViewPr>
    <p:cSldViewPr snapToGrid="0" snapToObjects="1">
      <p:cViewPr varScale="1">
        <p:scale>
          <a:sx n="121" d="100"/>
          <a:sy n="121" d="100"/>
        </p:scale>
        <p:origin x="386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0641BF2-F483-AC4F-B7A7-8636BFC0E0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A813EF2D-FB1E-344C-9BBC-BDED78E374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CE5DB7-E006-5745-B589-CB03C2DD7FD9}" type="datetimeFigureOut">
              <a:rPr lang="sv-SE" smtClean="0"/>
              <a:t>2019-02-06</a:t>
            </a:fld>
            <a:endParaRPr lang="sv-SE"/>
          </a:p>
        </p:txBody>
      </p:sp>
      <p:sp>
        <p:nvSpPr>
          <p:cNvPr id="4" name="Platshållare för sidfot 3">
            <a:extLst>
              <a:ext uri="{FF2B5EF4-FFF2-40B4-BE49-F238E27FC236}">
                <a16:creationId xmlns:a16="http://schemas.microsoft.com/office/drawing/2014/main" id="{50B518C8-5240-AA45-A2A7-435825A683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E1D2C540-EC9E-164E-B2B0-DB8BEB4B17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E5DC76-6020-D44B-BECA-6FF9045AD42F}" type="slidenum">
              <a:rPr lang="sv-SE" smtClean="0"/>
              <a:t>‹#›</a:t>
            </a:fld>
            <a:endParaRPr lang="sv-SE"/>
          </a:p>
        </p:txBody>
      </p:sp>
    </p:spTree>
    <p:extLst>
      <p:ext uri="{BB962C8B-B14F-4D97-AF65-F5344CB8AC3E}">
        <p14:creationId xmlns:p14="http://schemas.microsoft.com/office/powerpoint/2010/main" val="3937223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0DAD6-4F17-5946-8C5B-BBC5E683A9A9}" type="datetimeFigureOut">
              <a:rPr lang="sv-SE" smtClean="0"/>
              <a:t>2019-02-06</a:t>
            </a:fld>
            <a:endParaRPr lang="sv-SE"/>
          </a:p>
        </p:txBody>
      </p:sp>
      <p:sp>
        <p:nvSpPr>
          <p:cNvPr id="4" name="Platshållare för bildobjekt 3"/>
          <p:cNvSpPr>
            <a:spLocks noGrp="1" noRot="1" noChangeAspect="1"/>
          </p:cNvSpPr>
          <p:nvPr>
            <p:ph type="sldImg" idx="2"/>
          </p:nvPr>
        </p:nvSpPr>
        <p:spPr>
          <a:xfrm>
            <a:off x="2341563" y="1143000"/>
            <a:ext cx="2174875"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sv-SE"/>
              <a:t>Redigera format för bakgrundstext
Nivå två
Nivå tre
Nivå fyra
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FD4FF7-4DAE-E845-A42F-E3689A83D696}" type="slidenum">
              <a:rPr lang="sv-SE" smtClean="0"/>
              <a:t>‹#›</a:t>
            </a:fld>
            <a:endParaRPr lang="sv-SE"/>
          </a:p>
        </p:txBody>
      </p:sp>
    </p:spTree>
    <p:extLst>
      <p:ext uri="{BB962C8B-B14F-4D97-AF65-F5344CB8AC3E}">
        <p14:creationId xmlns:p14="http://schemas.microsoft.com/office/powerpoint/2010/main" val="2423963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2144995E-FD58-8A42-A049-B46B2DFC7BEF}"/>
              </a:ext>
            </a:extLst>
          </p:cNvPr>
          <p:cNvSpPr>
            <a:spLocks noGrp="1"/>
          </p:cNvSpPr>
          <p:nvPr>
            <p:ph type="pic" sz="quarter" idx="13"/>
          </p:nvPr>
        </p:nvSpPr>
        <p:spPr>
          <a:xfrm>
            <a:off x="397110" y="1392411"/>
            <a:ext cx="4561160" cy="2591949"/>
          </a:xfrm>
          <a:prstGeom prst="round1Rect">
            <a:avLst>
              <a:gd name="adj" fmla="val 50000"/>
            </a:avLst>
          </a:prstGeom>
          <a:ln w="57150">
            <a:solidFill>
              <a:schemeClr val="bg1"/>
            </a:solidFill>
          </a:ln>
        </p:spPr>
        <p:txBody>
          <a:bodyPr/>
          <a:lstStyle/>
          <a:p>
            <a:r>
              <a:rPr lang="fi-FI"/>
              <a:t>Lisää kuva napsauttamalla kuvaketta</a:t>
            </a:r>
            <a:endParaRPr lang="sv-SE" dirty="0"/>
          </a:p>
        </p:txBody>
      </p:sp>
      <p:sp>
        <p:nvSpPr>
          <p:cNvPr id="2" name="Title 1"/>
          <p:cNvSpPr>
            <a:spLocks noGrp="1"/>
          </p:cNvSpPr>
          <p:nvPr>
            <p:ph type="ctrTitle" hasCustomPrompt="1"/>
          </p:nvPr>
        </p:nvSpPr>
        <p:spPr>
          <a:xfrm>
            <a:off x="394921" y="4068031"/>
            <a:ext cx="4561160" cy="1043462"/>
          </a:xfrm>
        </p:spPr>
        <p:txBody>
          <a:bodyPr anchor="b">
            <a:normAutofit/>
          </a:bodyPr>
          <a:lstStyle>
            <a:lvl1pPr algn="ctr">
              <a:defRPr sz="2800" b="1"/>
            </a:lvl1pPr>
          </a:lstStyle>
          <a:p>
            <a:r>
              <a:rPr lang="sv-SE" dirty="0"/>
              <a:t>Klicka här för att ändra mall för rubrikformat </a:t>
            </a:r>
            <a:endParaRPr lang="en-US" dirty="0"/>
          </a:p>
        </p:txBody>
      </p:sp>
      <p:sp>
        <p:nvSpPr>
          <p:cNvPr id="3" name="Subtitle 2"/>
          <p:cNvSpPr>
            <a:spLocks noGrp="1"/>
          </p:cNvSpPr>
          <p:nvPr>
            <p:ph type="subTitle" idx="1"/>
          </p:nvPr>
        </p:nvSpPr>
        <p:spPr>
          <a:xfrm>
            <a:off x="2663825" y="5319523"/>
            <a:ext cx="2292256" cy="1157514"/>
          </a:xfrm>
        </p:spPr>
        <p:txBody>
          <a:bodyPr>
            <a:normAutofit/>
          </a:bodyPr>
          <a:lstStyle>
            <a:lvl1pPr marL="0" indent="0" algn="l">
              <a:buNone/>
              <a:defRPr sz="1100">
                <a:solidFill>
                  <a:schemeClr val="accent4"/>
                </a:solidFill>
              </a:defRPr>
            </a:lvl1pPr>
            <a:lvl2pPr marL="266365" indent="0" algn="ctr">
              <a:buNone/>
              <a:defRPr sz="1165"/>
            </a:lvl2pPr>
            <a:lvl3pPr marL="532729" indent="0" algn="ctr">
              <a:buNone/>
              <a:defRPr sz="1049"/>
            </a:lvl3pPr>
            <a:lvl4pPr marL="799094" indent="0" algn="ctr">
              <a:buNone/>
              <a:defRPr sz="932"/>
            </a:lvl4pPr>
            <a:lvl5pPr marL="1065459" indent="0" algn="ctr">
              <a:buNone/>
              <a:defRPr sz="932"/>
            </a:lvl5pPr>
            <a:lvl6pPr marL="1331824" indent="0" algn="ctr">
              <a:buNone/>
              <a:defRPr sz="932"/>
            </a:lvl6pPr>
            <a:lvl7pPr marL="1598188" indent="0" algn="ctr">
              <a:buNone/>
              <a:defRPr sz="932"/>
            </a:lvl7pPr>
            <a:lvl8pPr marL="1864553" indent="0" algn="ctr">
              <a:buNone/>
              <a:defRPr sz="932"/>
            </a:lvl8pPr>
            <a:lvl9pPr marL="2130918" indent="0" algn="ctr">
              <a:buNone/>
              <a:defRPr sz="932"/>
            </a:lvl9pPr>
          </a:lstStyle>
          <a:p>
            <a:r>
              <a:rPr lang="fi-FI"/>
              <a:t>Muokkaa alaotsikon perustyyliä napsautt.</a:t>
            </a:r>
            <a:endParaRPr lang="en-US" dirty="0"/>
          </a:p>
        </p:txBody>
      </p:sp>
      <p:sp>
        <p:nvSpPr>
          <p:cNvPr id="7" name="Platshållare för bild 6">
            <a:extLst>
              <a:ext uri="{FF2B5EF4-FFF2-40B4-BE49-F238E27FC236}">
                <a16:creationId xmlns:a16="http://schemas.microsoft.com/office/drawing/2014/main" id="{33C0433C-2E1B-8949-997E-D70320E35E4B}"/>
              </a:ext>
            </a:extLst>
          </p:cNvPr>
          <p:cNvSpPr>
            <a:spLocks noGrp="1"/>
          </p:cNvSpPr>
          <p:nvPr>
            <p:ph type="pic" sz="quarter" idx="14"/>
          </p:nvPr>
        </p:nvSpPr>
        <p:spPr>
          <a:xfrm>
            <a:off x="2576513" y="6629399"/>
            <a:ext cx="2379568" cy="764931"/>
          </a:xfrm>
        </p:spPr>
        <p:txBody>
          <a:bodyPr anchor="ctr"/>
          <a:lstStyle>
            <a:lvl1pPr marL="0" indent="0" algn="ctr">
              <a:buNone/>
              <a:defRPr/>
            </a:lvl1pPr>
          </a:lstStyle>
          <a:p>
            <a:r>
              <a:rPr lang="fi-FI"/>
              <a:t>Lisää kuva napsauttamalla kuvaketta</a:t>
            </a:r>
            <a:endParaRPr lang="sv-SE"/>
          </a:p>
        </p:txBody>
      </p:sp>
      <p:sp>
        <p:nvSpPr>
          <p:cNvPr id="9" name="Platshållare för text 7">
            <a:extLst>
              <a:ext uri="{FF2B5EF4-FFF2-40B4-BE49-F238E27FC236}">
                <a16:creationId xmlns:a16="http://schemas.microsoft.com/office/drawing/2014/main" id="{D90E2B82-E454-C246-92F8-EDA3C8AC24F2}"/>
              </a:ext>
            </a:extLst>
          </p:cNvPr>
          <p:cNvSpPr>
            <a:spLocks noGrp="1"/>
          </p:cNvSpPr>
          <p:nvPr>
            <p:ph type="body" sz="quarter" idx="18" hasCustomPrompt="1"/>
          </p:nvPr>
        </p:nvSpPr>
        <p:spPr>
          <a:xfrm>
            <a:off x="619663" y="5319148"/>
            <a:ext cx="1983429" cy="244385"/>
          </a:xfrm>
          <a:prstGeom prst="rect">
            <a:avLst/>
          </a:prstGeom>
        </p:spPr>
        <p:txBody>
          <a:bodyPr/>
          <a:lstStyle>
            <a:lvl1pPr marL="0" indent="0">
              <a:buNone/>
              <a:defRPr sz="1200">
                <a:solidFill>
                  <a:schemeClr val="accent4"/>
                </a:solidFill>
              </a:defRPr>
            </a:lvl1pPr>
          </a:lstStyle>
          <a:p>
            <a:pPr lvl="0"/>
            <a:r>
              <a:rPr lang="sv-SE" dirty="0"/>
              <a:t>Ändra datum</a:t>
            </a:r>
          </a:p>
        </p:txBody>
      </p:sp>
      <p:sp>
        <p:nvSpPr>
          <p:cNvPr id="10" name="Platshållare för text 7">
            <a:extLst>
              <a:ext uri="{FF2B5EF4-FFF2-40B4-BE49-F238E27FC236}">
                <a16:creationId xmlns:a16="http://schemas.microsoft.com/office/drawing/2014/main" id="{BC02AEC7-7451-BE4B-B7FF-045141E46BFF}"/>
              </a:ext>
            </a:extLst>
          </p:cNvPr>
          <p:cNvSpPr>
            <a:spLocks noGrp="1"/>
          </p:cNvSpPr>
          <p:nvPr>
            <p:ph type="body" sz="quarter" idx="19" hasCustomPrompt="1"/>
          </p:nvPr>
        </p:nvSpPr>
        <p:spPr>
          <a:xfrm>
            <a:off x="619663" y="5624380"/>
            <a:ext cx="1983429" cy="244385"/>
          </a:xfrm>
          <a:prstGeom prst="rect">
            <a:avLst/>
          </a:prstGeom>
        </p:spPr>
        <p:txBody>
          <a:bodyPr/>
          <a:lstStyle>
            <a:lvl1pPr marL="0" indent="0">
              <a:buNone/>
              <a:defRPr sz="1200" baseline="0">
                <a:solidFill>
                  <a:schemeClr val="accent4"/>
                </a:solidFill>
              </a:defRPr>
            </a:lvl1pPr>
          </a:lstStyle>
          <a:p>
            <a:pPr lvl="0"/>
            <a:r>
              <a:rPr lang="sv-SE" dirty="0"/>
              <a:t>Ändra tid</a:t>
            </a:r>
          </a:p>
        </p:txBody>
      </p:sp>
      <p:sp>
        <p:nvSpPr>
          <p:cNvPr id="11" name="Platshållare för text 7">
            <a:extLst>
              <a:ext uri="{FF2B5EF4-FFF2-40B4-BE49-F238E27FC236}">
                <a16:creationId xmlns:a16="http://schemas.microsoft.com/office/drawing/2014/main" id="{37BF2CBB-CE8B-A44A-9DD5-32E5E7C2DB56}"/>
              </a:ext>
            </a:extLst>
          </p:cNvPr>
          <p:cNvSpPr>
            <a:spLocks noGrp="1"/>
          </p:cNvSpPr>
          <p:nvPr>
            <p:ph type="body" sz="quarter" idx="20" hasCustomPrompt="1"/>
          </p:nvPr>
        </p:nvSpPr>
        <p:spPr>
          <a:xfrm>
            <a:off x="619663" y="5927692"/>
            <a:ext cx="1983429" cy="559920"/>
          </a:xfrm>
          <a:prstGeom prst="rect">
            <a:avLst/>
          </a:prstGeom>
        </p:spPr>
        <p:txBody>
          <a:bodyPr/>
          <a:lstStyle>
            <a:lvl1pPr marL="0" indent="0">
              <a:buNone/>
              <a:defRPr sz="1200">
                <a:solidFill>
                  <a:schemeClr val="accent4"/>
                </a:solidFill>
              </a:defRPr>
            </a:lvl1pPr>
          </a:lstStyle>
          <a:p>
            <a:pPr lvl="0"/>
            <a:r>
              <a:rPr lang="sv-SE" dirty="0"/>
              <a:t>Ändra plats</a:t>
            </a:r>
          </a:p>
        </p:txBody>
      </p:sp>
      <p:pic>
        <p:nvPicPr>
          <p:cNvPr id="13" name="Bildobjekt 12" descr="En bild som visar text, objekt&#10;&#10;&#10;&#10;Automatiskt genererad beskrivning">
            <a:extLst>
              <a:ext uri="{FF2B5EF4-FFF2-40B4-BE49-F238E27FC236}">
                <a16:creationId xmlns:a16="http://schemas.microsoft.com/office/drawing/2014/main" id="{9B5B539D-DB40-4E4F-8D77-BD1C46779B96}"/>
              </a:ext>
            </a:extLst>
          </p:cNvPr>
          <p:cNvPicPr>
            <a:picLocks noChangeAspect="1"/>
          </p:cNvPicPr>
          <p:nvPr userDrawn="1"/>
        </p:nvPicPr>
        <p:blipFill>
          <a:blip r:embed="rId2"/>
          <a:stretch>
            <a:fillRect/>
          </a:stretch>
        </p:blipFill>
        <p:spPr>
          <a:xfrm>
            <a:off x="397111" y="5330693"/>
            <a:ext cx="203227" cy="203227"/>
          </a:xfrm>
          <a:prstGeom prst="rect">
            <a:avLst/>
          </a:prstGeom>
        </p:spPr>
      </p:pic>
      <p:pic>
        <p:nvPicPr>
          <p:cNvPr id="15" name="Bildobjekt 14">
            <a:extLst>
              <a:ext uri="{FF2B5EF4-FFF2-40B4-BE49-F238E27FC236}">
                <a16:creationId xmlns:a16="http://schemas.microsoft.com/office/drawing/2014/main" id="{8D35873D-6CC5-3A40-8DD3-37D1DA518574}"/>
              </a:ext>
            </a:extLst>
          </p:cNvPr>
          <p:cNvPicPr>
            <a:picLocks noChangeAspect="1"/>
          </p:cNvPicPr>
          <p:nvPr userDrawn="1"/>
        </p:nvPicPr>
        <p:blipFill>
          <a:blip r:embed="rId3"/>
          <a:stretch>
            <a:fillRect/>
          </a:stretch>
        </p:blipFill>
        <p:spPr>
          <a:xfrm>
            <a:off x="390419" y="5922879"/>
            <a:ext cx="244385" cy="244385"/>
          </a:xfrm>
          <a:prstGeom prst="rect">
            <a:avLst/>
          </a:prstGeom>
        </p:spPr>
      </p:pic>
      <p:pic>
        <p:nvPicPr>
          <p:cNvPr id="17" name="Bildobjekt 16">
            <a:extLst>
              <a:ext uri="{FF2B5EF4-FFF2-40B4-BE49-F238E27FC236}">
                <a16:creationId xmlns:a16="http://schemas.microsoft.com/office/drawing/2014/main" id="{8DAFDB87-1F67-F945-8F09-024011BCE6DD}"/>
              </a:ext>
            </a:extLst>
          </p:cNvPr>
          <p:cNvPicPr>
            <a:picLocks noChangeAspect="1"/>
          </p:cNvPicPr>
          <p:nvPr userDrawn="1"/>
        </p:nvPicPr>
        <p:blipFill>
          <a:blip r:embed="rId4"/>
          <a:stretch>
            <a:fillRect/>
          </a:stretch>
        </p:blipFill>
        <p:spPr>
          <a:xfrm>
            <a:off x="397110" y="5629854"/>
            <a:ext cx="203227" cy="203227"/>
          </a:xfrm>
          <a:prstGeom prst="rect">
            <a:avLst/>
          </a:prstGeom>
        </p:spPr>
      </p:pic>
      <p:pic>
        <p:nvPicPr>
          <p:cNvPr id="6" name="Bildobjekt 5">
            <a:extLst>
              <a:ext uri="{FF2B5EF4-FFF2-40B4-BE49-F238E27FC236}">
                <a16:creationId xmlns:a16="http://schemas.microsoft.com/office/drawing/2014/main" id="{E4263EF3-4D5C-F245-9546-7033A96AE765}"/>
              </a:ext>
            </a:extLst>
          </p:cNvPr>
          <p:cNvPicPr>
            <a:picLocks noChangeAspect="1"/>
          </p:cNvPicPr>
          <p:nvPr userDrawn="1"/>
        </p:nvPicPr>
        <p:blipFill>
          <a:blip r:embed="rId5"/>
          <a:stretch>
            <a:fillRect/>
          </a:stretch>
        </p:blipFill>
        <p:spPr>
          <a:xfrm rot="16200000">
            <a:off x="4117380" y="2855099"/>
            <a:ext cx="2049792" cy="190974"/>
          </a:xfrm>
          <a:prstGeom prst="rect">
            <a:avLst/>
          </a:prstGeom>
        </p:spPr>
      </p:pic>
    </p:spTree>
    <p:extLst>
      <p:ext uri="{BB962C8B-B14F-4D97-AF65-F5344CB8AC3E}">
        <p14:creationId xmlns:p14="http://schemas.microsoft.com/office/powerpoint/2010/main" val="550712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276" y="3493608"/>
            <a:ext cx="4595098" cy="901232"/>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366276" y="4509856"/>
            <a:ext cx="4595098" cy="1925777"/>
          </a:xfrm>
          <a:prstGeom prst="rect">
            <a:avLst/>
          </a:prstGeom>
        </p:spPr>
        <p:txBody>
          <a:bodyPr vert="horz" lIns="91440" tIns="45720" rIns="91440" bIns="45720" rtlCol="0">
            <a:normAutofit/>
          </a:bodyPr>
          <a:lstStyle/>
          <a:p>
            <a:pPr lvl="0"/>
            <a:r>
              <a:rPr lang="sv-SE" dirty="0"/>
              <a:t>Redigera format för bakgrundstext
Nivå två
Nivå tre
Nivå fyra
Nivå fem</a:t>
            </a:r>
            <a:endParaRPr lang="en-US" dirty="0"/>
          </a:p>
        </p:txBody>
      </p:sp>
      <p:pic>
        <p:nvPicPr>
          <p:cNvPr id="8" name="Bildobjekt 7">
            <a:extLst>
              <a:ext uri="{FF2B5EF4-FFF2-40B4-BE49-F238E27FC236}">
                <a16:creationId xmlns:a16="http://schemas.microsoft.com/office/drawing/2014/main" id="{8428104E-BBEA-514B-9EBE-8E89B0372D67}"/>
              </a:ext>
            </a:extLst>
          </p:cNvPr>
          <p:cNvPicPr>
            <a:picLocks noChangeAspect="1"/>
          </p:cNvPicPr>
          <p:nvPr userDrawn="1"/>
        </p:nvPicPr>
        <p:blipFill>
          <a:blip r:embed="rId4"/>
          <a:stretch>
            <a:fillRect/>
          </a:stretch>
        </p:blipFill>
        <p:spPr>
          <a:xfrm>
            <a:off x="212745" y="6639166"/>
            <a:ext cx="2246811" cy="755163"/>
          </a:xfrm>
          <a:prstGeom prst="rect">
            <a:avLst/>
          </a:prstGeom>
        </p:spPr>
      </p:pic>
      <p:pic>
        <p:nvPicPr>
          <p:cNvPr id="6" name="Bildobjekt 5">
            <a:extLst>
              <a:ext uri="{FF2B5EF4-FFF2-40B4-BE49-F238E27FC236}">
                <a16:creationId xmlns:a16="http://schemas.microsoft.com/office/drawing/2014/main" id="{384DDDC8-2D72-CF44-B0EE-6EAEB186F7E1}"/>
              </a:ext>
            </a:extLst>
          </p:cNvPr>
          <p:cNvPicPr>
            <a:picLocks noChangeAspect="1"/>
          </p:cNvPicPr>
          <p:nvPr userDrawn="1"/>
        </p:nvPicPr>
        <p:blipFill>
          <a:blip r:embed="rId5"/>
          <a:stretch>
            <a:fillRect/>
          </a:stretch>
        </p:blipFill>
        <p:spPr>
          <a:xfrm>
            <a:off x="-8878" y="108459"/>
            <a:ext cx="3252190" cy="1059973"/>
          </a:xfrm>
          <a:prstGeom prst="rect">
            <a:avLst/>
          </a:prstGeom>
        </p:spPr>
      </p:pic>
    </p:spTree>
    <p:extLst>
      <p:ext uri="{BB962C8B-B14F-4D97-AF65-F5344CB8AC3E}">
        <p14:creationId xmlns:p14="http://schemas.microsoft.com/office/powerpoint/2010/main" val="270925010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532729" rtl="0" eaLnBrk="1" latinLnBrk="0" hangingPunct="1">
        <a:lnSpc>
          <a:spcPct val="90000"/>
        </a:lnSpc>
        <a:spcBef>
          <a:spcPct val="0"/>
        </a:spcBef>
        <a:buNone/>
        <a:defRPr sz="2563" kern="1200">
          <a:solidFill>
            <a:schemeClr val="accent1"/>
          </a:solidFill>
          <a:latin typeface="+mj-lt"/>
          <a:ea typeface="+mj-ea"/>
          <a:cs typeface="+mj-cs"/>
        </a:defRPr>
      </a:lvl1pPr>
    </p:titleStyle>
    <p:bodyStyle>
      <a:lvl1pPr marL="133182" indent="-133182" algn="l" defTabSz="532729" rtl="0" eaLnBrk="1" latinLnBrk="0" hangingPunct="1">
        <a:lnSpc>
          <a:spcPct val="90000"/>
        </a:lnSpc>
        <a:spcBef>
          <a:spcPts val="583"/>
        </a:spcBef>
        <a:buFont typeface="Arial" panose="020B0604020202020204" pitchFamily="34" charset="0"/>
        <a:buChar char="•"/>
        <a:defRPr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9pPr>
    </p:bodyStyle>
    <p:otherStyle>
      <a:defPPr>
        <a:defRPr lang="en-US"/>
      </a:defPPr>
      <a:lvl1pPr marL="0" algn="l" defTabSz="532729" rtl="0" eaLnBrk="1" latinLnBrk="0" hangingPunct="1">
        <a:defRPr sz="1049" kern="1200">
          <a:solidFill>
            <a:schemeClr val="tx1"/>
          </a:solidFill>
          <a:latin typeface="+mn-lt"/>
          <a:ea typeface="+mn-ea"/>
          <a:cs typeface="+mn-cs"/>
        </a:defRPr>
      </a:lvl1pPr>
      <a:lvl2pPr marL="266365" algn="l" defTabSz="532729" rtl="0" eaLnBrk="1" latinLnBrk="0" hangingPunct="1">
        <a:defRPr sz="1049" kern="1200">
          <a:solidFill>
            <a:schemeClr val="tx1"/>
          </a:solidFill>
          <a:latin typeface="+mn-lt"/>
          <a:ea typeface="+mn-ea"/>
          <a:cs typeface="+mn-cs"/>
        </a:defRPr>
      </a:lvl2pPr>
      <a:lvl3pPr marL="532729" algn="l" defTabSz="532729" rtl="0" eaLnBrk="1" latinLnBrk="0" hangingPunct="1">
        <a:defRPr sz="1049" kern="1200">
          <a:solidFill>
            <a:schemeClr val="tx1"/>
          </a:solidFill>
          <a:latin typeface="+mn-lt"/>
          <a:ea typeface="+mn-ea"/>
          <a:cs typeface="+mn-cs"/>
        </a:defRPr>
      </a:lvl3pPr>
      <a:lvl4pPr marL="799094" algn="l" defTabSz="532729" rtl="0" eaLnBrk="1" latinLnBrk="0" hangingPunct="1">
        <a:defRPr sz="1049" kern="1200">
          <a:solidFill>
            <a:schemeClr val="tx1"/>
          </a:solidFill>
          <a:latin typeface="+mn-lt"/>
          <a:ea typeface="+mn-ea"/>
          <a:cs typeface="+mn-cs"/>
        </a:defRPr>
      </a:lvl4pPr>
      <a:lvl5pPr marL="1065459" algn="l" defTabSz="532729" rtl="0" eaLnBrk="1" latinLnBrk="0" hangingPunct="1">
        <a:defRPr sz="1049" kern="1200">
          <a:solidFill>
            <a:schemeClr val="tx1"/>
          </a:solidFill>
          <a:latin typeface="+mn-lt"/>
          <a:ea typeface="+mn-ea"/>
          <a:cs typeface="+mn-cs"/>
        </a:defRPr>
      </a:lvl5pPr>
      <a:lvl6pPr marL="1331824" algn="l" defTabSz="532729" rtl="0" eaLnBrk="1" latinLnBrk="0" hangingPunct="1">
        <a:defRPr sz="1049" kern="1200">
          <a:solidFill>
            <a:schemeClr val="tx1"/>
          </a:solidFill>
          <a:latin typeface="+mn-lt"/>
          <a:ea typeface="+mn-ea"/>
          <a:cs typeface="+mn-cs"/>
        </a:defRPr>
      </a:lvl6pPr>
      <a:lvl7pPr marL="1598188" algn="l" defTabSz="532729" rtl="0" eaLnBrk="1" latinLnBrk="0" hangingPunct="1">
        <a:defRPr sz="1049" kern="1200">
          <a:solidFill>
            <a:schemeClr val="tx1"/>
          </a:solidFill>
          <a:latin typeface="+mn-lt"/>
          <a:ea typeface="+mn-ea"/>
          <a:cs typeface="+mn-cs"/>
        </a:defRPr>
      </a:lvl7pPr>
      <a:lvl8pPr marL="1864553" algn="l" defTabSz="532729" rtl="0" eaLnBrk="1" latinLnBrk="0" hangingPunct="1">
        <a:defRPr sz="1049" kern="1200">
          <a:solidFill>
            <a:schemeClr val="tx1"/>
          </a:solidFill>
          <a:latin typeface="+mn-lt"/>
          <a:ea typeface="+mn-ea"/>
          <a:cs typeface="+mn-cs"/>
        </a:defRPr>
      </a:lvl8pPr>
      <a:lvl9pPr marL="2130918" algn="l" defTabSz="532729" rtl="0" eaLnBrk="1" latinLnBrk="0" hangingPunct="1">
        <a:defRPr sz="10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utomhus, träd, berg, himmel&#10;&#10;&#10;&#10;Automatiskt genererad beskrivning">
            <a:extLst>
              <a:ext uri="{FF2B5EF4-FFF2-40B4-BE49-F238E27FC236}">
                <a16:creationId xmlns:a16="http://schemas.microsoft.com/office/drawing/2014/main" id="{A3CB8D7F-E897-6F40-B6CE-D0B69D67F76C}"/>
              </a:ext>
            </a:extLst>
          </p:cNvPr>
          <p:cNvPicPr>
            <a:picLocks noGrp="1" noChangeAspect="1"/>
          </p:cNvPicPr>
          <p:nvPr>
            <p:ph type="pic" sz="quarter" idx="13"/>
          </p:nvPr>
        </p:nvPicPr>
        <p:blipFill>
          <a:blip r:embed="rId2"/>
          <a:srcRect t="14278" b="14278"/>
          <a:stretch>
            <a:fillRect/>
          </a:stretch>
        </p:blipFill>
        <p:spPr/>
      </p:pic>
      <p:sp>
        <p:nvSpPr>
          <p:cNvPr id="9" name="Rubrik 8">
            <a:extLst>
              <a:ext uri="{FF2B5EF4-FFF2-40B4-BE49-F238E27FC236}">
                <a16:creationId xmlns:a16="http://schemas.microsoft.com/office/drawing/2014/main" id="{8FF1D9DC-350C-C44C-8AF6-7F241FFB78FF}"/>
              </a:ext>
            </a:extLst>
          </p:cNvPr>
          <p:cNvSpPr>
            <a:spLocks noGrp="1"/>
          </p:cNvSpPr>
          <p:nvPr>
            <p:ph type="ctrTitle"/>
          </p:nvPr>
        </p:nvSpPr>
        <p:spPr/>
        <p:txBody>
          <a:bodyPr>
            <a:normAutofit fontScale="90000"/>
          </a:bodyPr>
          <a:lstStyle/>
          <a:p>
            <a:r>
              <a:rPr lang="sv-SE" b="1" dirty="0"/>
              <a:t>En </a:t>
            </a:r>
            <a:r>
              <a:rPr lang="sv-SE" dirty="0"/>
              <a:t>rubrik</a:t>
            </a:r>
            <a:r>
              <a:rPr lang="sv-SE" b="1" dirty="0"/>
              <a:t> kommer här. </a:t>
            </a:r>
            <a:br>
              <a:rPr lang="sv-SE" b="1" dirty="0"/>
            </a:br>
            <a:r>
              <a:rPr lang="sv-SE" b="1" dirty="0"/>
              <a:t>Den kan vara på två rader.</a:t>
            </a:r>
          </a:p>
        </p:txBody>
      </p:sp>
      <p:sp>
        <p:nvSpPr>
          <p:cNvPr id="2" name="Underrubrik 1">
            <a:extLst>
              <a:ext uri="{FF2B5EF4-FFF2-40B4-BE49-F238E27FC236}">
                <a16:creationId xmlns:a16="http://schemas.microsoft.com/office/drawing/2014/main" id="{46A07C2C-04C7-AE4B-9368-660EF8480B38}"/>
              </a:ext>
            </a:extLst>
          </p:cNvPr>
          <p:cNvSpPr>
            <a:spLocks noGrp="1"/>
          </p:cNvSpPr>
          <p:nvPr>
            <p:ph type="subTitle" idx="1"/>
          </p:nvPr>
        </p:nvSpPr>
        <p:spPr/>
        <p:txBody>
          <a:bodyPr>
            <a:normAutofit fontScale="92500"/>
          </a:bodyPr>
          <a:lstStyle/>
          <a:p>
            <a:r>
              <a:rPr lang="sv-FI" dirty="0"/>
              <a:t>Löksås ipsum ännu vi olika del hans dimmhöljd, ska erfarenheter fram ta dag tre sig gör, samtidigt flera är ingalunda björnbär hwila. Bäckasiner lax om när kanske sitt sorgliga vad tre sin själv, om som se icke av inom dimmhöljd samma varit olika, </a:t>
            </a:r>
            <a:endParaRPr lang="sv-SE" dirty="0"/>
          </a:p>
        </p:txBody>
      </p:sp>
      <p:pic>
        <p:nvPicPr>
          <p:cNvPr id="11" name="Platshållare för bild 10">
            <a:extLst>
              <a:ext uri="{FF2B5EF4-FFF2-40B4-BE49-F238E27FC236}">
                <a16:creationId xmlns:a16="http://schemas.microsoft.com/office/drawing/2014/main" id="{E3BBCE27-3635-5D4F-A421-44485C2A3253}"/>
              </a:ext>
            </a:extLst>
          </p:cNvPr>
          <p:cNvPicPr>
            <a:picLocks noGrp="1" noChangeAspect="1"/>
          </p:cNvPicPr>
          <p:nvPr>
            <p:ph type="pic" sz="quarter" idx="14"/>
          </p:nvPr>
        </p:nvPicPr>
        <p:blipFill rotWithShape="1">
          <a:blip r:embed="rId3"/>
          <a:srcRect l="-19574" t="-47242" r="-25808" b="-53046"/>
          <a:stretch/>
        </p:blipFill>
        <p:spPr>
          <a:xfrm>
            <a:off x="2576513" y="6685067"/>
            <a:ext cx="2379568" cy="764931"/>
          </a:xfrm>
        </p:spPr>
      </p:pic>
      <p:sp>
        <p:nvSpPr>
          <p:cNvPr id="4" name="Platshållare för text 3">
            <a:extLst>
              <a:ext uri="{FF2B5EF4-FFF2-40B4-BE49-F238E27FC236}">
                <a16:creationId xmlns:a16="http://schemas.microsoft.com/office/drawing/2014/main" id="{91698CF1-F407-BF4D-89AC-FCE9032936EF}"/>
              </a:ext>
            </a:extLst>
          </p:cNvPr>
          <p:cNvSpPr>
            <a:spLocks noGrp="1"/>
          </p:cNvSpPr>
          <p:nvPr>
            <p:ph type="body" sz="quarter" idx="18"/>
          </p:nvPr>
        </p:nvSpPr>
        <p:spPr>
          <a:xfrm>
            <a:off x="619663" y="5324998"/>
            <a:ext cx="1983429" cy="249485"/>
          </a:xfrm>
        </p:spPr>
        <p:txBody>
          <a:bodyPr>
            <a:normAutofit lnSpcReduction="10000"/>
          </a:bodyPr>
          <a:lstStyle/>
          <a:p>
            <a:r>
              <a:rPr lang="sv-SE" dirty="0"/>
              <a:t>Varje måndag start 14.1</a:t>
            </a:r>
          </a:p>
        </p:txBody>
      </p:sp>
      <p:sp>
        <p:nvSpPr>
          <p:cNvPr id="5" name="Platshållare för text 4">
            <a:extLst>
              <a:ext uri="{FF2B5EF4-FFF2-40B4-BE49-F238E27FC236}">
                <a16:creationId xmlns:a16="http://schemas.microsoft.com/office/drawing/2014/main" id="{9332A5F0-57AF-0A4D-8F1E-CBB01BC3BBF3}"/>
              </a:ext>
            </a:extLst>
          </p:cNvPr>
          <p:cNvSpPr>
            <a:spLocks noGrp="1"/>
          </p:cNvSpPr>
          <p:nvPr>
            <p:ph type="body" sz="quarter" idx="19"/>
          </p:nvPr>
        </p:nvSpPr>
        <p:spPr>
          <a:xfrm>
            <a:off x="619663" y="5624380"/>
            <a:ext cx="1983429" cy="244385"/>
          </a:xfrm>
        </p:spPr>
        <p:txBody>
          <a:bodyPr>
            <a:normAutofit lnSpcReduction="10000"/>
          </a:bodyPr>
          <a:lstStyle/>
          <a:p>
            <a:r>
              <a:rPr lang="sv-SE" dirty="0"/>
              <a:t>18:30</a:t>
            </a:r>
          </a:p>
        </p:txBody>
      </p:sp>
      <p:sp>
        <p:nvSpPr>
          <p:cNvPr id="6" name="Platshållare för text 5">
            <a:extLst>
              <a:ext uri="{FF2B5EF4-FFF2-40B4-BE49-F238E27FC236}">
                <a16:creationId xmlns:a16="http://schemas.microsoft.com/office/drawing/2014/main" id="{007C9795-CDF4-604C-9AD8-DB5555FC9023}"/>
              </a:ext>
            </a:extLst>
          </p:cNvPr>
          <p:cNvSpPr>
            <a:spLocks noGrp="1"/>
          </p:cNvSpPr>
          <p:nvPr>
            <p:ph type="body" sz="quarter" idx="20"/>
          </p:nvPr>
        </p:nvSpPr>
        <p:spPr/>
        <p:txBody>
          <a:bodyPr/>
          <a:lstStyle/>
          <a:p>
            <a:r>
              <a:rPr lang="sv-SE" dirty="0"/>
              <a:t>Platsen kommer här</a:t>
            </a:r>
          </a:p>
          <a:p>
            <a:r>
              <a:rPr lang="sv-SE" dirty="0"/>
              <a:t>Kan komma på 2 rader</a:t>
            </a:r>
          </a:p>
        </p:txBody>
      </p:sp>
    </p:spTree>
    <p:extLst>
      <p:ext uri="{BB962C8B-B14F-4D97-AF65-F5344CB8AC3E}">
        <p14:creationId xmlns:p14="http://schemas.microsoft.com/office/powerpoint/2010/main" val="2984546654"/>
      </p:ext>
    </p:extLst>
  </p:cSld>
  <p:clrMapOvr>
    <a:masterClrMapping/>
  </p:clrMapOvr>
</p:sld>
</file>

<file path=ppt/theme/theme1.xml><?xml version="1.0" encoding="utf-8"?>
<a:theme xmlns:a="http://schemas.openxmlformats.org/drawingml/2006/main" name="Office-tema">
  <a:themeElements>
    <a:clrScheme name="Anpassad 2">
      <a:dk1>
        <a:srgbClr val="000000"/>
      </a:dk1>
      <a:lt1>
        <a:srgbClr val="FFFFFF"/>
      </a:lt1>
      <a:dk2>
        <a:srgbClr val="F53246"/>
      </a:dk2>
      <a:lt2>
        <a:srgbClr val="F5F5F5"/>
      </a:lt2>
      <a:accent1>
        <a:srgbClr val="F43245"/>
      </a:accent1>
      <a:accent2>
        <a:srgbClr val="F4F4F4"/>
      </a:accent2>
      <a:accent3>
        <a:srgbClr val="A5A5A5"/>
      </a:accent3>
      <a:accent4>
        <a:srgbClr val="2C2C2C"/>
      </a:accent4>
      <a:accent5>
        <a:srgbClr val="E1E1E1"/>
      </a:accent5>
      <a:accent6>
        <a:srgbClr val="CDCDCD"/>
      </a:accent6>
      <a:hlink>
        <a:srgbClr val="F43245"/>
      </a:hlink>
      <a:folHlink>
        <a:srgbClr val="CCCC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5-flyer-mom-botten" id="{4FDA016E-B19A-BE4C-B67C-2E548ED6A06A}" vid="{A31BF276-F345-1F4B-9128-45EA656CAEB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Motion &amp; Mission a5-flyer-mom-botten-mall</Template>
  <TotalTime>0</TotalTime>
  <Words>66</Words>
  <Application>Microsoft Office PowerPoint</Application>
  <PresentationFormat>Mukautettu</PresentationFormat>
  <Paragraphs>6</Paragraphs>
  <Slides>1</Slides>
  <Notes>0</Notes>
  <HiddenSlides>0</HiddenSlides>
  <MMClips>0</MMClips>
  <ScaleCrop>false</ScaleCrop>
  <HeadingPairs>
    <vt:vector size="6" baseType="variant">
      <vt:variant>
        <vt:lpstr>Käytetyt fontit</vt:lpstr>
      </vt:variant>
      <vt:variant>
        <vt:i4>2</vt:i4>
      </vt:variant>
      <vt:variant>
        <vt:lpstr>Teema</vt:lpstr>
      </vt:variant>
      <vt:variant>
        <vt:i4>1</vt:i4>
      </vt:variant>
      <vt:variant>
        <vt:lpstr>Dian otsikot</vt:lpstr>
      </vt:variant>
      <vt:variant>
        <vt:i4>1</vt:i4>
      </vt:variant>
    </vt:vector>
  </HeadingPairs>
  <TitlesOfParts>
    <vt:vector size="4" baseType="lpstr">
      <vt:lpstr>Arial</vt:lpstr>
      <vt:lpstr>Calibri</vt:lpstr>
      <vt:lpstr>Office-tema</vt:lpstr>
      <vt:lpstr>En rubrik kommer här.  Den kan vara på två rader.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rubrik kommer här.  Den kan vara på två rader.</dc:title>
  <dc:creator>Steffansson-Myrskog Charlotte</dc:creator>
  <cp:lastModifiedBy>Steffansson-Myrskog Charlotte</cp:lastModifiedBy>
  <cp:revision>1</cp:revision>
  <cp:lastPrinted>2018-12-18T07:27:52Z</cp:lastPrinted>
  <dcterms:created xsi:type="dcterms:W3CDTF">2019-02-06T14:18:17Z</dcterms:created>
  <dcterms:modified xsi:type="dcterms:W3CDTF">2019-02-06T14:18:35Z</dcterms:modified>
</cp:coreProperties>
</file>