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7"/>
  </p:notesMasterIdLst>
  <p:sldIdLst>
    <p:sldId id="256" r:id="rId5"/>
    <p:sldId id="257" r:id="rId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ga Annika" initials="HA" lastIdx="2" clrIdx="0">
    <p:extLst>
      <p:ext uri="{19B8F6BF-5375-455C-9EA6-DF929625EA0E}">
        <p15:presenceInfo xmlns:p15="http://schemas.microsoft.com/office/powerpoint/2012/main" userId="S::annika.haga@suomenlahetysseura.fi::1b9157c8-e404-413d-910e-8fdc63eda5a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2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914DBB-5546-43AA-B129-C983B605B3ED}" v="329" dt="2021-03-23T07:12:35.4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59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ga Annika" userId="1b9157c8-e404-413d-910e-8fdc63eda5ae" providerId="ADAL" clId="{A7914DBB-5546-43AA-B129-C983B605B3ED}"/>
    <pc:docChg chg="undo custSel modSld">
      <pc:chgData name="Haga Annika" userId="1b9157c8-e404-413d-910e-8fdc63eda5ae" providerId="ADAL" clId="{A7914DBB-5546-43AA-B129-C983B605B3ED}" dt="2021-03-23T07:25:00.171" v="483" actId="1076"/>
      <pc:docMkLst>
        <pc:docMk/>
      </pc:docMkLst>
      <pc:sldChg chg="addSp delSp modSp mod modAnim">
        <pc:chgData name="Haga Annika" userId="1b9157c8-e404-413d-910e-8fdc63eda5ae" providerId="ADAL" clId="{A7914DBB-5546-43AA-B129-C983B605B3ED}" dt="2021-03-15T13:28:13.186" v="297"/>
        <pc:sldMkLst>
          <pc:docMk/>
          <pc:sldMk cId="294472804" sldId="256"/>
        </pc:sldMkLst>
        <pc:spChg chg="mod">
          <ac:chgData name="Haga Annika" userId="1b9157c8-e404-413d-910e-8fdc63eda5ae" providerId="ADAL" clId="{A7914DBB-5546-43AA-B129-C983B605B3ED}" dt="2021-03-11T07:20:37.359" v="185"/>
          <ac:spMkLst>
            <pc:docMk/>
            <pc:sldMk cId="294472804" sldId="256"/>
            <ac:spMk id="3" creationId="{84F90AA5-ADAC-41D1-8F91-322BDDB9B1DF}"/>
          </ac:spMkLst>
        </pc:spChg>
        <pc:spChg chg="mod">
          <ac:chgData name="Haga Annika" userId="1b9157c8-e404-413d-910e-8fdc63eda5ae" providerId="ADAL" clId="{A7914DBB-5546-43AA-B129-C983B605B3ED}" dt="2021-03-11T07:20:56.049" v="186"/>
          <ac:spMkLst>
            <pc:docMk/>
            <pc:sldMk cId="294472804" sldId="256"/>
            <ac:spMk id="14" creationId="{371012B7-023D-4E78-8E9C-67A3022F1630}"/>
          </ac:spMkLst>
        </pc:spChg>
        <pc:spChg chg="mod">
          <ac:chgData name="Haga Annika" userId="1b9157c8-e404-413d-910e-8fdc63eda5ae" providerId="ADAL" clId="{A7914DBB-5546-43AA-B129-C983B605B3ED}" dt="2021-03-11T07:21:32.600" v="190" actId="207"/>
          <ac:spMkLst>
            <pc:docMk/>
            <pc:sldMk cId="294472804" sldId="256"/>
            <ac:spMk id="22" creationId="{E8574FE8-6448-4847-809F-ADB9E918F710}"/>
          </ac:spMkLst>
        </pc:spChg>
        <pc:picChg chg="del mod">
          <ac:chgData name="Haga Annika" userId="1b9157c8-e404-413d-910e-8fdc63eda5ae" providerId="ADAL" clId="{A7914DBB-5546-43AA-B129-C983B605B3ED}" dt="2021-03-08T08:59:35.715" v="182" actId="478"/>
          <ac:picMkLst>
            <pc:docMk/>
            <pc:sldMk cId="294472804" sldId="256"/>
            <ac:picMk id="11" creationId="{31DB6706-F2C4-46DC-A7E2-5E3C723E15F4}"/>
          </ac:picMkLst>
        </pc:picChg>
        <pc:picChg chg="add mod">
          <ac:chgData name="Haga Annika" userId="1b9157c8-e404-413d-910e-8fdc63eda5ae" providerId="ADAL" clId="{A7914DBB-5546-43AA-B129-C983B605B3ED}" dt="2021-03-11T07:29:45.051" v="281" actId="1076"/>
          <ac:picMkLst>
            <pc:docMk/>
            <pc:sldMk cId="294472804" sldId="256"/>
            <ac:picMk id="11" creationId="{9AD3E75E-7A1B-47BF-B4C3-096E38F3132F}"/>
          </ac:picMkLst>
        </pc:picChg>
        <pc:picChg chg="add del mod">
          <ac:chgData name="Haga Annika" userId="1b9157c8-e404-413d-910e-8fdc63eda5ae" providerId="ADAL" clId="{A7914DBB-5546-43AA-B129-C983B605B3ED}" dt="2021-03-11T07:29:26.030" v="279" actId="478"/>
          <ac:picMkLst>
            <pc:docMk/>
            <pc:sldMk cId="294472804" sldId="256"/>
            <ac:picMk id="12" creationId="{813B3197-BC16-484A-B424-B21BDB201B78}"/>
          </ac:picMkLst>
        </pc:picChg>
      </pc:sldChg>
      <pc:sldChg chg="addSp delSp modSp mod modAnim addCm delCm modCm modNotesTx">
        <pc:chgData name="Haga Annika" userId="1b9157c8-e404-413d-910e-8fdc63eda5ae" providerId="ADAL" clId="{A7914DBB-5546-43AA-B129-C983B605B3ED}" dt="2021-03-23T07:25:00.171" v="483" actId="1076"/>
        <pc:sldMkLst>
          <pc:docMk/>
          <pc:sldMk cId="665913590" sldId="257"/>
        </pc:sldMkLst>
        <pc:spChg chg="add mod">
          <ac:chgData name="Haga Annika" userId="1b9157c8-e404-413d-910e-8fdc63eda5ae" providerId="ADAL" clId="{A7914DBB-5546-43AA-B129-C983B605B3ED}" dt="2021-03-11T09:36:17.940" v="292" actId="1076"/>
          <ac:spMkLst>
            <pc:docMk/>
            <pc:sldMk cId="665913590" sldId="257"/>
            <ac:spMk id="2" creationId="{16354614-A91F-455A-9D74-E6C19D8369A5}"/>
          </ac:spMkLst>
        </pc:spChg>
        <pc:spChg chg="add del mod">
          <ac:chgData name="Haga Annika" userId="1b9157c8-e404-413d-910e-8fdc63eda5ae" providerId="ADAL" clId="{A7914DBB-5546-43AA-B129-C983B605B3ED}" dt="2021-03-08T08:08:05.906" v="118"/>
          <ac:spMkLst>
            <pc:docMk/>
            <pc:sldMk cId="665913590" sldId="257"/>
            <ac:spMk id="2" creationId="{8E3F9C35-4B39-45F8-B532-56870421060A}"/>
          </ac:spMkLst>
        </pc:spChg>
        <pc:spChg chg="mod">
          <ac:chgData name="Haga Annika" userId="1b9157c8-e404-413d-910e-8fdc63eda5ae" providerId="ADAL" clId="{A7914DBB-5546-43AA-B129-C983B605B3ED}" dt="2021-03-11T07:22:18.935" v="192" actId="255"/>
          <ac:spMkLst>
            <pc:docMk/>
            <pc:sldMk cId="665913590" sldId="257"/>
            <ac:spMk id="13" creationId="{EE466B44-5334-4109-A79A-07CFEAC58BBA}"/>
          </ac:spMkLst>
        </pc:spChg>
        <pc:spChg chg="add mod">
          <ac:chgData name="Haga Annika" userId="1b9157c8-e404-413d-910e-8fdc63eda5ae" providerId="ADAL" clId="{A7914DBB-5546-43AA-B129-C983B605B3ED}" dt="2021-03-23T07:24:53.899" v="482" actId="1076"/>
          <ac:spMkLst>
            <pc:docMk/>
            <pc:sldMk cId="665913590" sldId="257"/>
            <ac:spMk id="15" creationId="{640AB57D-402D-4DCB-9BDD-A5F752E33FAE}"/>
          </ac:spMkLst>
        </pc:spChg>
        <pc:spChg chg="add del mod">
          <ac:chgData name="Haga Annika" userId="1b9157c8-e404-413d-910e-8fdc63eda5ae" providerId="ADAL" clId="{A7914DBB-5546-43AA-B129-C983B605B3ED}" dt="2021-03-08T08:08:21.839" v="129"/>
          <ac:spMkLst>
            <pc:docMk/>
            <pc:sldMk cId="665913590" sldId="257"/>
            <ac:spMk id="16" creationId="{19E16896-FBA0-436C-A943-D2B69565CC7F}"/>
          </ac:spMkLst>
        </pc:spChg>
        <pc:spChg chg="add mod">
          <ac:chgData name="Haga Annika" userId="1b9157c8-e404-413d-910e-8fdc63eda5ae" providerId="ADAL" clId="{A7914DBB-5546-43AA-B129-C983B605B3ED}" dt="2021-03-23T07:25:00.171" v="483" actId="1076"/>
          <ac:spMkLst>
            <pc:docMk/>
            <pc:sldMk cId="665913590" sldId="257"/>
            <ac:spMk id="16" creationId="{364CED9B-48EF-4B37-BA4F-3FCAB9F837A3}"/>
          </ac:spMkLst>
        </pc:spChg>
        <pc:spChg chg="mod">
          <ac:chgData name="Haga Annika" userId="1b9157c8-e404-413d-910e-8fdc63eda5ae" providerId="ADAL" clId="{A7914DBB-5546-43AA-B129-C983B605B3ED}" dt="2021-03-11T07:22:24.006" v="200" actId="20577"/>
          <ac:spMkLst>
            <pc:docMk/>
            <pc:sldMk cId="665913590" sldId="257"/>
            <ac:spMk id="22" creationId="{8077CD11-36A0-43AA-BC75-B33B0230E778}"/>
          </ac:spMkLst>
        </pc:spChg>
        <pc:spChg chg="mod">
          <ac:chgData name="Haga Annika" userId="1b9157c8-e404-413d-910e-8fdc63eda5ae" providerId="ADAL" clId="{A7914DBB-5546-43AA-B129-C983B605B3ED}" dt="2021-03-15T13:35:04.182" v="363" actId="20577"/>
          <ac:spMkLst>
            <pc:docMk/>
            <pc:sldMk cId="665913590" sldId="257"/>
            <ac:spMk id="27" creationId="{C482C6A4-E9B2-48F1-B80B-7022124FF235}"/>
          </ac:spMkLst>
        </pc:spChg>
        <pc:spChg chg="mod">
          <ac:chgData name="Haga Annika" userId="1b9157c8-e404-413d-910e-8fdc63eda5ae" providerId="ADAL" clId="{A7914DBB-5546-43AA-B129-C983B605B3ED}" dt="2021-03-15T13:34:32.170" v="343" actId="1076"/>
          <ac:spMkLst>
            <pc:docMk/>
            <pc:sldMk cId="665913590" sldId="257"/>
            <ac:spMk id="28" creationId="{F886B5C0-8E52-49C4-9641-F9A351B14CF4}"/>
          </ac:spMkLst>
        </pc:spChg>
        <pc:spChg chg="mod">
          <ac:chgData name="Haga Annika" userId="1b9157c8-e404-413d-910e-8fdc63eda5ae" providerId="ADAL" clId="{A7914DBB-5546-43AA-B129-C983B605B3ED}" dt="2021-03-23T07:10:30.519" v="393" actId="20577"/>
          <ac:spMkLst>
            <pc:docMk/>
            <pc:sldMk cId="665913590" sldId="257"/>
            <ac:spMk id="29" creationId="{DBB5A920-A489-49C5-AB68-F9AB91AD061F}"/>
          </ac:spMkLst>
        </pc:spChg>
        <pc:spChg chg="del mod">
          <ac:chgData name="Haga Annika" userId="1b9157c8-e404-413d-910e-8fdc63eda5ae" providerId="ADAL" clId="{A7914DBB-5546-43AA-B129-C983B605B3ED}" dt="2021-03-15T13:34:40.798" v="344" actId="21"/>
          <ac:spMkLst>
            <pc:docMk/>
            <pc:sldMk cId="665913590" sldId="257"/>
            <ac:spMk id="30" creationId="{46999F9C-D899-4356-A6CE-067A1A252642}"/>
          </ac:spMkLst>
        </pc:spChg>
        <pc:spChg chg="mod">
          <ac:chgData name="Haga Annika" userId="1b9157c8-e404-413d-910e-8fdc63eda5ae" providerId="ADAL" clId="{A7914DBB-5546-43AA-B129-C983B605B3ED}" dt="2021-03-11T07:22:34.616" v="222" actId="20577"/>
          <ac:spMkLst>
            <pc:docMk/>
            <pc:sldMk cId="665913590" sldId="257"/>
            <ac:spMk id="37" creationId="{AAE2FF5E-5A03-4681-81D6-4D486AD7B389}"/>
          </ac:spMkLst>
        </pc:spChg>
        <pc:picChg chg="add mod modCrop">
          <ac:chgData name="Haga Annika" userId="1b9157c8-e404-413d-910e-8fdc63eda5ae" providerId="ADAL" clId="{A7914DBB-5546-43AA-B129-C983B605B3ED}" dt="2021-03-11T07:29:15.494" v="275" actId="1076"/>
          <ac:picMkLst>
            <pc:docMk/>
            <pc:sldMk cId="665913590" sldId="257"/>
            <ac:picMk id="3" creationId="{24E4C12E-4040-4C8A-A9DF-536ADA799FF1}"/>
          </ac:picMkLst>
        </pc:picChg>
        <pc:picChg chg="del">
          <ac:chgData name="Haga Annika" userId="1b9157c8-e404-413d-910e-8fdc63eda5ae" providerId="ADAL" clId="{A7914DBB-5546-43AA-B129-C983B605B3ED}" dt="2021-03-08T08:59:10.727" v="175" actId="478"/>
          <ac:picMkLst>
            <pc:docMk/>
            <pc:sldMk cId="665913590" sldId="257"/>
            <ac:picMk id="3" creationId="{8CF9D7DE-2927-47D6-AC6F-FE7702F60560}"/>
          </ac:picMkLst>
        </pc:picChg>
        <pc:picChg chg="add del mod modCrop">
          <ac:chgData name="Haga Annika" userId="1b9157c8-e404-413d-910e-8fdc63eda5ae" providerId="ADAL" clId="{A7914DBB-5546-43AA-B129-C983B605B3ED}" dt="2021-03-11T07:29:12.051" v="274" actId="478"/>
          <ac:picMkLst>
            <pc:docMk/>
            <pc:sldMk cId="665913590" sldId="257"/>
            <ac:picMk id="5" creationId="{48E0F194-38DB-4993-AF9D-84EA0E8B8F34}"/>
          </ac:picMkLst>
        </pc:picChg>
        <pc:picChg chg="mod">
          <ac:chgData name="Haga Annika" userId="1b9157c8-e404-413d-910e-8fdc63eda5ae" providerId="ADAL" clId="{A7914DBB-5546-43AA-B129-C983B605B3ED}" dt="2021-03-15T13:28:34.454" v="298" actId="1076"/>
          <ac:picMkLst>
            <pc:docMk/>
            <pc:sldMk cId="665913590" sldId="257"/>
            <ac:picMk id="8" creationId="{F0D7C73F-D903-41BD-B266-0E33CDCF33D3}"/>
          </ac:picMkLst>
        </pc:picChg>
      </pc:sldChg>
    </pc:docChg>
  </pc:docChgLst>
  <pc:docChgLst>
    <pc:chgData name="Haga Annika" userId="1b9157c8-e404-413d-910e-8fdc63eda5ae" providerId="ADAL" clId="{B5958D32-8656-408F-827F-F04F428E0BDC}"/>
    <pc:docChg chg="undo custSel modSld">
      <pc:chgData name="Haga Annika" userId="1b9157c8-e404-413d-910e-8fdc63eda5ae" providerId="ADAL" clId="{B5958D32-8656-408F-827F-F04F428E0BDC}" dt="2021-02-17T10:37:20.043" v="58"/>
      <pc:docMkLst>
        <pc:docMk/>
      </pc:docMkLst>
      <pc:sldChg chg="addSp delSp modSp mod delAnim modAnim">
        <pc:chgData name="Haga Annika" userId="1b9157c8-e404-413d-910e-8fdc63eda5ae" providerId="ADAL" clId="{B5958D32-8656-408F-827F-F04F428E0BDC}" dt="2021-02-17T10:37:20.043" v="58"/>
        <pc:sldMkLst>
          <pc:docMk/>
          <pc:sldMk cId="294472804" sldId="256"/>
        </pc:sldMkLst>
        <pc:spChg chg="add del mod">
          <ac:chgData name="Haga Annika" userId="1b9157c8-e404-413d-910e-8fdc63eda5ae" providerId="ADAL" clId="{B5958D32-8656-408F-827F-F04F428E0BDC}" dt="2021-02-17T09:54:11.232" v="37" actId="478"/>
          <ac:spMkLst>
            <pc:docMk/>
            <pc:sldMk cId="294472804" sldId="256"/>
            <ac:spMk id="6" creationId="{1FEE4664-80A9-4D89-B24D-CCED9FF867C3}"/>
          </ac:spMkLst>
        </pc:spChg>
        <pc:spChg chg="add mod">
          <ac:chgData name="Haga Annika" userId="1b9157c8-e404-413d-910e-8fdc63eda5ae" providerId="ADAL" clId="{B5958D32-8656-408F-827F-F04F428E0BDC}" dt="2021-02-17T10:36:03.196" v="48" actId="1076"/>
          <ac:spMkLst>
            <pc:docMk/>
            <pc:sldMk cId="294472804" sldId="256"/>
            <ac:spMk id="7" creationId="{10311FBC-67CF-4E7C-9790-B34FDAFC20F4}"/>
          </ac:spMkLst>
        </pc:spChg>
        <pc:spChg chg="add mod">
          <ac:chgData name="Haga Annika" userId="1b9157c8-e404-413d-910e-8fdc63eda5ae" providerId="ADAL" clId="{B5958D32-8656-408F-827F-F04F428E0BDC}" dt="2021-02-17T10:36:17.415" v="51" actId="1076"/>
          <ac:spMkLst>
            <pc:docMk/>
            <pc:sldMk cId="294472804" sldId="256"/>
            <ac:spMk id="16" creationId="{79597D1B-29A3-4B2E-A683-ABCA9CA7F6F0}"/>
          </ac:spMkLst>
        </pc:spChg>
        <pc:spChg chg="mod">
          <ac:chgData name="Haga Annika" userId="1b9157c8-e404-413d-910e-8fdc63eda5ae" providerId="ADAL" clId="{B5958D32-8656-408F-827F-F04F428E0BDC}" dt="2021-02-17T09:51:12.196" v="33" actId="207"/>
          <ac:spMkLst>
            <pc:docMk/>
            <pc:sldMk cId="294472804" sldId="256"/>
            <ac:spMk id="22" creationId="{E8574FE8-6448-4847-809F-ADB9E918F710}"/>
          </ac:spMkLst>
        </pc:spChg>
        <pc:picChg chg="add mod ord">
          <ac:chgData name="Haga Annika" userId="1b9157c8-e404-413d-910e-8fdc63eda5ae" providerId="ADAL" clId="{B5958D32-8656-408F-827F-F04F428E0BDC}" dt="2021-02-17T09:48:32.407" v="30" actId="1076"/>
          <ac:picMkLst>
            <pc:docMk/>
            <pc:sldMk cId="294472804" sldId="256"/>
            <ac:picMk id="4" creationId="{4287883C-809A-4FF4-AFD0-3773F3952A88}"/>
          </ac:picMkLst>
        </pc:picChg>
        <pc:picChg chg="del">
          <ac:chgData name="Haga Annika" userId="1b9157c8-e404-413d-910e-8fdc63eda5ae" providerId="ADAL" clId="{B5958D32-8656-408F-827F-F04F428E0BDC}" dt="2021-02-17T09:47:12.720" v="16" actId="478"/>
          <ac:picMkLst>
            <pc:docMk/>
            <pc:sldMk cId="294472804" sldId="256"/>
            <ac:picMk id="5" creationId="{22E5AC06-703A-4BC3-8365-F932671CE630}"/>
          </ac:picMkLst>
        </pc:picChg>
        <pc:picChg chg="del">
          <ac:chgData name="Haga Annika" userId="1b9157c8-e404-413d-910e-8fdc63eda5ae" providerId="ADAL" clId="{B5958D32-8656-408F-827F-F04F428E0BDC}" dt="2021-02-17T08:23:03.981" v="8" actId="478"/>
          <ac:picMkLst>
            <pc:docMk/>
            <pc:sldMk cId="294472804" sldId="256"/>
            <ac:picMk id="10" creationId="{6B6311CC-6657-46D7-A37C-2162A09EB314}"/>
          </ac:picMkLst>
        </pc:picChg>
        <pc:picChg chg="add mod ord">
          <ac:chgData name="Haga Annika" userId="1b9157c8-e404-413d-910e-8fdc63eda5ae" providerId="ADAL" clId="{B5958D32-8656-408F-827F-F04F428E0BDC}" dt="2021-02-17T09:49:02.876" v="32" actId="1076"/>
          <ac:picMkLst>
            <pc:docMk/>
            <pc:sldMk cId="294472804" sldId="256"/>
            <ac:picMk id="11" creationId="{31DB6706-F2C4-46DC-A7E2-5E3C723E15F4}"/>
          </ac:picMkLst>
        </pc:picChg>
        <pc:picChg chg="del">
          <ac:chgData name="Haga Annika" userId="1b9157c8-e404-413d-910e-8fdc63eda5ae" providerId="ADAL" clId="{B5958D32-8656-408F-827F-F04F428E0BDC}" dt="2021-02-17T10:36:10.829" v="50" actId="478"/>
          <ac:picMkLst>
            <pc:docMk/>
            <pc:sldMk cId="294472804" sldId="256"/>
            <ac:picMk id="12" creationId="{47F19553-284A-4152-9903-8E14E6FDBBD4}"/>
          </ac:picMkLst>
        </pc:picChg>
        <pc:picChg chg="del">
          <ac:chgData name="Haga Annika" userId="1b9157c8-e404-413d-910e-8fdc63eda5ae" providerId="ADAL" clId="{B5958D32-8656-408F-827F-F04F428E0BDC}" dt="2021-02-17T10:35:40.494" v="45" actId="478"/>
          <ac:picMkLst>
            <pc:docMk/>
            <pc:sldMk cId="294472804" sldId="256"/>
            <ac:picMk id="15" creationId="{AE7FD9A0-5F37-46B9-9217-F2C98100DB72}"/>
          </ac:picMkLst>
        </pc:picChg>
      </pc:sldChg>
      <pc:sldChg chg="addSp delSp modSp mod modAnim">
        <pc:chgData name="Haga Annika" userId="1b9157c8-e404-413d-910e-8fdc63eda5ae" providerId="ADAL" clId="{B5958D32-8656-408F-827F-F04F428E0BDC}" dt="2021-02-17T08:24:49.961" v="12" actId="1076"/>
        <pc:sldMkLst>
          <pc:docMk/>
          <pc:sldMk cId="665913590" sldId="257"/>
        </pc:sldMkLst>
        <pc:picChg chg="add mod">
          <ac:chgData name="Haga Annika" userId="1b9157c8-e404-413d-910e-8fdc63eda5ae" providerId="ADAL" clId="{B5958D32-8656-408F-827F-F04F428E0BDC}" dt="2021-02-17T08:24:49.961" v="12" actId="1076"/>
          <ac:picMkLst>
            <pc:docMk/>
            <pc:sldMk cId="665913590" sldId="257"/>
            <ac:picMk id="3" creationId="{8CF9D7DE-2927-47D6-AC6F-FE7702F60560}"/>
          </ac:picMkLst>
        </pc:picChg>
        <pc:picChg chg="del">
          <ac:chgData name="Haga Annika" userId="1b9157c8-e404-413d-910e-8fdc63eda5ae" providerId="ADAL" clId="{B5958D32-8656-408F-827F-F04F428E0BDC}" dt="2021-02-17T08:21:31.859" v="1" actId="478"/>
          <ac:picMkLst>
            <pc:docMk/>
            <pc:sldMk cId="665913590" sldId="257"/>
            <ac:picMk id="4" creationId="{400B4B12-4836-4C47-91CF-0CCB1099991E}"/>
          </ac:picMkLst>
        </pc:picChg>
        <pc:picChg chg="mod">
          <ac:chgData name="Haga Annika" userId="1b9157c8-e404-413d-910e-8fdc63eda5ae" providerId="ADAL" clId="{B5958D32-8656-408F-827F-F04F428E0BDC}" dt="2021-02-17T08:21:56.464" v="5" actId="14100"/>
          <ac:picMkLst>
            <pc:docMk/>
            <pc:sldMk cId="665913590" sldId="257"/>
            <ac:picMk id="8" creationId="{F0D7C73F-D903-41BD-B266-0E33CDCF33D3}"/>
          </ac:picMkLst>
        </pc:picChg>
        <pc:picChg chg="del">
          <ac:chgData name="Haga Annika" userId="1b9157c8-e404-413d-910e-8fdc63eda5ae" providerId="ADAL" clId="{B5958D32-8656-408F-827F-F04F428E0BDC}" dt="2021-02-17T08:21:28.920" v="0" actId="478"/>
          <ac:picMkLst>
            <pc:docMk/>
            <pc:sldMk cId="665913590" sldId="257"/>
            <ac:picMk id="11" creationId="{06A2C819-9DF1-4F3B-B6F2-22B30C999A3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B488E1-E909-4110-BDC5-CFBF676DCEE9}" type="datetimeFigureOut">
              <a:rPr lang="fi-FI" smtClean="0"/>
              <a:t>23.3.2021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7888B-BF04-451A-9FF1-D221E435A28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6509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7888B-BF04-451A-9FF1-D221E435A28B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08329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Korjaa XXXXX kohdalle </a:t>
            </a:r>
            <a:r>
              <a:rPr lang="fi-FI" dirty="0"/>
              <a:t>seurakuntakohtainen </a:t>
            </a:r>
            <a:r>
              <a:rPr lang="fi-FI" dirty="0" err="1"/>
              <a:t>MobilePay</a:t>
            </a:r>
            <a:r>
              <a:rPr lang="fi-FI" dirty="0"/>
              <a:t> numero.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7888B-BF04-451A-9FF1-D221E435A28B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95640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2E7263-F9A5-430E-B447-13F00D7895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082D3C6-ADCB-464C-B732-1B8661F8F2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56FCF5B-F9C9-42FA-9205-7005DAFA3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9288-8BF7-4368-84D1-94F71B8FDC3E}" type="datetimeFigureOut">
              <a:rPr lang="fi-FI" smtClean="0"/>
              <a:t>23.3.2021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8670385-D183-4BDE-B73E-4D042BA9E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B049541-328E-43A5-880A-5CC700CE5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473E-34D9-41B7-9799-48AF67D0C0D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47690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E997FE5-4B13-4533-A07E-2C11BB6DF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5D7C0C97-24BC-4EF8-988F-26E71242CE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844FF28-74F1-43AE-9059-68CBC64BA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9288-8BF7-4368-84D1-94F71B8FDC3E}" type="datetimeFigureOut">
              <a:rPr lang="fi-FI" smtClean="0"/>
              <a:t>23.3.2021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CF90C1B-A8DE-4A8C-AE75-CFA2710CA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206C7F0-E5EB-4737-82CE-ED300D58A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473E-34D9-41B7-9799-48AF67D0C0D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8979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3C9725E7-6A37-41B2-935F-C5E58DE736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E63F6EFE-69A6-42C6-AA5D-DC31E37F1D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D9A3F0B-C6CE-47D4-B1EA-7BA406B5A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9288-8BF7-4368-84D1-94F71B8FDC3E}" type="datetimeFigureOut">
              <a:rPr lang="fi-FI" smtClean="0"/>
              <a:t>23.3.2021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F9BADE2-4D21-444E-93DE-03BAC059D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08A2403-61E1-48A7-9336-F179C6FC4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473E-34D9-41B7-9799-48AF67D0C0D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07201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5E2044B-02D7-4A23-BA23-C5A2AD372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8EC57E-8562-4A7B-9E72-1584C507F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FA44881-B8F6-4FD0-BB75-F853656F8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9288-8BF7-4368-84D1-94F71B8FDC3E}" type="datetimeFigureOut">
              <a:rPr lang="fi-FI" smtClean="0"/>
              <a:t>23.3.2021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52A8D8A-CDAE-483C-A420-457EA658F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72C5486-4628-4C30-85C9-682902D6B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473E-34D9-41B7-9799-48AF67D0C0D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51668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A03C999-51C8-4516-A45A-32B31C087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3E103B9-B09B-4B0C-947A-9F0C82B8F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E929644-5B74-4F50-BF72-44835BBBC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9288-8BF7-4368-84D1-94F71B8FDC3E}" type="datetimeFigureOut">
              <a:rPr lang="fi-FI" smtClean="0"/>
              <a:t>23.3.2021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6B98A39-A144-48E0-9AF1-6FA0DE299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6E2DB35-751A-4691-8F11-A42837B9C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473E-34D9-41B7-9799-48AF67D0C0D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27406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AE3477-AF5E-4CD8-A1DA-67DB7AB39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0918C6F-8808-4019-8770-FC2AB360D6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391C670-DF0E-4DF5-8883-CF0A189054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05F926D-022C-4C8F-B110-D49FDDDE5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9288-8BF7-4368-84D1-94F71B8FDC3E}" type="datetimeFigureOut">
              <a:rPr lang="fi-FI" smtClean="0"/>
              <a:t>23.3.2021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1F52E5D-FA35-4819-BF8E-4F28B917B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48B9415-B30A-432E-BFDC-0E4840735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473E-34D9-41B7-9799-48AF67D0C0D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86711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9F859BE-CAC4-4196-8322-0E29D3CA4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2D699E1-2312-495E-BC1E-C92D0AE6B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7BCB6D4-C4FA-4590-ABCA-A441796797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13FA9BFA-212C-469B-9910-893B4FFBB0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1CF4C8BD-BBCB-49D3-BE49-CF6A5D1DAD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7F6FFAD1-7EF4-4052-BF62-981AF056A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9288-8BF7-4368-84D1-94F71B8FDC3E}" type="datetimeFigureOut">
              <a:rPr lang="fi-FI" smtClean="0"/>
              <a:t>23.3.2021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7ABFA047-2D05-4717-8A9E-27D8BDF61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D935A0A-6024-4C9B-AF59-9A963918C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473E-34D9-41B7-9799-48AF67D0C0D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3886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E3889B6-07EA-4D61-844D-556307C4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74EC9B3-425E-4444-9487-FB22C66EC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9288-8BF7-4368-84D1-94F71B8FDC3E}" type="datetimeFigureOut">
              <a:rPr lang="fi-FI" smtClean="0"/>
              <a:t>23.3.2021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4430D51-7696-409E-895E-353153750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01629D62-782C-4F07-84BE-8D4A574D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473E-34D9-41B7-9799-48AF67D0C0D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4270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A3F1A0F2-E90F-4F5C-834D-B2398718E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9288-8BF7-4368-84D1-94F71B8FDC3E}" type="datetimeFigureOut">
              <a:rPr lang="fi-FI" smtClean="0"/>
              <a:t>23.3.2021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42B937F-EF06-450C-B833-0ED34F891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E096122-5FA3-482C-830D-95355C1F5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473E-34D9-41B7-9799-48AF67D0C0D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0908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384F3E2-512F-4B8B-B9AA-3E9785A4D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CA1A9D2-32C6-4382-9369-D83568354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9081072-55A8-4786-ADA5-955867732D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1570ACA-5906-49EF-BCAE-375CA70C4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9288-8BF7-4368-84D1-94F71B8FDC3E}" type="datetimeFigureOut">
              <a:rPr lang="fi-FI" smtClean="0"/>
              <a:t>23.3.2021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540250D-A85C-4D2D-A872-26BD0605E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7ADE061-4631-42FD-BADB-1CA25C487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473E-34D9-41B7-9799-48AF67D0C0D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924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C6353B8-C4CA-4CBA-9DA6-7599DAD34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CBE88C5E-977E-4564-B401-1540651A82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D4384D6E-5D35-49B9-9012-1D288659E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DF6B853-EF72-4CB7-96F2-24A6D607E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9288-8BF7-4368-84D1-94F71B8FDC3E}" type="datetimeFigureOut">
              <a:rPr lang="fi-FI" smtClean="0"/>
              <a:t>23.3.2021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465A8C3-BEC3-4780-B26D-4BE15F1DA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5D6E694-CA30-4874-930B-64AAAB832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8473E-34D9-41B7-9799-48AF67D0C0D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55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815002F7-DD32-47AD-93D7-406AA9815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D160A92-6CCB-4BAE-A51F-DD7162704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9C76C71-DA43-4297-8672-A46D0F0614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A9288-8BF7-4368-84D1-94F71B8FDC3E}" type="datetimeFigureOut">
              <a:rPr lang="fi-FI" smtClean="0"/>
              <a:t>23.3.2021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D7CA4E6-2A29-4688-B475-FB87C3CDC3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155F34B-E167-439B-83DE-2DE44273A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8473E-34D9-41B7-9799-48AF67D0C0D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89920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>
            <a:extLst>
              <a:ext uri="{FF2B5EF4-FFF2-40B4-BE49-F238E27FC236}">
                <a16:creationId xmlns:a16="http://schemas.microsoft.com/office/drawing/2014/main" id="{84F90AA5-ADAC-41D1-8F91-322BDDB9B1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1120" y="600630"/>
            <a:ext cx="6000115" cy="1045289"/>
          </a:xfrm>
          <a:ln>
            <a:noFill/>
          </a:ln>
        </p:spPr>
        <p:txBody>
          <a:bodyPr>
            <a:normAutofit lnSpcReduction="10000"/>
          </a:bodyPr>
          <a:lstStyle/>
          <a:p>
            <a:pPr algn="l"/>
            <a:r>
              <a:rPr lang="fi-FI" dirty="0"/>
              <a:t>Ilmastonmuutoksesta kärsivät eniten kaikkein heikoimmassa asemassa olevat ihmiset, vaikka he ovat vaikuttaneet sen syntyyn vähiten.</a:t>
            </a:r>
          </a:p>
        </p:txBody>
      </p:sp>
      <p:sp>
        <p:nvSpPr>
          <p:cNvPr id="14" name="Alaotsikko 2">
            <a:extLst>
              <a:ext uri="{FF2B5EF4-FFF2-40B4-BE49-F238E27FC236}">
                <a16:creationId xmlns:a16="http://schemas.microsoft.com/office/drawing/2014/main" id="{371012B7-023D-4E78-8E9C-67A3022F1630}"/>
              </a:ext>
            </a:extLst>
          </p:cNvPr>
          <p:cNvSpPr txBox="1">
            <a:spLocks/>
          </p:cNvSpPr>
          <p:nvPr/>
        </p:nvSpPr>
        <p:spPr>
          <a:xfrm>
            <a:off x="1341120" y="2004486"/>
            <a:ext cx="6000115" cy="104528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i-FI" dirty="0"/>
              <a:t>Kuivuus ja äärimmäiset sääolosuhteet vievät perheiltä mahdollisuuksia elinkeinoon, ravintoon ja puhtaaseen veteen.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6FA6C6B-B9C2-4076-B9A8-95EE61D333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5" t="1003" r="15681" b="-1003"/>
          <a:stretch/>
        </p:blipFill>
        <p:spPr>
          <a:xfrm>
            <a:off x="2260477" y="3190378"/>
            <a:ext cx="3291840" cy="1676432"/>
          </a:xfrm>
          <a:prstGeom prst="rect">
            <a:avLst/>
          </a:prstGeom>
        </p:spPr>
      </p:pic>
      <p:pic>
        <p:nvPicPr>
          <p:cNvPr id="4" name="Kuva 3" descr="Kuva, joka sisältää kohteen maa, ulko, puu, henkilö&#10;&#10;Kuvaus luotu automaattisesti">
            <a:extLst>
              <a:ext uri="{FF2B5EF4-FFF2-40B4-BE49-F238E27FC236}">
                <a16:creationId xmlns:a16="http://schemas.microsoft.com/office/drawing/2014/main" id="{4287883C-809A-4FF4-AFD0-3773F3952A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235" y="0"/>
            <a:ext cx="4840337" cy="6858000"/>
          </a:xfrm>
          <a:prstGeom prst="rect">
            <a:avLst/>
          </a:prstGeom>
        </p:spPr>
      </p:pic>
      <p:sp>
        <p:nvSpPr>
          <p:cNvPr id="22" name="Alaotsikko 2">
            <a:extLst>
              <a:ext uri="{FF2B5EF4-FFF2-40B4-BE49-F238E27FC236}">
                <a16:creationId xmlns:a16="http://schemas.microsoft.com/office/drawing/2014/main" id="{E8574FE8-6448-4847-809F-ADB9E918F710}"/>
              </a:ext>
            </a:extLst>
          </p:cNvPr>
          <p:cNvSpPr txBox="1">
            <a:spLocks/>
          </p:cNvSpPr>
          <p:nvPr/>
        </p:nvSpPr>
        <p:spPr>
          <a:xfrm>
            <a:off x="1341120" y="5232400"/>
            <a:ext cx="6000115" cy="104528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i-FI" b="1" dirty="0">
                <a:solidFill>
                  <a:srgbClr val="FF0000"/>
                </a:solidFill>
              </a:rPr>
              <a:t>Siksi on oikeudenmukaista, että pyrimme tasaamaan ilmastonmuutoksen vaikutuksia.</a:t>
            </a:r>
          </a:p>
        </p:txBody>
      </p:sp>
      <p:pic>
        <p:nvPicPr>
          <p:cNvPr id="23" name="Kuva 22" descr="Oikea nuoli tasaisella täytöllä">
            <a:extLst>
              <a:ext uri="{FF2B5EF4-FFF2-40B4-BE49-F238E27FC236}">
                <a16:creationId xmlns:a16="http://schemas.microsoft.com/office/drawing/2014/main" id="{CFD8D6E6-2B5D-45B3-906D-DB947378DB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3124" y="5232400"/>
            <a:ext cx="645756" cy="600631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10311FBC-67CF-4E7C-9790-B34FDAFC20F4}"/>
              </a:ext>
            </a:extLst>
          </p:cNvPr>
          <p:cNvSpPr txBox="1"/>
          <p:nvPr/>
        </p:nvSpPr>
        <p:spPr>
          <a:xfrm>
            <a:off x="553124" y="2004486"/>
            <a:ext cx="3707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79597D1B-29A3-4B2E-A683-ABCA9CA7F6F0}"/>
              </a:ext>
            </a:extLst>
          </p:cNvPr>
          <p:cNvSpPr txBox="1"/>
          <p:nvPr/>
        </p:nvSpPr>
        <p:spPr>
          <a:xfrm>
            <a:off x="532889" y="600630"/>
            <a:ext cx="3707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b="1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9AD3E75E-7A1B-47BF-B4C3-096E38F3132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2" r="14481"/>
          <a:stretch/>
        </p:blipFill>
        <p:spPr>
          <a:xfrm>
            <a:off x="10278052" y="190490"/>
            <a:ext cx="1693070" cy="166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22" grpId="0"/>
      <p:bldP spid="7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F0D7C73F-D903-41BD-B266-0E33CDCF3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56" y="130910"/>
            <a:ext cx="11858000" cy="2349204"/>
          </a:xfrm>
          <a:prstGeom prst="rect">
            <a:avLst/>
          </a:prstGeom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EE466B44-5334-4109-A79A-07CFEAC58BBA}"/>
              </a:ext>
            </a:extLst>
          </p:cNvPr>
          <p:cNvSpPr txBox="1"/>
          <p:nvPr/>
        </p:nvSpPr>
        <p:spPr>
          <a:xfrm>
            <a:off x="461638" y="2670337"/>
            <a:ext cx="11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dirty="0">
                <a:solidFill>
                  <a:srgbClr val="FF0000"/>
                </a:solidFill>
                <a:latin typeface="Circular Std Black "/>
                <a:cs typeface="Circular Std Black Italic" panose="020B0A04020101010102" pitchFamily="34" charset="0"/>
              </a:rPr>
              <a:t>Auta tasaamaan ilmastonmuutoksen vaikutuksia!</a:t>
            </a: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8077CD11-36A0-43AA-BC75-B33B0230E778}"/>
              </a:ext>
            </a:extLst>
          </p:cNvPr>
          <p:cNvSpPr txBox="1"/>
          <p:nvPr/>
        </p:nvSpPr>
        <p:spPr>
          <a:xfrm>
            <a:off x="501090" y="3321648"/>
            <a:ext cx="1970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 dirty="0"/>
              <a:t>Lahjoita</a:t>
            </a:r>
            <a:endParaRPr lang="fi-FI" sz="2400" b="1" dirty="0"/>
          </a:p>
        </p:txBody>
      </p:sp>
      <p:sp>
        <p:nvSpPr>
          <p:cNvPr id="27" name="Tekstiruutu 26">
            <a:extLst>
              <a:ext uri="{FF2B5EF4-FFF2-40B4-BE49-F238E27FC236}">
                <a16:creationId xmlns:a16="http://schemas.microsoft.com/office/drawing/2014/main" id="{C482C6A4-E9B2-48F1-B80B-7022124FF235}"/>
              </a:ext>
            </a:extLst>
          </p:cNvPr>
          <p:cNvSpPr txBox="1"/>
          <p:nvPr/>
        </p:nvSpPr>
        <p:spPr>
          <a:xfrm>
            <a:off x="501090" y="3921422"/>
            <a:ext cx="29523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400" b="1" dirty="0"/>
              <a:t>Tilisiirrolla</a:t>
            </a:r>
          </a:p>
          <a:p>
            <a:r>
              <a:rPr lang="fi-FI" b="1" dirty="0">
                <a:solidFill>
                  <a:srgbClr val="414141"/>
                </a:solidFill>
                <a:latin typeface="Montserrat"/>
              </a:rPr>
              <a:t>FI38 8000 1400 1611 30</a:t>
            </a:r>
          </a:p>
          <a:p>
            <a:r>
              <a:rPr lang="fi-FI" b="1" dirty="0">
                <a:solidFill>
                  <a:srgbClr val="414141"/>
                </a:solidFill>
                <a:latin typeface="Montserrat"/>
              </a:rPr>
              <a:t>Viesti:</a:t>
            </a:r>
            <a:endParaRPr lang="fi-FI" b="1" dirty="0"/>
          </a:p>
        </p:txBody>
      </p:sp>
      <p:sp>
        <p:nvSpPr>
          <p:cNvPr id="28" name="Tekstiruutu 27">
            <a:extLst>
              <a:ext uri="{FF2B5EF4-FFF2-40B4-BE49-F238E27FC236}">
                <a16:creationId xmlns:a16="http://schemas.microsoft.com/office/drawing/2014/main" id="{F886B5C0-8E52-49C4-9641-F9A351B14CF4}"/>
              </a:ext>
            </a:extLst>
          </p:cNvPr>
          <p:cNvSpPr txBox="1"/>
          <p:nvPr/>
        </p:nvSpPr>
        <p:spPr>
          <a:xfrm>
            <a:off x="501089" y="5090194"/>
            <a:ext cx="44102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400" b="1" dirty="0" err="1"/>
              <a:t>MobilePaylla</a:t>
            </a:r>
            <a:endParaRPr lang="fi-FI" sz="2400" b="1" dirty="0"/>
          </a:p>
        </p:txBody>
      </p:sp>
      <p:sp>
        <p:nvSpPr>
          <p:cNvPr id="29" name="Tekstiruutu 28">
            <a:extLst>
              <a:ext uri="{FF2B5EF4-FFF2-40B4-BE49-F238E27FC236}">
                <a16:creationId xmlns:a16="http://schemas.microsoft.com/office/drawing/2014/main" id="{DBB5A920-A489-49C5-AB68-F9AB91AD061F}"/>
              </a:ext>
            </a:extLst>
          </p:cNvPr>
          <p:cNvSpPr txBox="1"/>
          <p:nvPr/>
        </p:nvSpPr>
        <p:spPr>
          <a:xfrm>
            <a:off x="1254043" y="4567753"/>
            <a:ext cx="1926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Tasaus2021</a:t>
            </a:r>
          </a:p>
        </p:txBody>
      </p:sp>
      <p:pic>
        <p:nvPicPr>
          <p:cNvPr id="32" name="Kuva 31">
            <a:extLst>
              <a:ext uri="{FF2B5EF4-FFF2-40B4-BE49-F238E27FC236}">
                <a16:creationId xmlns:a16="http://schemas.microsoft.com/office/drawing/2014/main" id="{61D9EA89-D6E8-405D-917E-C83952A0E2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866" y="3630261"/>
            <a:ext cx="1597984" cy="1597984"/>
          </a:xfrm>
          <a:prstGeom prst="rect">
            <a:avLst/>
          </a:prstGeom>
        </p:spPr>
      </p:pic>
      <p:pic>
        <p:nvPicPr>
          <p:cNvPr id="34" name="Kuva 33">
            <a:extLst>
              <a:ext uri="{FF2B5EF4-FFF2-40B4-BE49-F238E27FC236}">
                <a16:creationId xmlns:a16="http://schemas.microsoft.com/office/drawing/2014/main" id="{A83E6EE9-DDF5-4396-86A7-6D98F10887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875" y="3621131"/>
            <a:ext cx="1597984" cy="1597984"/>
          </a:xfrm>
          <a:prstGeom prst="rect">
            <a:avLst/>
          </a:prstGeom>
        </p:spPr>
      </p:pic>
      <p:pic>
        <p:nvPicPr>
          <p:cNvPr id="36" name="Kuva 35">
            <a:extLst>
              <a:ext uri="{FF2B5EF4-FFF2-40B4-BE49-F238E27FC236}">
                <a16:creationId xmlns:a16="http://schemas.microsoft.com/office/drawing/2014/main" id="{8DA47DF0-5DF1-4B24-A56C-CEDE6EED5A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615" y="3583258"/>
            <a:ext cx="1597984" cy="1597984"/>
          </a:xfrm>
          <a:prstGeom prst="rect">
            <a:avLst/>
          </a:prstGeom>
        </p:spPr>
      </p:pic>
      <p:sp>
        <p:nvSpPr>
          <p:cNvPr id="37" name="Tekstiruutu 36">
            <a:extLst>
              <a:ext uri="{FF2B5EF4-FFF2-40B4-BE49-F238E27FC236}">
                <a16:creationId xmlns:a16="http://schemas.microsoft.com/office/drawing/2014/main" id="{AAE2FF5E-5A03-4681-81D6-4D486AD7B389}"/>
              </a:ext>
            </a:extLst>
          </p:cNvPr>
          <p:cNvSpPr txBox="1"/>
          <p:nvPr/>
        </p:nvSpPr>
        <p:spPr>
          <a:xfrm>
            <a:off x="6479930" y="5376097"/>
            <a:ext cx="17322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000" b="1" dirty="0">
                <a:solidFill>
                  <a:srgbClr val="FF0000"/>
                </a:solidFill>
              </a:rPr>
              <a:t>KIITOS!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640AB57D-402D-4DCB-9BDD-A5F752E33FAE}"/>
              </a:ext>
            </a:extLst>
          </p:cNvPr>
          <p:cNvSpPr txBox="1"/>
          <p:nvPr/>
        </p:nvSpPr>
        <p:spPr>
          <a:xfrm>
            <a:off x="501087" y="5475039"/>
            <a:ext cx="1316435" cy="374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b="1" dirty="0" err="1">
                <a:solidFill>
                  <a:srgbClr val="414141"/>
                </a:solidFill>
                <a:latin typeface="Montserrat"/>
              </a:rPr>
              <a:t>Numeroon</a:t>
            </a:r>
            <a:r>
              <a:rPr lang="sv-SE" b="1" dirty="0">
                <a:solidFill>
                  <a:srgbClr val="414141"/>
                </a:solidFill>
                <a:latin typeface="Montserrat"/>
              </a:rPr>
              <a:t>:  </a:t>
            </a:r>
            <a:endParaRPr lang="sv-SE" b="1" dirty="0">
              <a:latin typeface="Montserrat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24E4C12E-4040-4C8A-A9DF-536ADA799FF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2" r="14481"/>
          <a:stretch/>
        </p:blipFill>
        <p:spPr>
          <a:xfrm>
            <a:off x="10325186" y="5019815"/>
            <a:ext cx="1693070" cy="1660141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16354614-A91F-455A-9D74-E6C19D8369A5}"/>
              </a:ext>
            </a:extLst>
          </p:cNvPr>
          <p:cNvSpPr txBox="1"/>
          <p:nvPr/>
        </p:nvSpPr>
        <p:spPr>
          <a:xfrm>
            <a:off x="461638" y="6425132"/>
            <a:ext cx="1036005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50" b="0" i="0" dirty="0">
                <a:solidFill>
                  <a:srgbClr val="414141"/>
                </a:solidFill>
                <a:effectLst/>
                <a:latin typeface="Montserrat"/>
              </a:rPr>
              <a:t>Keräyslupa: Manner-Suomi RA/2020/1538, voimassa toistaiseksi 1.1.2021 alkaen, myönnetty 1.12.2020, Poliisihallitus.</a:t>
            </a:r>
            <a:endParaRPr lang="fi-FI" sz="1050" dirty="0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364CED9B-48EF-4B37-BA4F-3FCAB9F837A3}"/>
              </a:ext>
            </a:extLst>
          </p:cNvPr>
          <p:cNvSpPr txBox="1"/>
          <p:nvPr/>
        </p:nvSpPr>
        <p:spPr>
          <a:xfrm>
            <a:off x="1742998" y="5470150"/>
            <a:ext cx="1926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err="1"/>
              <a:t>xxxxxxxx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66591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75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750"/>
                            </p:stCondLst>
                            <p:childTnLst>
                              <p:par>
                                <p:cTn id="4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750"/>
                            </p:stCondLst>
                            <p:childTnLst>
                              <p:par>
                                <p:cTn id="62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0"/>
                            </p:stCondLst>
                            <p:childTnLst>
                              <p:par>
                                <p:cTn id="79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250"/>
                            </p:stCondLst>
                            <p:childTnLst>
                              <p:par>
                                <p:cTn id="96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  <p:bldP spid="27" grpId="0"/>
      <p:bldP spid="28" grpId="0"/>
      <p:bldP spid="29" grpId="0"/>
      <p:bldP spid="37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5DC34CE36E89F4B92BFA9B82D23A070" ma:contentTypeVersion="12" ma:contentTypeDescription="Luo uusi asiakirja." ma:contentTypeScope="" ma:versionID="8e2c3e667762a473a5274b42ba7d5de6">
  <xsd:schema xmlns:xsd="http://www.w3.org/2001/XMLSchema" xmlns:xs="http://www.w3.org/2001/XMLSchema" xmlns:p="http://schemas.microsoft.com/office/2006/metadata/properties" xmlns:ns2="36c43c7b-f203-4255-9c01-fbfa8f435691" xmlns:ns3="cba8b525-faa7-450e-87ad-219cde38671f" targetNamespace="http://schemas.microsoft.com/office/2006/metadata/properties" ma:root="true" ma:fieldsID="cf5e9a082a541ec06de7e27850db5c99" ns2:_="" ns3:_="">
    <xsd:import namespace="36c43c7b-f203-4255-9c01-fbfa8f435691"/>
    <xsd:import namespace="cba8b525-faa7-450e-87ad-219cde3867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c43c7b-f203-4255-9c01-fbfa8f4356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a8b525-faa7-450e-87ad-219cde38671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F5B4DB8-1210-4C13-956E-B1FBCA8933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c43c7b-f203-4255-9c01-fbfa8f435691"/>
    <ds:schemaRef ds:uri="cba8b525-faa7-450e-87ad-219cde3867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05B125E-1BB4-439A-B904-A6B9CC3F36E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EAB81E0-ED8D-443B-AF8D-00F705E7BA1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90</Words>
  <Application>Microsoft Office PowerPoint</Application>
  <PresentationFormat>Laajakuva</PresentationFormat>
  <Paragraphs>19</Paragraphs>
  <Slides>2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</vt:i4>
      </vt:variant>
    </vt:vector>
  </HeadingPairs>
  <TitlesOfParts>
    <vt:vector size="8" baseType="lpstr">
      <vt:lpstr>Arial</vt:lpstr>
      <vt:lpstr>Calibri</vt:lpstr>
      <vt:lpstr>Calibri Light</vt:lpstr>
      <vt:lpstr>Circular Std Black </vt:lpstr>
      <vt:lpstr>Montserrat</vt:lpstr>
      <vt:lpstr>Office-teema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Tasaus 2021</dc:title>
  <dc:creator>Haga Annika</dc:creator>
  <cp:lastModifiedBy>Haga Annika</cp:lastModifiedBy>
  <cp:revision>1</cp:revision>
  <dcterms:created xsi:type="dcterms:W3CDTF">2021-02-12T13:28:30Z</dcterms:created>
  <dcterms:modified xsi:type="dcterms:W3CDTF">2021-03-23T07:25:08Z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0x010100E5DC34CE36E89F4B92BFA9B82D23A070</vt:lpwstr>
  </property>
</Properties>
</file>