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9" r:id="rId2"/>
    <p:sldId id="290" r:id="rId3"/>
    <p:sldId id="282" r:id="rId4"/>
    <p:sldId id="292" r:id="rId5"/>
    <p:sldId id="293" r:id="rId6"/>
    <p:sldId id="280" r:id="rId7"/>
    <p:sldId id="272" r:id="rId8"/>
    <p:sldId id="276" r:id="rId9"/>
    <p:sldId id="269" r:id="rId10"/>
    <p:sldId id="264" r:id="rId11"/>
    <p:sldId id="291" r:id="rId12"/>
    <p:sldId id="257" r:id="rId13"/>
  </p:sldIdLst>
  <p:sldSz cx="12192000" cy="6858000"/>
  <p:notesSz cx="6858000" cy="9144000"/>
  <p:custDataLst>
    <p:tags r:id="rId16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AA6"/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21.9.2022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21.9.2022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Prajwaal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Maharjan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 Kuvateksti: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Guyanu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Maya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Basnet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malar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rismjöl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,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som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bland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annat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används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till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nepalesiska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kringlor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  <a:endParaRPr lang="fi-FI" dirty="0"/>
          </a:p>
          <a:p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717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Upu Leppänen; </a:t>
            </a:r>
            <a:r>
              <a:rPr lang="fi-FI" dirty="0" err="1"/>
              <a:t>Tasaus_leipäpussin_ompelu_Upu</a:t>
            </a:r>
            <a:r>
              <a:rPr lang="fi-FI" dirty="0"/>
              <a:t> Leppänen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59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5DA76B5-D7F4-A810-3D21-836E92107A21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21.9.2022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21.9.2022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21.9.2022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21.9.2022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ACAD9E6-F15E-0EF5-9B08-E4B58D6F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 b="110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E51947E-8BDE-625E-08C0-11F13335C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442446"/>
            <a:ext cx="12192000" cy="2494802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8DB3D291-BE51-A28C-FE34-492CEA93A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13" y="1785796"/>
            <a:ext cx="5354472" cy="768769"/>
          </a:xfrm>
        </p:spPr>
        <p:txBody>
          <a:bodyPr>
            <a:normAutofit fontScale="90000"/>
          </a:bodyPr>
          <a:lstStyle/>
          <a:p>
            <a:pPr algn="l"/>
            <a:r>
              <a:rPr lang="fi-FI" sz="4400" dirty="0">
                <a:solidFill>
                  <a:schemeClr val="bg1"/>
                </a:solidFill>
              </a:rPr>
              <a:t>Paluu juurille</a:t>
            </a:r>
            <a:br>
              <a:rPr lang="fi-FI" sz="4400" dirty="0">
                <a:solidFill>
                  <a:schemeClr val="bg1"/>
                </a:solidFill>
              </a:rPr>
            </a:br>
            <a:r>
              <a:rPr lang="fi-FI" sz="4400" dirty="0">
                <a:solidFill>
                  <a:schemeClr val="bg1"/>
                </a:solidFill>
              </a:rPr>
              <a:t>- toimintaideat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7F2DCF-7A99-3050-1BE8-72E07399A4C4}"/>
              </a:ext>
            </a:extLst>
          </p:cNvPr>
          <p:cNvCxnSpPr/>
          <p:nvPr/>
        </p:nvCxnSpPr>
        <p:spPr>
          <a:xfrm>
            <a:off x="914761" y="2657590"/>
            <a:ext cx="2838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984D7A02-F60B-BF21-3D86-04A40F877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9755" r="11330" b="22398"/>
          <a:stretch/>
        </p:blipFill>
        <p:spPr>
          <a:xfrm>
            <a:off x="831376" y="2985533"/>
            <a:ext cx="1540852" cy="391634"/>
          </a:xfrm>
          <a:prstGeom prst="rect">
            <a:avLst/>
          </a:prstGeom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0F31631C-37C2-C644-8570-0A9F988F0E36}"/>
              </a:ext>
            </a:extLst>
          </p:cNvPr>
          <p:cNvSpPr txBox="1">
            <a:spLocks/>
          </p:cNvSpPr>
          <p:nvPr/>
        </p:nvSpPr>
        <p:spPr>
          <a:xfrm>
            <a:off x="812325" y="3343982"/>
            <a:ext cx="1965278" cy="4805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2800" b="0" dirty="0">
                <a:solidFill>
                  <a:schemeClr val="bg1"/>
                </a:solidFill>
              </a:rPr>
              <a:t>Syksy 2022</a:t>
            </a:r>
          </a:p>
        </p:txBody>
      </p:sp>
    </p:spTree>
    <p:extLst>
      <p:ext uri="{BB962C8B-B14F-4D97-AF65-F5344CB8AC3E}">
        <p14:creationId xmlns:p14="http://schemas.microsoft.com/office/powerpoint/2010/main" val="222111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6973" y="1858282"/>
            <a:ext cx="7301552" cy="2713718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Uutta aineistoa tuotetaan erityisesti 12-14-vuotiaille, rippikoulun käyneille nuorille sekä aikuisille, jotka haluavat vaikuttaa ja tehdä hyvää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Tasauksen teologia sisältää keskustelukysymyksiä, joiden avulla esim. raamattu- ja lähetyspiirit voivat käsitellä asiaa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Aineistot löytyvät nettisivuilta</a:t>
            </a:r>
            <a:b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suomenlahetysseura.fi/tasaus/</a:t>
            </a:r>
            <a:endParaRPr lang="en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750627"/>
            <a:ext cx="9167315" cy="858163"/>
          </a:xfrm>
        </p:spPr>
        <p:txBody>
          <a:bodyPr>
            <a:normAutofit/>
          </a:bodyPr>
          <a:lstStyle/>
          <a:p>
            <a:r>
              <a:rPr lang="fi-FI" dirty="0"/>
              <a:t>Lisää aineistoa seurakunnille</a:t>
            </a:r>
          </a:p>
        </p:txBody>
      </p:sp>
    </p:spTree>
    <p:extLst>
      <p:ext uri="{BB962C8B-B14F-4D97-AF65-F5344CB8AC3E}">
        <p14:creationId xmlns:p14="http://schemas.microsoft.com/office/powerpoint/2010/main" val="100685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9110" y="2208619"/>
            <a:ext cx="7301552" cy="2713718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Tulostettavat julisteet ja esitteet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Hintalappupohjia myyjäisiin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Tasaus-bannerit ja kuvat somessa käytettäväksi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004" y="887105"/>
            <a:ext cx="9151146" cy="1090175"/>
          </a:xfrm>
        </p:spPr>
        <p:txBody>
          <a:bodyPr>
            <a:normAutofit/>
          </a:bodyPr>
          <a:lstStyle/>
          <a:p>
            <a:r>
              <a:rPr lang="fi-FI" dirty="0"/>
              <a:t>Kampanjamateriaalia</a:t>
            </a:r>
          </a:p>
        </p:txBody>
      </p:sp>
    </p:spTree>
    <p:extLst>
      <p:ext uri="{BB962C8B-B14F-4D97-AF65-F5344CB8AC3E}">
        <p14:creationId xmlns:p14="http://schemas.microsoft.com/office/powerpoint/2010/main" val="1254238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fi-FI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jotta maailma olisi oikeudenmukaisempi, valoisampi ja lempeämpi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TASAUS,</a:t>
            </a:r>
          </a:p>
        </p:txBody>
      </p:sp>
    </p:spTree>
    <p:extLst>
      <p:ext uri="{BB962C8B-B14F-4D97-AF65-F5344CB8AC3E}">
        <p14:creationId xmlns:p14="http://schemas.microsoft.com/office/powerpoint/2010/main" val="1967443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810" y="1690535"/>
            <a:ext cx="8267984" cy="3476929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Tasauksen teologiaa pohdintakysymysten kera</a:t>
            </a: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Materiaalipaketti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otsikolla Yhteinen leipämme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Esittely (ppt)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fi-FI" sz="20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Kuvapankki</a:t>
            </a: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Rukouskortit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fi-FI" sz="20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Hartausvideo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fi-FI" sz="20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Reseptit (ehtoollisleipä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f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occacia</a:t>
            </a:r>
            <a:r>
              <a:rPr lang="fi-FI" sz="20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​, chapati, 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njera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n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​)</a:t>
            </a: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oimintaideat (yhdessä leipominen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l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eipäpussien ompeleminen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p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aluu juurille: juurireseptit ja niiden jakaminen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​)</a:t>
            </a:r>
          </a:p>
          <a:p>
            <a:endParaRPr lang="fi-F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900" y="846162"/>
            <a:ext cx="8986103" cy="729590"/>
          </a:xfrm>
        </p:spPr>
        <p:txBody>
          <a:bodyPr/>
          <a:lstStyle/>
          <a:p>
            <a:r>
              <a:rPr lang="fi-FI" dirty="0"/>
              <a:t>Aikuisille</a:t>
            </a:r>
          </a:p>
        </p:txBody>
      </p:sp>
    </p:spTree>
    <p:extLst>
      <p:ext uri="{BB962C8B-B14F-4D97-AF65-F5344CB8AC3E}">
        <p14:creationId xmlns:p14="http://schemas.microsoft.com/office/powerpoint/2010/main" val="100511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6281" y="2235252"/>
            <a:ext cx="4860591" cy="271371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u="none" strike="noStrike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hdessä leipominen: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Tasaus-j</a:t>
            </a:r>
            <a:r>
              <a:rPr lang="fi-FI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uuri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Tasaus-l</a:t>
            </a:r>
            <a:r>
              <a:rPr lang="fi-FI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eipäreseptit maailmalta</a:t>
            </a:r>
            <a:endParaRPr lang="fi-FI" b="0" i="0" dirty="0">
              <a:solidFill>
                <a:srgbClr val="0C0C0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u="none" strike="noStrike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i-FI" sz="20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eipäpussien ompeleminen</a:t>
            </a:r>
            <a:r>
              <a:rPr lang="fi-FI" sz="20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004" y="887105"/>
            <a:ext cx="9151146" cy="1090175"/>
          </a:xfrm>
        </p:spPr>
        <p:txBody>
          <a:bodyPr>
            <a:normAutofit/>
          </a:bodyPr>
          <a:lstStyle/>
          <a:p>
            <a:r>
              <a:rPr lang="fi-FI" dirty="0"/>
              <a:t>Toimintaideat</a:t>
            </a:r>
          </a:p>
        </p:txBody>
      </p:sp>
    </p:spTree>
    <p:extLst>
      <p:ext uri="{BB962C8B-B14F-4D97-AF65-F5344CB8AC3E}">
        <p14:creationId xmlns:p14="http://schemas.microsoft.com/office/powerpoint/2010/main" val="38351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4A98D3-3BF3-2D02-3A88-40405B489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525" y="863934"/>
            <a:ext cx="3233057" cy="1159836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Leipäpussi:</a:t>
            </a:r>
            <a:br>
              <a:rPr lang="fi-FI" dirty="0"/>
            </a:br>
            <a:r>
              <a:rPr lang="fi-FI" sz="3200" dirty="0"/>
              <a:t>tee se itse!</a:t>
            </a:r>
            <a:endParaRPr lang="fi-FI" dirty="0"/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B2349C6F-5D60-EF75-B41B-B8F2114CAD79}"/>
              </a:ext>
            </a:extLst>
          </p:cNvPr>
          <p:cNvSpPr txBox="1">
            <a:spLocks/>
          </p:cNvSpPr>
          <p:nvPr/>
        </p:nvSpPr>
        <p:spPr>
          <a:xfrm>
            <a:off x="1895045" y="2268084"/>
            <a:ext cx="3080019" cy="17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u="sng" dirty="0">
                <a:latin typeface="Calibri" panose="020F0502020204030204" pitchFamily="34" charset="0"/>
                <a:cs typeface="Calibri" panose="020F0502020204030204" pitchFamily="34" charset="0"/>
              </a:rPr>
              <a:t>Tarvikkeet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Pellavakangasta 50 x 60 cm</a:t>
            </a:r>
          </a:p>
          <a:p>
            <a:pPr algn="l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Nyöri tai nauha 70 cm</a:t>
            </a:r>
          </a:p>
          <a:p>
            <a:pPr algn="l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Neula, lankaa ja sakset</a:t>
            </a:r>
          </a:p>
        </p:txBody>
      </p:sp>
      <p:pic>
        <p:nvPicPr>
          <p:cNvPr id="8" name="Kuva 7" descr="Kuva, joka sisältää kohteen pala, sisä, sakset, leikkaa&#10;&#10;Kuvaus luotu automaattisesti">
            <a:extLst>
              <a:ext uri="{FF2B5EF4-FFF2-40B4-BE49-F238E27FC236}">
                <a16:creationId xmlns:a16="http://schemas.microsoft.com/office/drawing/2014/main" id="{E32D57B6-4444-EBC7-8645-81C0C55F3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50" y="580906"/>
            <a:ext cx="6204269" cy="46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0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97D6EF-F619-1C99-900C-B1788C7C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184" y="726080"/>
            <a:ext cx="9051631" cy="554236"/>
          </a:xfrm>
        </p:spPr>
        <p:txBody>
          <a:bodyPr>
            <a:normAutofit fontScale="90000"/>
          </a:bodyPr>
          <a:lstStyle/>
          <a:p>
            <a:r>
              <a:rPr lang="fi-FI" dirty="0"/>
              <a:t>Leipäpussin ompelu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3D125318-8F81-3464-0999-6ED055ECC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4537" y="1491449"/>
            <a:ext cx="8988162" cy="3498256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Asettele 50 x 60 cm kokoinen kangaspala nurjapuoli ylöspäin.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Päärme: taita kankaan yläreuna 2 cm alas ja ompele reunan läheltä niin, että yläreunaan muodostuu tila nyörille. Jätä sivut auki nyörin pujotusta varten.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Saumat: taita kangas pystysuunnassa kaksinkerroin ja ompele sivureunat yhteen niin, että päärme jää vielä auki reunoista.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Käännä pussi oikea puoli ulospäin ja silitä saumat tasaiseksi.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Leikkaa nyöri tai nauha puoliksi, kahdeksi 35 cm pätkäksi.</a:t>
            </a:r>
          </a:p>
          <a:p>
            <a:pPr marL="457200" indent="-457200" algn="l">
              <a:buAutoNum type="arabicPeriod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Pujota yksi nyöri tai nauha neulan tai koukun avulla molempien yläpäärmeiden läpi niin, että nyöri palaa alkupisteeseen. Solmi nyörin päät yhteen. Toista toisella puolella. Pussi on valmis!</a:t>
            </a:r>
          </a:p>
        </p:txBody>
      </p:sp>
    </p:spTree>
    <p:extLst>
      <p:ext uri="{BB962C8B-B14F-4D97-AF65-F5344CB8AC3E}">
        <p14:creationId xmlns:p14="http://schemas.microsoft.com/office/powerpoint/2010/main" val="419556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1489790"/>
            <a:ext cx="7301552" cy="3041264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Pitäkää Tasausta esillä seurakunnan erilaisissa tilaisuuksissa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Levittäkää tietoa Tasauksen materiaaleista ja käyttäkää niitä olemassa olevien ryhmien kokoontumisissa (lasten kerhot, nuortenillat, isoskoulutus, raamattupiirit, lähetyspiirit, aikuisten kokoontumiset, jumalanpalvelukset)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Laittakaa seurakunnan nettisivuille Tasaus-banneri syyskuun ajaksi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Järjestäkää Tasaus-tempaus ja kertokaa siitä meille!</a:t>
            </a:r>
            <a:b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(info@suomenlahetysseura.fi)</a:t>
            </a:r>
            <a:endParaRPr lang="fi-FI" b="0" i="0" dirty="0">
              <a:solidFill>
                <a:srgbClr val="0C0C0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i-F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559560"/>
            <a:ext cx="9099076" cy="762626"/>
          </a:xfrm>
        </p:spPr>
        <p:txBody>
          <a:bodyPr>
            <a:normAutofit/>
          </a:bodyPr>
          <a:lstStyle/>
          <a:p>
            <a:r>
              <a:rPr lang="fi-FI" dirty="0"/>
              <a:t>Tasaus-tapahtumat</a:t>
            </a:r>
          </a:p>
        </p:txBody>
      </p:sp>
    </p:spTree>
    <p:extLst>
      <p:ext uri="{BB962C8B-B14F-4D97-AF65-F5344CB8AC3E}">
        <p14:creationId xmlns:p14="http://schemas.microsoft.com/office/powerpoint/2010/main" val="48587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188" y="490122"/>
            <a:ext cx="10707624" cy="2189070"/>
          </a:xfrm>
        </p:spPr>
        <p:txBody>
          <a:bodyPr>
            <a:noAutofit/>
          </a:bodyPr>
          <a:lstStyle/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Kaksi kertaa vuodessa, </a:t>
            </a:r>
          </a:p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kevät- ja syyspäiväntasauksen aikaan, </a:t>
            </a:r>
          </a:p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 jakautuu tasaisesti maapallolla, </a:t>
            </a:r>
          </a:p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mutta globaali hyvinvointi ei silloinkaan! </a:t>
            </a:r>
          </a:p>
          <a:p>
            <a:endParaRPr lang="fi-FI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i-FI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FA1F5D-E5F3-D818-645A-E98C7FB1BDE5}"/>
              </a:ext>
            </a:extLst>
          </p:cNvPr>
          <p:cNvSpPr txBox="1"/>
          <p:nvPr/>
        </p:nvSpPr>
        <p:spPr>
          <a:xfrm>
            <a:off x="2013545" y="2701481"/>
            <a:ext cx="94362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Tasauspäiviin sijoittuva Tasaus-keräys kutsuu katsomaan maailmaa uudessa valossa ja toimimaan oikeudenmukaisemman maailman puolesta.</a:t>
            </a:r>
          </a:p>
          <a:p>
            <a:pPr algn="l"/>
            <a:endParaRPr lang="fi-FI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fi-FI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Tasauksen tuella varustetaan yhteisöjä ympäri maailmaa rakentamaan parempaa tulevaisuutta. Tule mukaan tasaamaan hyvinvointia niin, että siitä riittää jokaiselle. 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020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C218DB2D-CA7B-7658-49E8-33295447EB78}"/>
              </a:ext>
            </a:extLst>
          </p:cNvPr>
          <p:cNvSpPr/>
          <p:nvPr/>
        </p:nvSpPr>
        <p:spPr>
          <a:xfrm>
            <a:off x="8475260" y="0"/>
            <a:ext cx="3716741" cy="5841242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9618" y="1282247"/>
            <a:ext cx="6755642" cy="3702071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Senegalissa tytöt ja naiset opiskelevat ammattiin ja saavat kestävän toimeentulon sitä kautta. 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Kolumbiassa nuoret oppivat teatteri- ja taidetyöpajoissa konfliktien rauhanomaisista ratkaisumalleista ja ottamaan osaa yhteiskunnan rakentamiseen. 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Israelissa ja palestiinalaisalueilla nuoret ottavat osaa johtajuuskoulutukseen ja opettajat oppivat taitoja, joilla edistetään rauhallista yhteiseloa ja suvaitsevuutta muita uskontoja kohtaan.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923" y="590209"/>
            <a:ext cx="6544424" cy="678712"/>
          </a:xfrm>
        </p:spPr>
        <p:txBody>
          <a:bodyPr>
            <a:normAutofit/>
          </a:bodyPr>
          <a:lstStyle/>
          <a:p>
            <a:r>
              <a:rPr lang="fi-FI" dirty="0"/>
              <a:t>Esimerkkejä kohteista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7FA2C-7B31-C498-3F37-ABB9A832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403" y="167006"/>
            <a:ext cx="3417765" cy="256254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16726B-5294-6F3B-B21E-2FF9E3E55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442" y="2413448"/>
            <a:ext cx="2470722" cy="321563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277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C79C7B-1D33-02DB-C466-12A28D662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350" y="648075"/>
            <a:ext cx="3395754" cy="4525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68194-844E-C1D4-F82D-7623A2677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896" y="648075"/>
            <a:ext cx="4864734" cy="36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76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2352</TotalTime>
  <Words>482</Words>
  <Application>Microsoft Office PowerPoint</Application>
  <PresentationFormat>Laajakuva</PresentationFormat>
  <Paragraphs>60</Paragraphs>
  <Slides>12</Slides>
  <Notes>2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-apple-system</vt:lpstr>
      <vt:lpstr>Arial</vt:lpstr>
      <vt:lpstr>Calibri</vt:lpstr>
      <vt:lpstr>Office-teema</vt:lpstr>
      <vt:lpstr>think-cell Slide</vt:lpstr>
      <vt:lpstr>Paluu juurille - toimintaideat</vt:lpstr>
      <vt:lpstr>Aikuisille</vt:lpstr>
      <vt:lpstr>Toimintaideat</vt:lpstr>
      <vt:lpstr>Leipäpussi: tee se itse!</vt:lpstr>
      <vt:lpstr>Leipäpussin ompelu</vt:lpstr>
      <vt:lpstr>Tasaus-tapahtumat</vt:lpstr>
      <vt:lpstr>PowerPoint-esitys</vt:lpstr>
      <vt:lpstr>Esimerkkejä kohteista</vt:lpstr>
      <vt:lpstr>PowerPoint-esitys</vt:lpstr>
      <vt:lpstr>Lisää aineistoa seurakunnille</vt:lpstr>
      <vt:lpstr>Kampanjamateriaalia</vt:lpstr>
      <vt:lpstr>TASAUS,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Elo Kirsi</cp:lastModifiedBy>
  <cp:revision>74</cp:revision>
  <dcterms:created xsi:type="dcterms:W3CDTF">2021-03-29T12:00:14Z</dcterms:created>
  <dcterms:modified xsi:type="dcterms:W3CDTF">2022-09-21T06:32:12Z</dcterms:modified>
</cp:coreProperties>
</file>