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275" r:id="rId6"/>
    <p:sldId id="272" r:id="rId7"/>
    <p:sldId id="268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7CC296-DAC5-43A4-9BB4-EEC4DB52D415}" v="8" dt="2021-04-06T08:03:07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a Annika" userId="1b9157c8-e404-413d-910e-8fdc63eda5ae" providerId="ADAL" clId="{C97CC296-DAC5-43A4-9BB4-EEC4DB52D415}"/>
    <pc:docChg chg="modSld">
      <pc:chgData name="Haga Annika" userId="1b9157c8-e404-413d-910e-8fdc63eda5ae" providerId="ADAL" clId="{C97CC296-DAC5-43A4-9BB4-EEC4DB52D415}" dt="2021-04-06T08:03:07.591" v="7"/>
      <pc:docMkLst>
        <pc:docMk/>
      </pc:docMkLst>
      <pc:sldChg chg="setBg">
        <pc:chgData name="Haga Annika" userId="1b9157c8-e404-413d-910e-8fdc63eda5ae" providerId="ADAL" clId="{C97CC296-DAC5-43A4-9BB4-EEC4DB52D415}" dt="2021-04-06T08:03:07.591" v="7"/>
        <pc:sldMkLst>
          <pc:docMk/>
          <pc:sldMk cId="3764907174" sldId="268"/>
        </pc:sldMkLst>
      </pc:sldChg>
      <pc:sldChg chg="setBg">
        <pc:chgData name="Haga Annika" userId="1b9157c8-e404-413d-910e-8fdc63eda5ae" providerId="ADAL" clId="{C97CC296-DAC5-43A4-9BB4-EEC4DB52D415}" dt="2021-04-06T08:02:24.701" v="1"/>
        <pc:sldMkLst>
          <pc:docMk/>
          <pc:sldMk cId="2068715596" sldId="270"/>
        </pc:sldMkLst>
      </pc:sldChg>
      <pc:sldChg chg="setBg">
        <pc:chgData name="Haga Annika" userId="1b9157c8-e404-413d-910e-8fdc63eda5ae" providerId="ADAL" clId="{C97CC296-DAC5-43A4-9BB4-EEC4DB52D415}" dt="2021-04-06T08:02:53.367" v="5"/>
        <pc:sldMkLst>
          <pc:docMk/>
          <pc:sldMk cId="116096409" sldId="272"/>
        </pc:sldMkLst>
      </pc:sldChg>
      <pc:sldChg chg="setBg">
        <pc:chgData name="Haga Annika" userId="1b9157c8-e404-413d-910e-8fdc63eda5ae" providerId="ADAL" clId="{C97CC296-DAC5-43A4-9BB4-EEC4DB52D415}" dt="2021-04-06T08:02:40.993" v="3"/>
        <pc:sldMkLst>
          <pc:docMk/>
          <pc:sldMk cId="4258027738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798320" y="48564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42160" y="387604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06871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28800" y="4382532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03120" y="3429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425802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49682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52320" y="40132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16096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49682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52320" y="40132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764907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2" ma:contentTypeDescription="Luo uusi asiakirja." ma:contentTypeScope="" ma:versionID="8e2c3e667762a473a5274b42ba7d5de6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cf5e9a082a541ec06de7e27850db5c99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D8BFA2-5699-47AC-9061-B7ACEA7D5C7D}"/>
</file>

<file path=customXml/itemProps2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687057-73A2-4A57-8E6B-D2B180D3DCD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8</Words>
  <Application>Microsoft Office PowerPoint</Application>
  <PresentationFormat>Laajakuva</PresentationFormat>
  <Paragraphs>8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Haga Annika</cp:lastModifiedBy>
  <cp:revision>14</cp:revision>
  <dcterms:created xsi:type="dcterms:W3CDTF">2020-04-08T10:46:26Z</dcterms:created>
  <dcterms:modified xsi:type="dcterms:W3CDTF">2021-04-06T08:03:10Z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