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78" r:id="rId6"/>
    <p:sldId id="265" r:id="rId7"/>
    <p:sldId id="274" r:id="rId8"/>
    <p:sldId id="263" r:id="rId9"/>
    <p:sldId id="266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146939-3215-4B51-8D69-DF080ACB3FB4}" v="2" dt="2021-04-06T09:58:47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ga Annika" userId="1b9157c8-e404-413d-910e-8fdc63eda5ae" providerId="ADAL" clId="{F8146939-3215-4B51-8D69-DF080ACB3FB4}"/>
    <pc:docChg chg="modSld">
      <pc:chgData name="Haga Annika" userId="1b9157c8-e404-413d-910e-8fdc63eda5ae" providerId="ADAL" clId="{F8146939-3215-4B51-8D69-DF080ACB3FB4}" dt="2021-04-06T09:58:47.887" v="1"/>
      <pc:docMkLst>
        <pc:docMk/>
      </pc:docMkLst>
      <pc:sldChg chg="setBg">
        <pc:chgData name="Haga Annika" userId="1b9157c8-e404-413d-910e-8fdc63eda5ae" providerId="ADAL" clId="{F8146939-3215-4B51-8D69-DF080ACB3FB4}" dt="2021-04-06T09:58:47.887" v="1"/>
        <pc:sldMkLst>
          <pc:docMk/>
          <pc:sldMk cId="3199255363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43E1C8-D772-4048-AB01-46C189C04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A2A6A65-C4D6-4B25-899E-E86B33CDB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212CFA-2E03-4A49-8BCF-A7C1E839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EB0DEAE-91BD-491E-A2A4-8157F27D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A94B0CA-541B-4124-8895-E6176EF6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547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1E9375-62A5-4F5A-9FC7-A4F538B11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AD6C2D7-4246-465D-9E40-68F3C83E9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7FFC1F-3430-42FF-8980-72737CF5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04833A-1E24-47E2-8CE9-AE111C8E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399C76-B1A3-4DEE-87EB-8EC784A0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428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5F19EBF-C26E-4335-8250-E54BF178A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4EACB33-9E20-4661-8F63-0B7B1536B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39389B-BDFC-44D4-9E69-C306F3E0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A9C323-34D3-4A71-8A6E-7CC72B06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09C158-CD7D-472E-B46A-0762D3ED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86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9819F-E2E9-4D9A-BA87-93B89514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F67C13-84D1-4BED-BF6D-2D058BB4F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6A56D0-AD28-4576-8EFA-CBCFE0A4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64DB7E-5720-43C5-BD74-41049640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154759-73CC-422B-986A-4BD28734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369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19E05F-173C-4BF6-8D16-59DCFCB6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C6C4FC-A417-491D-99B1-573C2FC71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DC99B6-D332-471C-B8F2-A07D8CEC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555906-EA71-4AA2-88C1-9FC94229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4188366-B48A-460A-926C-7AF3C2C6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948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0431D1-9880-4BCA-8A52-78AF2715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8321BE-BA0E-4271-97C5-959322D1A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E3F521F-06ED-4DAE-A649-022787C72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77DB23F-12B8-4243-948D-B454580D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B8DA57-ED36-4B54-9824-8CA0B2BE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E71834-5424-4B93-B731-FBA661F4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218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6624B5-251F-4500-80A7-3426C3BC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C6D9158-8659-4F48-A769-A26D4CCBD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4A32C5-C74C-43B8-8124-068BB9BAA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45D2C8-71E6-4CA2-83C9-B43B54CEE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B702F6B-5F26-4D4D-93D2-92F9E7DB4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6AB8AD7-C0C6-49C0-A85E-EC08BFD2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FE76940-3A28-4C24-86A6-8C11E16C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44CA72-CFC4-4F11-ACE4-6AC089F3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53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EBA16F-0B61-49E9-9F70-A250F92A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81FC8FA-883F-46C7-958C-41B6769D1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76C1A92-F5A3-42FC-8781-F655AB5B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8F92327-DB4F-4173-A81F-6FAE34EE9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3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46309D0-1D41-4F4A-AADC-9E9A9B47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E4657B-98AB-4B5D-A03B-32BA3FA8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A39B704-8C40-4F94-857F-4EBE3B9A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010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83F93-26B5-459B-8BFD-65A5429C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826CA5-EA40-406B-9314-84D1CD92A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16CC096-86A2-4C83-82F4-BDAF69A61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A81CBD-7ED6-4BC4-916B-806C78E6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2410EB-ABF4-42FC-91DF-4E480665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6B0126A-2476-4D72-A5F3-CD9AD598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486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4C0403-CF98-44D2-8484-9A2A2079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7331DD4-1D08-4948-A850-8C539A66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14A50F0-39FA-442F-9A87-53B21E152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1A09760-10E9-4FE7-ACA8-3A3AF287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F8AA471-C3D9-4454-A353-7A90F45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CBB53F-5178-416E-8631-235AE288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2AA45E0-C2B2-46FA-A560-73703188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55F4C9-7639-447A-A891-DA0F11B5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188557-9CE7-41FD-B187-5BA331610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A33824-364E-4CD6-8176-80154D2FE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6639F1-3F90-4024-BB2E-2C7147B3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691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49120" y="496824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52320" y="40132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319925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89760" y="436880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82800" y="34290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733121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59280" y="485648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CEEA388-67E1-4CA3-BCB6-9D6634EC27D7}"/>
              </a:ext>
            </a:extLst>
          </p:cNvPr>
          <p:cNvSpPr txBox="1"/>
          <p:nvPr/>
        </p:nvSpPr>
        <p:spPr>
          <a:xfrm>
            <a:off x="2092960" y="388112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1011439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49120" y="496824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113280" y="40132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769220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49120" y="496824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52320" y="40132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1240410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49120" y="496824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52320" y="40132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789467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5DC34CE36E89F4B92BFA9B82D23A070" ma:contentTypeVersion="12" ma:contentTypeDescription="Luo uusi asiakirja." ma:contentTypeScope="" ma:versionID="8e2c3e667762a473a5274b42ba7d5de6">
  <xsd:schema xmlns:xsd="http://www.w3.org/2001/XMLSchema" xmlns:xs="http://www.w3.org/2001/XMLSchema" xmlns:p="http://schemas.microsoft.com/office/2006/metadata/properties" xmlns:ns2="36c43c7b-f203-4255-9c01-fbfa8f435691" xmlns:ns3="cba8b525-faa7-450e-87ad-219cde38671f" targetNamespace="http://schemas.microsoft.com/office/2006/metadata/properties" ma:root="true" ma:fieldsID="cf5e9a082a541ec06de7e27850db5c99" ns2:_="" ns3:_="">
    <xsd:import namespace="36c43c7b-f203-4255-9c01-fbfa8f435691"/>
    <xsd:import namespace="cba8b525-faa7-450e-87ad-219cde3867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3c7b-f203-4255-9c01-fbfa8f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b525-faa7-450e-87ad-219cde386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C4BD0B-F8B2-4C33-BA68-AAC03AD00A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687057-73A2-4A57-8E6B-D2B180D3DCD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D6969CD-C38F-4D07-87E0-ACA22AABAE91}"/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12</Words>
  <Application>Microsoft Office PowerPoint</Application>
  <PresentationFormat>Laajakuva</PresentationFormat>
  <Paragraphs>12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Haga Annika</dc:creator>
  <cp:lastModifiedBy>Haga Annika</cp:lastModifiedBy>
  <cp:revision>14</cp:revision>
  <dcterms:created xsi:type="dcterms:W3CDTF">2020-04-08T10:46:26Z</dcterms:created>
  <dcterms:modified xsi:type="dcterms:W3CDTF">2021-04-06T09:59:15Z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0x010100E5DC34CE36E89F4B92BFA9B82D23A070</vt:lpwstr>
  </property>
</Properties>
</file>