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99113" cy="10296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>
        <p:scale>
          <a:sx n="46" d="100"/>
          <a:sy n="46" d="100"/>
        </p:scale>
        <p:origin x="1664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389" y="1685103"/>
            <a:ext cx="13724335" cy="3584716"/>
          </a:xfrm>
        </p:spPr>
        <p:txBody>
          <a:bodyPr anchor="b"/>
          <a:lstStyle>
            <a:lvl1pPr algn="ctr"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7389" y="5408060"/>
            <a:ext cx="13724335" cy="2485943"/>
          </a:xfrm>
        </p:spPr>
        <p:txBody>
          <a:bodyPr/>
          <a:lstStyle>
            <a:lvl1pPr marL="0" indent="0" algn="ctr">
              <a:buNone/>
              <a:defRPr sz="3602"/>
            </a:lvl1pPr>
            <a:lvl2pPr marL="686211" indent="0" algn="ctr">
              <a:buNone/>
              <a:defRPr sz="3002"/>
            </a:lvl2pPr>
            <a:lvl3pPr marL="1372423" indent="0" algn="ctr">
              <a:buNone/>
              <a:defRPr sz="2702"/>
            </a:lvl3pPr>
            <a:lvl4pPr marL="2058634" indent="0" algn="ctr">
              <a:buNone/>
              <a:defRPr sz="2401"/>
            </a:lvl4pPr>
            <a:lvl5pPr marL="2744846" indent="0" algn="ctr">
              <a:buNone/>
              <a:defRPr sz="2401"/>
            </a:lvl5pPr>
            <a:lvl6pPr marL="3431057" indent="0" algn="ctr">
              <a:buNone/>
              <a:defRPr sz="2401"/>
            </a:lvl6pPr>
            <a:lvl7pPr marL="4117269" indent="0" algn="ctr">
              <a:buNone/>
              <a:defRPr sz="2401"/>
            </a:lvl7pPr>
            <a:lvl8pPr marL="4803480" indent="0" algn="ctr">
              <a:buNone/>
              <a:defRPr sz="2401"/>
            </a:lvl8pPr>
            <a:lvl9pPr marL="5489692" indent="0" algn="ctr">
              <a:buNone/>
              <a:defRPr sz="2401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5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90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95303" y="548195"/>
            <a:ext cx="3945746" cy="8725829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064" y="548195"/>
            <a:ext cx="11608500" cy="872582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38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7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33" y="2566982"/>
            <a:ext cx="15782985" cy="4283068"/>
          </a:xfrm>
        </p:spPr>
        <p:txBody>
          <a:bodyPr anchor="b"/>
          <a:lstStyle>
            <a:lvl1pPr>
              <a:defRPr sz="900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8533" y="6890570"/>
            <a:ext cx="15782985" cy="2252364"/>
          </a:xfrm>
        </p:spPr>
        <p:txBody>
          <a:bodyPr/>
          <a:lstStyle>
            <a:lvl1pPr marL="0" indent="0">
              <a:buNone/>
              <a:defRPr sz="3602">
                <a:solidFill>
                  <a:schemeClr val="tx1">
                    <a:tint val="75000"/>
                  </a:schemeClr>
                </a:solidFill>
              </a:defRPr>
            </a:lvl1pPr>
            <a:lvl2pPr marL="686211" indent="0">
              <a:buNone/>
              <a:defRPr sz="3002">
                <a:solidFill>
                  <a:schemeClr val="tx1">
                    <a:tint val="75000"/>
                  </a:schemeClr>
                </a:solidFill>
              </a:defRPr>
            </a:lvl2pPr>
            <a:lvl3pPr marL="1372423" indent="0">
              <a:buNone/>
              <a:defRPr sz="2702">
                <a:solidFill>
                  <a:schemeClr val="tx1">
                    <a:tint val="75000"/>
                  </a:schemeClr>
                </a:solidFill>
              </a:defRPr>
            </a:lvl3pPr>
            <a:lvl4pPr marL="2058634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4pPr>
            <a:lvl5pPr marL="2744846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5pPr>
            <a:lvl6pPr marL="3431057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6pPr>
            <a:lvl7pPr marL="4117269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7pPr>
            <a:lvl8pPr marL="480348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8pPr>
            <a:lvl9pPr marL="5489692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34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064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63926" y="2740973"/>
            <a:ext cx="7777123" cy="6533051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0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7" y="548195"/>
            <a:ext cx="15782985" cy="199018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48" y="2524080"/>
            <a:ext cx="7741382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48" y="3761092"/>
            <a:ext cx="7741382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63926" y="2524080"/>
            <a:ext cx="7779506" cy="1237012"/>
          </a:xfrm>
        </p:spPr>
        <p:txBody>
          <a:bodyPr anchor="b"/>
          <a:lstStyle>
            <a:lvl1pPr marL="0" indent="0">
              <a:buNone/>
              <a:defRPr sz="3602" b="1"/>
            </a:lvl1pPr>
            <a:lvl2pPr marL="686211" indent="0">
              <a:buNone/>
              <a:defRPr sz="3002" b="1"/>
            </a:lvl2pPr>
            <a:lvl3pPr marL="1372423" indent="0">
              <a:buNone/>
              <a:defRPr sz="2702" b="1"/>
            </a:lvl3pPr>
            <a:lvl4pPr marL="2058634" indent="0">
              <a:buNone/>
              <a:defRPr sz="2401" b="1"/>
            </a:lvl4pPr>
            <a:lvl5pPr marL="2744846" indent="0">
              <a:buNone/>
              <a:defRPr sz="2401" b="1"/>
            </a:lvl5pPr>
            <a:lvl6pPr marL="3431057" indent="0">
              <a:buNone/>
              <a:defRPr sz="2401" b="1"/>
            </a:lvl6pPr>
            <a:lvl7pPr marL="4117269" indent="0">
              <a:buNone/>
              <a:defRPr sz="2401" b="1"/>
            </a:lvl7pPr>
            <a:lvl8pPr marL="4803480" indent="0">
              <a:buNone/>
              <a:defRPr sz="2401" b="1"/>
            </a:lvl8pPr>
            <a:lvl9pPr marL="5489692" indent="0">
              <a:buNone/>
              <a:defRPr sz="2401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63926" y="3761092"/>
            <a:ext cx="7779506" cy="5531999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27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51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10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506" y="1482510"/>
            <a:ext cx="9263926" cy="7317206"/>
          </a:xfrm>
        </p:spPr>
        <p:txBody>
          <a:bodyPr/>
          <a:lstStyle>
            <a:lvl1pPr>
              <a:defRPr sz="4803"/>
            </a:lvl1pPr>
            <a:lvl2pPr>
              <a:defRPr sz="4203"/>
            </a:lvl2pPr>
            <a:lvl3pPr>
              <a:defRPr sz="3602"/>
            </a:lvl3pPr>
            <a:lvl4pPr>
              <a:defRPr sz="3002"/>
            </a:lvl4pPr>
            <a:lvl5pPr>
              <a:defRPr sz="3002"/>
            </a:lvl5pPr>
            <a:lvl6pPr>
              <a:defRPr sz="3002"/>
            </a:lvl6pPr>
            <a:lvl7pPr>
              <a:defRPr sz="3002"/>
            </a:lvl7pPr>
            <a:lvl8pPr>
              <a:defRPr sz="3002"/>
            </a:lvl8pPr>
            <a:lvl9pPr>
              <a:defRPr sz="3002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1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48" y="686435"/>
            <a:ext cx="5901940" cy="2402523"/>
          </a:xfrm>
        </p:spPr>
        <p:txBody>
          <a:bodyPr anchor="b"/>
          <a:lstStyle>
            <a:lvl1pPr>
              <a:defRPr sz="480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9506" y="1482510"/>
            <a:ext cx="9263926" cy="7317206"/>
          </a:xfrm>
        </p:spPr>
        <p:txBody>
          <a:bodyPr anchor="t"/>
          <a:lstStyle>
            <a:lvl1pPr marL="0" indent="0">
              <a:buNone/>
              <a:defRPr sz="4803"/>
            </a:lvl1pPr>
            <a:lvl2pPr marL="686211" indent="0">
              <a:buNone/>
              <a:defRPr sz="4203"/>
            </a:lvl2pPr>
            <a:lvl3pPr marL="1372423" indent="0">
              <a:buNone/>
              <a:defRPr sz="3602"/>
            </a:lvl3pPr>
            <a:lvl4pPr marL="2058634" indent="0">
              <a:buNone/>
              <a:defRPr sz="3002"/>
            </a:lvl4pPr>
            <a:lvl5pPr marL="2744846" indent="0">
              <a:buNone/>
              <a:defRPr sz="3002"/>
            </a:lvl5pPr>
            <a:lvl6pPr marL="3431057" indent="0">
              <a:buNone/>
              <a:defRPr sz="3002"/>
            </a:lvl6pPr>
            <a:lvl7pPr marL="4117269" indent="0">
              <a:buNone/>
              <a:defRPr sz="3002"/>
            </a:lvl7pPr>
            <a:lvl8pPr marL="4803480" indent="0">
              <a:buNone/>
              <a:defRPr sz="3002"/>
            </a:lvl8pPr>
            <a:lvl9pPr marL="5489692" indent="0">
              <a:buNone/>
              <a:defRPr sz="3002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48" y="3088957"/>
            <a:ext cx="5901940" cy="5722676"/>
          </a:xfrm>
        </p:spPr>
        <p:txBody>
          <a:bodyPr/>
          <a:lstStyle>
            <a:lvl1pPr marL="0" indent="0">
              <a:buNone/>
              <a:defRPr sz="2401"/>
            </a:lvl1pPr>
            <a:lvl2pPr marL="686211" indent="0">
              <a:buNone/>
              <a:defRPr sz="2101"/>
            </a:lvl2pPr>
            <a:lvl3pPr marL="1372423" indent="0">
              <a:buNone/>
              <a:defRPr sz="1801"/>
            </a:lvl3pPr>
            <a:lvl4pPr marL="2058634" indent="0">
              <a:buNone/>
              <a:defRPr sz="1501"/>
            </a:lvl4pPr>
            <a:lvl5pPr marL="2744846" indent="0">
              <a:buNone/>
              <a:defRPr sz="1501"/>
            </a:lvl5pPr>
            <a:lvl6pPr marL="3431057" indent="0">
              <a:buNone/>
              <a:defRPr sz="1501"/>
            </a:lvl6pPr>
            <a:lvl7pPr marL="4117269" indent="0">
              <a:buNone/>
              <a:defRPr sz="1501"/>
            </a:lvl7pPr>
            <a:lvl8pPr marL="4803480" indent="0">
              <a:buNone/>
              <a:defRPr sz="1501"/>
            </a:lvl8pPr>
            <a:lvl9pPr marL="5489692" indent="0">
              <a:buNone/>
              <a:defRPr sz="150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064" y="548195"/>
            <a:ext cx="15782985" cy="199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64" y="2740973"/>
            <a:ext cx="15782985" cy="653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064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FA82-01A8-9049-8B54-D8E7BF1DB535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1581" y="9543354"/>
            <a:ext cx="6175951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23749" y="9543354"/>
            <a:ext cx="4117300" cy="548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6AD2-253F-AE49-80AF-8D6D029DE6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296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2423" rtl="0" eaLnBrk="1" latinLnBrk="0" hangingPunct="1">
        <a:lnSpc>
          <a:spcPct val="90000"/>
        </a:lnSpc>
        <a:spcBef>
          <a:spcPct val="0"/>
        </a:spcBef>
        <a:buNone/>
        <a:defRPr sz="66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106" indent="-343106" algn="l" defTabSz="1372423" rtl="0" eaLnBrk="1" latinLnBrk="0" hangingPunct="1">
        <a:lnSpc>
          <a:spcPct val="90000"/>
        </a:lnSpc>
        <a:spcBef>
          <a:spcPts val="1501"/>
        </a:spcBef>
        <a:buFont typeface="Arial" panose="020B0604020202020204" pitchFamily="34" charset="0"/>
        <a:buChar char="•"/>
        <a:defRPr sz="4203" kern="1200">
          <a:solidFill>
            <a:schemeClr val="tx1"/>
          </a:solidFill>
          <a:latin typeface="+mn-lt"/>
          <a:ea typeface="+mn-ea"/>
          <a:cs typeface="+mn-cs"/>
        </a:defRPr>
      </a:lvl1pPr>
      <a:lvl2pPr marL="1029317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2" kern="1200">
          <a:solidFill>
            <a:schemeClr val="tx1"/>
          </a:solidFill>
          <a:latin typeface="+mn-lt"/>
          <a:ea typeface="+mn-ea"/>
          <a:cs typeface="+mn-cs"/>
        </a:defRPr>
      </a:lvl2pPr>
      <a:lvl3pPr marL="1715529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2" kern="1200">
          <a:solidFill>
            <a:schemeClr val="tx1"/>
          </a:solidFill>
          <a:latin typeface="+mn-lt"/>
          <a:ea typeface="+mn-ea"/>
          <a:cs typeface="+mn-cs"/>
        </a:defRPr>
      </a:lvl3pPr>
      <a:lvl4pPr marL="2401740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3087952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774163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460375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5146586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832798" indent="-343106" algn="l" defTabSz="137242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1pPr>
      <a:lvl2pPr marL="686211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372423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3pPr>
      <a:lvl4pPr marL="2058634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4pPr>
      <a:lvl5pPr marL="2744846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5pPr>
      <a:lvl6pPr marL="3431057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6pPr>
      <a:lvl7pPr marL="4117269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7pPr>
      <a:lvl8pPr marL="4803480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8pPr>
      <a:lvl9pPr marL="5489692" algn="l" defTabSz="1372423" rtl="0" eaLnBrk="1" latinLnBrk="0" hangingPunct="1">
        <a:defRPr sz="2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DD0F178D-2399-6848-AC16-0DB46D7B2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20" y="-1"/>
            <a:ext cx="18304933" cy="1029652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931A766-B494-FF46-ABD2-CF54CFEBD5A7}"/>
              </a:ext>
            </a:extLst>
          </p:cNvPr>
          <p:cNvSpPr txBox="1"/>
          <p:nvPr/>
        </p:nvSpPr>
        <p:spPr>
          <a:xfrm>
            <a:off x="12819415" y="1372015"/>
            <a:ext cx="43497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Tähän tulee</a:t>
            </a:r>
          </a:p>
          <a:p>
            <a:r>
              <a:rPr lang="fi-FI" sz="50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 otsikko.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D21AA051-3C00-4647-BF68-C1784F4A4496}"/>
              </a:ext>
            </a:extLst>
          </p:cNvPr>
          <p:cNvSpPr txBox="1"/>
          <p:nvPr/>
        </p:nvSpPr>
        <p:spPr>
          <a:xfrm>
            <a:off x="13786668" y="4434881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5785366B-5430-9C43-AD09-52B64203327F}"/>
              </a:ext>
            </a:extLst>
          </p:cNvPr>
          <p:cNvSpPr txBox="1"/>
          <p:nvPr/>
        </p:nvSpPr>
        <p:spPr>
          <a:xfrm>
            <a:off x="13786668" y="5519355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8A3F92E-1031-F24D-AB00-1902DD63D1CD}"/>
              </a:ext>
            </a:extLst>
          </p:cNvPr>
          <p:cNvSpPr txBox="1"/>
          <p:nvPr/>
        </p:nvSpPr>
        <p:spPr>
          <a:xfrm>
            <a:off x="13786667" y="6747772"/>
            <a:ext cx="282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143D34AB-7056-5045-BB3D-2F4B9165A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2102" y="8471825"/>
            <a:ext cx="2450592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9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10</Words>
  <Application>Microsoft Macintosh PowerPoint</Application>
  <PresentationFormat>Mukautettu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4</cp:revision>
  <dcterms:created xsi:type="dcterms:W3CDTF">2019-02-22T15:48:12Z</dcterms:created>
  <dcterms:modified xsi:type="dcterms:W3CDTF">2019-02-22T16:55:21Z</dcterms:modified>
</cp:coreProperties>
</file>