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55"/>
  </p:normalViewPr>
  <p:slideViewPr>
    <p:cSldViewPr snapToGrid="0" snapToObjects="1">
      <p:cViewPr varScale="1">
        <p:scale>
          <a:sx n="67" d="100"/>
          <a:sy n="67" d="100"/>
        </p:scale>
        <p:origin x="27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3CCA-45AB-C84E-9033-CA5D5FE6999C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6C58-CB00-1845-8E83-562460C63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48981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3CCA-45AB-C84E-9033-CA5D5FE6999C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6C58-CB00-1845-8E83-562460C63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9262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3CCA-45AB-C84E-9033-CA5D5FE6999C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6C58-CB00-1845-8E83-562460C63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4361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3CCA-45AB-C84E-9033-CA5D5FE6999C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6C58-CB00-1845-8E83-562460C63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6577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3CCA-45AB-C84E-9033-CA5D5FE6999C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6C58-CB00-1845-8E83-562460C63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2448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3CCA-45AB-C84E-9033-CA5D5FE6999C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6C58-CB00-1845-8E83-562460C63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3151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3CCA-45AB-C84E-9033-CA5D5FE6999C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6C58-CB00-1845-8E83-562460C63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293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3CCA-45AB-C84E-9033-CA5D5FE6999C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6C58-CB00-1845-8E83-562460C63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015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3CCA-45AB-C84E-9033-CA5D5FE6999C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6C58-CB00-1845-8E83-562460C63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921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3CCA-45AB-C84E-9033-CA5D5FE6999C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6C58-CB00-1845-8E83-562460C63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66438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C3CCA-45AB-C84E-9033-CA5D5FE6999C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16C58-CB00-1845-8E83-562460C63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7337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C3CCA-45AB-C84E-9033-CA5D5FE6999C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16C58-CB00-1845-8E83-562460C630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0749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105197C6-FBCF-4F47-9D7F-B4205754EC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402" y="-1"/>
            <a:ext cx="7568077" cy="10691813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BC999DA9-84D8-0041-974A-1682F1D1B10B}"/>
              </a:ext>
            </a:extLst>
          </p:cNvPr>
          <p:cNvSpPr txBox="1"/>
          <p:nvPr/>
        </p:nvSpPr>
        <p:spPr>
          <a:xfrm>
            <a:off x="2672862" y="7741628"/>
            <a:ext cx="36102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100" b="1" dirty="0">
                <a:solidFill>
                  <a:srgbClr val="E842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Tämä tässä</a:t>
            </a:r>
          </a:p>
          <a:p>
            <a:pPr algn="ctr"/>
            <a:r>
              <a:rPr lang="fi-FI" sz="2100" b="1" dirty="0">
                <a:solidFill>
                  <a:srgbClr val="E842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esimerkki otsikolle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94B39E91-256F-D54A-B8F7-0D822702E7D3}"/>
              </a:ext>
            </a:extLst>
          </p:cNvPr>
          <p:cNvSpPr txBox="1"/>
          <p:nvPr/>
        </p:nvSpPr>
        <p:spPr>
          <a:xfrm>
            <a:off x="2624139" y="8642913"/>
            <a:ext cx="1776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Klo. 12.00-16.00</a:t>
            </a: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CFFFD3E5-2527-9440-9E45-2865242243EE}"/>
              </a:ext>
            </a:extLst>
          </p:cNvPr>
          <p:cNvSpPr txBox="1"/>
          <p:nvPr/>
        </p:nvSpPr>
        <p:spPr>
          <a:xfrm>
            <a:off x="2624138" y="9160459"/>
            <a:ext cx="1776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01.01.2019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DD108DA0-6242-7745-A573-B8F50C72A777}"/>
              </a:ext>
            </a:extLst>
          </p:cNvPr>
          <p:cNvSpPr txBox="1"/>
          <p:nvPr/>
        </p:nvSpPr>
        <p:spPr>
          <a:xfrm>
            <a:off x="2624138" y="9662679"/>
            <a:ext cx="1776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Paikka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EA182163-5F61-E24B-A035-B1C50F83E8B2}"/>
              </a:ext>
            </a:extLst>
          </p:cNvPr>
          <p:cNvSpPr txBox="1"/>
          <p:nvPr/>
        </p:nvSpPr>
        <p:spPr>
          <a:xfrm>
            <a:off x="4060984" y="8642913"/>
            <a:ext cx="26791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adipiscing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elit,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nonummy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nibh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euismod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tincidunt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laoreet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magna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aliquam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erat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volutpat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aliquam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erat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volutpat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aliquam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erat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13" name="Kuva 12">
            <a:extLst>
              <a:ext uri="{FF2B5EF4-FFF2-40B4-BE49-F238E27FC236}">
                <a16:creationId xmlns:a16="http://schemas.microsoft.com/office/drawing/2014/main" id="{81329DF3-D5BF-8E47-B2B9-98703B612B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3164" y="9768669"/>
            <a:ext cx="910792" cy="48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578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38</Words>
  <Application>Microsoft Macintosh PowerPoint</Application>
  <PresentationFormat>Mukautettu</PresentationFormat>
  <Paragraphs>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Minttu Läntelä</dc:creator>
  <cp:lastModifiedBy>Minttu Läntelä</cp:lastModifiedBy>
  <cp:revision>4</cp:revision>
  <cp:lastPrinted>2019-02-22T10:15:18Z</cp:lastPrinted>
  <dcterms:created xsi:type="dcterms:W3CDTF">2019-02-22T10:12:23Z</dcterms:created>
  <dcterms:modified xsi:type="dcterms:W3CDTF">2019-02-22T17:02:39Z</dcterms:modified>
</cp:coreProperties>
</file>