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842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55"/>
  </p:normalViewPr>
  <p:slideViewPr>
    <p:cSldViewPr snapToGrid="0" snapToObjects="1">
      <p:cViewPr varScale="1">
        <p:scale>
          <a:sx n="67" d="100"/>
          <a:sy n="67" d="100"/>
        </p:scale>
        <p:origin x="27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56610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32371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53039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775431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4842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695947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8759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16032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92434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02912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1D3F-1867-834D-913C-040C87FFE23B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5812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
toinen taso
kolmas taso
neljäs taso
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DC1D3F-1867-834D-913C-040C87FFE23B}" type="datetimeFigureOut">
              <a:rPr lang="fi-FI" smtClean="0"/>
              <a:t>22.2.2019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BE81E-A0D8-C34F-AC8B-240A341CCF7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489625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FF2B5EF4-FFF2-40B4-BE49-F238E27FC236}">
                <a16:creationId xmlns:a16="http://schemas.microsoft.com/office/drawing/2014/main" id="{24296818-9F3E-2C45-BC86-79F3B8F2F95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764" y="-1"/>
            <a:ext cx="7568077" cy="10691813"/>
          </a:xfrm>
          <a:prstGeom prst="rect">
            <a:avLst/>
          </a:prstGeom>
        </p:spPr>
      </p:pic>
      <p:sp>
        <p:nvSpPr>
          <p:cNvPr id="10" name="Tekstiruutu 9">
            <a:extLst>
              <a:ext uri="{FF2B5EF4-FFF2-40B4-BE49-F238E27FC236}">
                <a16:creationId xmlns:a16="http://schemas.microsoft.com/office/drawing/2014/main" id="{3E7E90A5-EE25-8446-ABEA-ED6A3388746D}"/>
              </a:ext>
            </a:extLst>
          </p:cNvPr>
          <p:cNvSpPr txBox="1"/>
          <p:nvPr/>
        </p:nvSpPr>
        <p:spPr>
          <a:xfrm>
            <a:off x="2672862" y="7741628"/>
            <a:ext cx="361020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21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Tämä tässä</a:t>
            </a:r>
          </a:p>
          <a:p>
            <a:pPr algn="ctr"/>
            <a:r>
              <a:rPr lang="fi-FI" sz="2100" b="1" dirty="0">
                <a:solidFill>
                  <a:srgbClr val="E842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esimerkki otsikolle</a:t>
            </a:r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ED9603AC-3B43-BE41-A745-CDC905CCB8EB}"/>
              </a:ext>
            </a:extLst>
          </p:cNvPr>
          <p:cNvSpPr txBox="1"/>
          <p:nvPr/>
        </p:nvSpPr>
        <p:spPr>
          <a:xfrm>
            <a:off x="2624139" y="8642913"/>
            <a:ext cx="1776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Klo. 12.00-16.00</a:t>
            </a:r>
          </a:p>
        </p:txBody>
      </p:sp>
      <p:sp>
        <p:nvSpPr>
          <p:cNvPr id="14" name="Tekstiruutu 13">
            <a:extLst>
              <a:ext uri="{FF2B5EF4-FFF2-40B4-BE49-F238E27FC236}">
                <a16:creationId xmlns:a16="http://schemas.microsoft.com/office/drawing/2014/main" id="{14F41966-AE5B-5749-9B0A-765EBBA9DA70}"/>
              </a:ext>
            </a:extLst>
          </p:cNvPr>
          <p:cNvSpPr txBox="1"/>
          <p:nvPr/>
        </p:nvSpPr>
        <p:spPr>
          <a:xfrm>
            <a:off x="2624138" y="9160459"/>
            <a:ext cx="1776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01.01.2019</a:t>
            </a:r>
          </a:p>
        </p:txBody>
      </p:sp>
      <p:sp>
        <p:nvSpPr>
          <p:cNvPr id="15" name="Tekstiruutu 14">
            <a:extLst>
              <a:ext uri="{FF2B5EF4-FFF2-40B4-BE49-F238E27FC236}">
                <a16:creationId xmlns:a16="http://schemas.microsoft.com/office/drawing/2014/main" id="{EDF17C56-E73D-E74C-BE44-5698984A2CE7}"/>
              </a:ext>
            </a:extLst>
          </p:cNvPr>
          <p:cNvSpPr txBox="1"/>
          <p:nvPr/>
        </p:nvSpPr>
        <p:spPr>
          <a:xfrm>
            <a:off x="2624138" y="9662679"/>
            <a:ext cx="177604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Paikka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9B72AC51-01F5-4C44-BA52-D597F69BB1BE}"/>
              </a:ext>
            </a:extLst>
          </p:cNvPr>
          <p:cNvSpPr txBox="1"/>
          <p:nvPr/>
        </p:nvSpPr>
        <p:spPr>
          <a:xfrm>
            <a:off x="4060984" y="8642913"/>
            <a:ext cx="267916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Lorem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ipsum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amet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adipiscing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elit,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sed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nonummy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nibh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euismod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tincidunt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laoreet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dolore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magna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volutpat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aliquam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i-FI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erat</a:t>
            </a:r>
            <a:r>
              <a:rPr lang="fi-FI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20" name="Kuva 19">
            <a:extLst>
              <a:ext uri="{FF2B5EF4-FFF2-40B4-BE49-F238E27FC236}">
                <a16:creationId xmlns:a16="http://schemas.microsoft.com/office/drawing/2014/main" id="{BFDBC793-4B65-CC4F-93EC-07D3F5155E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3164" y="9768669"/>
            <a:ext cx="910792" cy="48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0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-te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35</TotalTime>
  <Words>38</Words>
  <Application>Microsoft Macintosh PowerPoint</Application>
  <PresentationFormat>Mukautettu</PresentationFormat>
  <Paragraphs>6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Office-teema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Minttu Läntelä</dc:creator>
  <cp:lastModifiedBy>Minttu Läntelä</cp:lastModifiedBy>
  <cp:revision>7</cp:revision>
  <dcterms:created xsi:type="dcterms:W3CDTF">2019-02-22T10:25:00Z</dcterms:created>
  <dcterms:modified xsi:type="dcterms:W3CDTF">2019-02-22T17:03:03Z</dcterms:modified>
</cp:coreProperties>
</file>