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8299113" cy="10296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55"/>
  </p:normalViewPr>
  <p:slideViewPr>
    <p:cSldViewPr snapToGrid="0" snapToObjects="1">
      <p:cViewPr varScale="1">
        <p:scale>
          <a:sx n="32" d="100"/>
          <a:sy n="32" d="100"/>
        </p:scale>
        <p:origin x="53" y="8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7389" y="1685103"/>
            <a:ext cx="13724335" cy="3584716"/>
          </a:xfrm>
        </p:spPr>
        <p:txBody>
          <a:bodyPr anchor="b"/>
          <a:lstStyle>
            <a:lvl1pPr algn="ctr">
              <a:defRPr sz="9005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7389" y="5408060"/>
            <a:ext cx="13724335" cy="2485943"/>
          </a:xfrm>
        </p:spPr>
        <p:txBody>
          <a:bodyPr/>
          <a:lstStyle>
            <a:lvl1pPr marL="0" indent="0" algn="ctr">
              <a:buNone/>
              <a:defRPr sz="3602"/>
            </a:lvl1pPr>
            <a:lvl2pPr marL="686211" indent="0" algn="ctr">
              <a:buNone/>
              <a:defRPr sz="3002"/>
            </a:lvl2pPr>
            <a:lvl3pPr marL="1372423" indent="0" algn="ctr">
              <a:buNone/>
              <a:defRPr sz="2702"/>
            </a:lvl3pPr>
            <a:lvl4pPr marL="2058634" indent="0" algn="ctr">
              <a:buNone/>
              <a:defRPr sz="2401"/>
            </a:lvl4pPr>
            <a:lvl5pPr marL="2744846" indent="0" algn="ctr">
              <a:buNone/>
              <a:defRPr sz="2401"/>
            </a:lvl5pPr>
            <a:lvl6pPr marL="3431057" indent="0" algn="ctr">
              <a:buNone/>
              <a:defRPr sz="2401"/>
            </a:lvl6pPr>
            <a:lvl7pPr marL="4117269" indent="0" algn="ctr">
              <a:buNone/>
              <a:defRPr sz="2401"/>
            </a:lvl7pPr>
            <a:lvl8pPr marL="4803480" indent="0" algn="ctr">
              <a:buNone/>
              <a:defRPr sz="2401"/>
            </a:lvl8pPr>
            <a:lvl9pPr marL="5489692" indent="0" algn="ctr">
              <a:buNone/>
              <a:defRPr sz="2401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BB5-9BC9-734E-865F-7B1060190DCD}" type="datetimeFigureOut">
              <a:rPr lang="fi-FI" smtClean="0"/>
              <a:t>18.3.2019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AE17-BE6D-C642-B592-14FD0E680E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6503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BB5-9BC9-734E-865F-7B1060190DCD}" type="datetimeFigureOut">
              <a:rPr lang="fi-FI" smtClean="0"/>
              <a:t>18.3.2019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AE17-BE6D-C642-B592-14FD0E680E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091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95303" y="548195"/>
            <a:ext cx="3945746" cy="8725829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8064" y="548195"/>
            <a:ext cx="11608500" cy="8725829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BB5-9BC9-734E-865F-7B1060190DCD}" type="datetimeFigureOut">
              <a:rPr lang="fi-FI" smtClean="0"/>
              <a:t>18.3.2019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AE17-BE6D-C642-B592-14FD0E680E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0161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BB5-9BC9-734E-865F-7B1060190DCD}" type="datetimeFigureOut">
              <a:rPr lang="fi-FI" smtClean="0"/>
              <a:t>18.3.2019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AE17-BE6D-C642-B592-14FD0E680E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55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8533" y="2566982"/>
            <a:ext cx="15782985" cy="4283068"/>
          </a:xfrm>
        </p:spPr>
        <p:txBody>
          <a:bodyPr anchor="b"/>
          <a:lstStyle>
            <a:lvl1pPr>
              <a:defRPr sz="9005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8533" y="6890570"/>
            <a:ext cx="15782985" cy="2252364"/>
          </a:xfrm>
        </p:spPr>
        <p:txBody>
          <a:bodyPr/>
          <a:lstStyle>
            <a:lvl1pPr marL="0" indent="0">
              <a:buNone/>
              <a:defRPr sz="3602">
                <a:solidFill>
                  <a:schemeClr val="tx1">
                    <a:tint val="75000"/>
                  </a:schemeClr>
                </a:solidFill>
              </a:defRPr>
            </a:lvl1pPr>
            <a:lvl2pPr marL="686211" indent="0">
              <a:buNone/>
              <a:defRPr sz="3002">
                <a:solidFill>
                  <a:schemeClr val="tx1">
                    <a:tint val="75000"/>
                  </a:schemeClr>
                </a:solidFill>
              </a:defRPr>
            </a:lvl2pPr>
            <a:lvl3pPr marL="1372423" indent="0">
              <a:buNone/>
              <a:defRPr sz="2702">
                <a:solidFill>
                  <a:schemeClr val="tx1">
                    <a:tint val="75000"/>
                  </a:schemeClr>
                </a:solidFill>
              </a:defRPr>
            </a:lvl3pPr>
            <a:lvl4pPr marL="2058634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4pPr>
            <a:lvl5pPr marL="2744846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5pPr>
            <a:lvl6pPr marL="3431057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6pPr>
            <a:lvl7pPr marL="4117269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7pPr>
            <a:lvl8pPr marL="4803480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8pPr>
            <a:lvl9pPr marL="5489692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BB5-9BC9-734E-865F-7B1060190DCD}" type="datetimeFigureOut">
              <a:rPr lang="fi-FI" smtClean="0"/>
              <a:t>18.3.2019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AE17-BE6D-C642-B592-14FD0E680E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3371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8064" y="2740973"/>
            <a:ext cx="7777123" cy="6533051"/>
          </a:xfrm>
        </p:spPr>
        <p:txBody>
          <a:bodyPr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63926" y="2740973"/>
            <a:ext cx="7777123" cy="6533051"/>
          </a:xfrm>
        </p:spPr>
        <p:txBody>
          <a:bodyPr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BB5-9BC9-734E-865F-7B1060190DCD}" type="datetimeFigureOut">
              <a:rPr lang="fi-FI" smtClean="0"/>
              <a:t>18.3.2019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AE17-BE6D-C642-B592-14FD0E680E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365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447" y="548195"/>
            <a:ext cx="15782985" cy="199018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448" y="2524080"/>
            <a:ext cx="7741382" cy="1237012"/>
          </a:xfrm>
        </p:spPr>
        <p:txBody>
          <a:bodyPr anchor="b"/>
          <a:lstStyle>
            <a:lvl1pPr marL="0" indent="0">
              <a:buNone/>
              <a:defRPr sz="3602" b="1"/>
            </a:lvl1pPr>
            <a:lvl2pPr marL="686211" indent="0">
              <a:buNone/>
              <a:defRPr sz="3002" b="1"/>
            </a:lvl2pPr>
            <a:lvl3pPr marL="1372423" indent="0">
              <a:buNone/>
              <a:defRPr sz="2702" b="1"/>
            </a:lvl3pPr>
            <a:lvl4pPr marL="2058634" indent="0">
              <a:buNone/>
              <a:defRPr sz="2401" b="1"/>
            </a:lvl4pPr>
            <a:lvl5pPr marL="2744846" indent="0">
              <a:buNone/>
              <a:defRPr sz="2401" b="1"/>
            </a:lvl5pPr>
            <a:lvl6pPr marL="3431057" indent="0">
              <a:buNone/>
              <a:defRPr sz="2401" b="1"/>
            </a:lvl6pPr>
            <a:lvl7pPr marL="4117269" indent="0">
              <a:buNone/>
              <a:defRPr sz="2401" b="1"/>
            </a:lvl7pPr>
            <a:lvl8pPr marL="4803480" indent="0">
              <a:buNone/>
              <a:defRPr sz="2401" b="1"/>
            </a:lvl8pPr>
            <a:lvl9pPr marL="5489692" indent="0">
              <a:buNone/>
              <a:defRPr sz="2401" b="1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0448" y="3761092"/>
            <a:ext cx="7741382" cy="5531999"/>
          </a:xfrm>
        </p:spPr>
        <p:txBody>
          <a:bodyPr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63926" y="2524080"/>
            <a:ext cx="7779506" cy="1237012"/>
          </a:xfrm>
        </p:spPr>
        <p:txBody>
          <a:bodyPr anchor="b"/>
          <a:lstStyle>
            <a:lvl1pPr marL="0" indent="0">
              <a:buNone/>
              <a:defRPr sz="3602" b="1"/>
            </a:lvl1pPr>
            <a:lvl2pPr marL="686211" indent="0">
              <a:buNone/>
              <a:defRPr sz="3002" b="1"/>
            </a:lvl2pPr>
            <a:lvl3pPr marL="1372423" indent="0">
              <a:buNone/>
              <a:defRPr sz="2702" b="1"/>
            </a:lvl3pPr>
            <a:lvl4pPr marL="2058634" indent="0">
              <a:buNone/>
              <a:defRPr sz="2401" b="1"/>
            </a:lvl4pPr>
            <a:lvl5pPr marL="2744846" indent="0">
              <a:buNone/>
              <a:defRPr sz="2401" b="1"/>
            </a:lvl5pPr>
            <a:lvl6pPr marL="3431057" indent="0">
              <a:buNone/>
              <a:defRPr sz="2401" b="1"/>
            </a:lvl6pPr>
            <a:lvl7pPr marL="4117269" indent="0">
              <a:buNone/>
              <a:defRPr sz="2401" b="1"/>
            </a:lvl7pPr>
            <a:lvl8pPr marL="4803480" indent="0">
              <a:buNone/>
              <a:defRPr sz="2401" b="1"/>
            </a:lvl8pPr>
            <a:lvl9pPr marL="5489692" indent="0">
              <a:buNone/>
              <a:defRPr sz="2401" b="1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63926" y="3761092"/>
            <a:ext cx="7779506" cy="5531999"/>
          </a:xfrm>
        </p:spPr>
        <p:txBody>
          <a:bodyPr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BB5-9BC9-734E-865F-7B1060190DCD}" type="datetimeFigureOut">
              <a:rPr lang="fi-FI" smtClean="0"/>
              <a:t>18.3.2019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AE17-BE6D-C642-B592-14FD0E680E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402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BB5-9BC9-734E-865F-7B1060190DCD}" type="datetimeFigureOut">
              <a:rPr lang="fi-FI" smtClean="0"/>
              <a:t>18.3.2019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AE17-BE6D-C642-B592-14FD0E680E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2872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BB5-9BC9-734E-865F-7B1060190DCD}" type="datetimeFigureOut">
              <a:rPr lang="fi-FI" smtClean="0"/>
              <a:t>18.3.2019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AE17-BE6D-C642-B592-14FD0E680E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3401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448" y="686435"/>
            <a:ext cx="5901940" cy="2402523"/>
          </a:xfrm>
        </p:spPr>
        <p:txBody>
          <a:bodyPr anchor="b"/>
          <a:lstStyle>
            <a:lvl1pPr>
              <a:defRPr sz="4803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9506" y="1482510"/>
            <a:ext cx="9263926" cy="7317206"/>
          </a:xfrm>
        </p:spPr>
        <p:txBody>
          <a:bodyPr/>
          <a:lstStyle>
            <a:lvl1pPr>
              <a:defRPr sz="4803"/>
            </a:lvl1pPr>
            <a:lvl2pPr>
              <a:defRPr sz="4203"/>
            </a:lvl2pPr>
            <a:lvl3pPr>
              <a:defRPr sz="3602"/>
            </a:lvl3pPr>
            <a:lvl4pPr>
              <a:defRPr sz="3002"/>
            </a:lvl4pPr>
            <a:lvl5pPr>
              <a:defRPr sz="3002"/>
            </a:lvl5pPr>
            <a:lvl6pPr>
              <a:defRPr sz="3002"/>
            </a:lvl6pPr>
            <a:lvl7pPr>
              <a:defRPr sz="3002"/>
            </a:lvl7pPr>
            <a:lvl8pPr>
              <a:defRPr sz="3002"/>
            </a:lvl8pPr>
            <a:lvl9pPr>
              <a:defRPr sz="3002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0448" y="3088957"/>
            <a:ext cx="5901940" cy="5722676"/>
          </a:xfrm>
        </p:spPr>
        <p:txBody>
          <a:bodyPr/>
          <a:lstStyle>
            <a:lvl1pPr marL="0" indent="0">
              <a:buNone/>
              <a:defRPr sz="2401"/>
            </a:lvl1pPr>
            <a:lvl2pPr marL="686211" indent="0">
              <a:buNone/>
              <a:defRPr sz="2101"/>
            </a:lvl2pPr>
            <a:lvl3pPr marL="1372423" indent="0">
              <a:buNone/>
              <a:defRPr sz="1801"/>
            </a:lvl3pPr>
            <a:lvl4pPr marL="2058634" indent="0">
              <a:buNone/>
              <a:defRPr sz="1501"/>
            </a:lvl4pPr>
            <a:lvl5pPr marL="2744846" indent="0">
              <a:buNone/>
              <a:defRPr sz="1501"/>
            </a:lvl5pPr>
            <a:lvl6pPr marL="3431057" indent="0">
              <a:buNone/>
              <a:defRPr sz="1501"/>
            </a:lvl6pPr>
            <a:lvl7pPr marL="4117269" indent="0">
              <a:buNone/>
              <a:defRPr sz="1501"/>
            </a:lvl7pPr>
            <a:lvl8pPr marL="4803480" indent="0">
              <a:buNone/>
              <a:defRPr sz="1501"/>
            </a:lvl8pPr>
            <a:lvl9pPr marL="5489692" indent="0">
              <a:buNone/>
              <a:defRPr sz="1501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BB5-9BC9-734E-865F-7B1060190DCD}" type="datetimeFigureOut">
              <a:rPr lang="fi-FI" smtClean="0"/>
              <a:t>18.3.2019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AE17-BE6D-C642-B592-14FD0E680E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7323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448" y="686435"/>
            <a:ext cx="5901940" cy="2402523"/>
          </a:xfrm>
        </p:spPr>
        <p:txBody>
          <a:bodyPr anchor="b"/>
          <a:lstStyle>
            <a:lvl1pPr>
              <a:defRPr sz="4803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9506" y="1482510"/>
            <a:ext cx="9263926" cy="7317206"/>
          </a:xfrm>
        </p:spPr>
        <p:txBody>
          <a:bodyPr anchor="t"/>
          <a:lstStyle>
            <a:lvl1pPr marL="0" indent="0">
              <a:buNone/>
              <a:defRPr sz="4803"/>
            </a:lvl1pPr>
            <a:lvl2pPr marL="686211" indent="0">
              <a:buNone/>
              <a:defRPr sz="4203"/>
            </a:lvl2pPr>
            <a:lvl3pPr marL="1372423" indent="0">
              <a:buNone/>
              <a:defRPr sz="3602"/>
            </a:lvl3pPr>
            <a:lvl4pPr marL="2058634" indent="0">
              <a:buNone/>
              <a:defRPr sz="3002"/>
            </a:lvl4pPr>
            <a:lvl5pPr marL="2744846" indent="0">
              <a:buNone/>
              <a:defRPr sz="3002"/>
            </a:lvl5pPr>
            <a:lvl6pPr marL="3431057" indent="0">
              <a:buNone/>
              <a:defRPr sz="3002"/>
            </a:lvl6pPr>
            <a:lvl7pPr marL="4117269" indent="0">
              <a:buNone/>
              <a:defRPr sz="3002"/>
            </a:lvl7pPr>
            <a:lvl8pPr marL="4803480" indent="0">
              <a:buNone/>
              <a:defRPr sz="3002"/>
            </a:lvl8pPr>
            <a:lvl9pPr marL="5489692" indent="0">
              <a:buNone/>
              <a:defRPr sz="3002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0448" y="3088957"/>
            <a:ext cx="5901940" cy="5722676"/>
          </a:xfrm>
        </p:spPr>
        <p:txBody>
          <a:bodyPr/>
          <a:lstStyle>
            <a:lvl1pPr marL="0" indent="0">
              <a:buNone/>
              <a:defRPr sz="2401"/>
            </a:lvl1pPr>
            <a:lvl2pPr marL="686211" indent="0">
              <a:buNone/>
              <a:defRPr sz="2101"/>
            </a:lvl2pPr>
            <a:lvl3pPr marL="1372423" indent="0">
              <a:buNone/>
              <a:defRPr sz="1801"/>
            </a:lvl3pPr>
            <a:lvl4pPr marL="2058634" indent="0">
              <a:buNone/>
              <a:defRPr sz="1501"/>
            </a:lvl4pPr>
            <a:lvl5pPr marL="2744846" indent="0">
              <a:buNone/>
              <a:defRPr sz="1501"/>
            </a:lvl5pPr>
            <a:lvl6pPr marL="3431057" indent="0">
              <a:buNone/>
              <a:defRPr sz="1501"/>
            </a:lvl6pPr>
            <a:lvl7pPr marL="4117269" indent="0">
              <a:buNone/>
              <a:defRPr sz="1501"/>
            </a:lvl7pPr>
            <a:lvl8pPr marL="4803480" indent="0">
              <a:buNone/>
              <a:defRPr sz="1501"/>
            </a:lvl8pPr>
            <a:lvl9pPr marL="5489692" indent="0">
              <a:buNone/>
              <a:defRPr sz="1501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BB5-9BC9-734E-865F-7B1060190DCD}" type="datetimeFigureOut">
              <a:rPr lang="fi-FI" smtClean="0"/>
              <a:t>18.3.2019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AE17-BE6D-C642-B592-14FD0E680E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1074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8064" y="548195"/>
            <a:ext cx="15782985" cy="19901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064" y="2740973"/>
            <a:ext cx="15782985" cy="6533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8064" y="9543354"/>
            <a:ext cx="4117300" cy="548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83BB5-9BC9-734E-865F-7B1060190DCD}" type="datetimeFigureOut">
              <a:rPr lang="fi-FI" smtClean="0"/>
              <a:t>18.3.2019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61581" y="9543354"/>
            <a:ext cx="6175951" cy="548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23749" y="9543354"/>
            <a:ext cx="4117300" cy="548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4AE17-BE6D-C642-B592-14FD0E680E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7711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2423" rtl="0" eaLnBrk="1" latinLnBrk="0" hangingPunct="1">
        <a:lnSpc>
          <a:spcPct val="90000"/>
        </a:lnSpc>
        <a:spcBef>
          <a:spcPct val="0"/>
        </a:spcBef>
        <a:buNone/>
        <a:defRPr sz="66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3106" indent="-343106" algn="l" defTabSz="1372423" rtl="0" eaLnBrk="1" latinLnBrk="0" hangingPunct="1">
        <a:lnSpc>
          <a:spcPct val="90000"/>
        </a:lnSpc>
        <a:spcBef>
          <a:spcPts val="1501"/>
        </a:spcBef>
        <a:buFont typeface="Arial" panose="020B0604020202020204" pitchFamily="34" charset="0"/>
        <a:buChar char="•"/>
        <a:defRPr sz="4203" kern="1200">
          <a:solidFill>
            <a:schemeClr val="tx1"/>
          </a:solidFill>
          <a:latin typeface="+mn-lt"/>
          <a:ea typeface="+mn-ea"/>
          <a:cs typeface="+mn-cs"/>
        </a:defRPr>
      </a:lvl1pPr>
      <a:lvl2pPr marL="1029317" indent="-343106" algn="l" defTabSz="137242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2" kern="1200">
          <a:solidFill>
            <a:schemeClr val="tx1"/>
          </a:solidFill>
          <a:latin typeface="+mn-lt"/>
          <a:ea typeface="+mn-ea"/>
          <a:cs typeface="+mn-cs"/>
        </a:defRPr>
      </a:lvl2pPr>
      <a:lvl3pPr marL="1715529" indent="-343106" algn="l" defTabSz="137242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2" kern="1200">
          <a:solidFill>
            <a:schemeClr val="tx1"/>
          </a:solidFill>
          <a:latin typeface="+mn-lt"/>
          <a:ea typeface="+mn-ea"/>
          <a:cs typeface="+mn-cs"/>
        </a:defRPr>
      </a:lvl3pPr>
      <a:lvl4pPr marL="2401740" indent="-343106" algn="l" defTabSz="137242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2" kern="1200">
          <a:solidFill>
            <a:schemeClr val="tx1"/>
          </a:solidFill>
          <a:latin typeface="+mn-lt"/>
          <a:ea typeface="+mn-ea"/>
          <a:cs typeface="+mn-cs"/>
        </a:defRPr>
      </a:lvl4pPr>
      <a:lvl5pPr marL="3087952" indent="-343106" algn="l" defTabSz="137242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2" kern="1200">
          <a:solidFill>
            <a:schemeClr val="tx1"/>
          </a:solidFill>
          <a:latin typeface="+mn-lt"/>
          <a:ea typeface="+mn-ea"/>
          <a:cs typeface="+mn-cs"/>
        </a:defRPr>
      </a:lvl5pPr>
      <a:lvl6pPr marL="3774163" indent="-343106" algn="l" defTabSz="137242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2" kern="1200">
          <a:solidFill>
            <a:schemeClr val="tx1"/>
          </a:solidFill>
          <a:latin typeface="+mn-lt"/>
          <a:ea typeface="+mn-ea"/>
          <a:cs typeface="+mn-cs"/>
        </a:defRPr>
      </a:lvl6pPr>
      <a:lvl7pPr marL="4460375" indent="-343106" algn="l" defTabSz="137242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2" kern="1200">
          <a:solidFill>
            <a:schemeClr val="tx1"/>
          </a:solidFill>
          <a:latin typeface="+mn-lt"/>
          <a:ea typeface="+mn-ea"/>
          <a:cs typeface="+mn-cs"/>
        </a:defRPr>
      </a:lvl7pPr>
      <a:lvl8pPr marL="5146586" indent="-343106" algn="l" defTabSz="137242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2" kern="1200">
          <a:solidFill>
            <a:schemeClr val="tx1"/>
          </a:solidFill>
          <a:latin typeface="+mn-lt"/>
          <a:ea typeface="+mn-ea"/>
          <a:cs typeface="+mn-cs"/>
        </a:defRPr>
      </a:lvl8pPr>
      <a:lvl9pPr marL="5832798" indent="-343106" algn="l" defTabSz="137242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2423" rtl="0" eaLnBrk="1" latinLnBrk="0" hangingPunct="1">
        <a:defRPr sz="2702" kern="1200">
          <a:solidFill>
            <a:schemeClr val="tx1"/>
          </a:solidFill>
          <a:latin typeface="+mn-lt"/>
          <a:ea typeface="+mn-ea"/>
          <a:cs typeface="+mn-cs"/>
        </a:defRPr>
      </a:lvl1pPr>
      <a:lvl2pPr marL="686211" algn="l" defTabSz="1372423" rtl="0" eaLnBrk="1" latinLnBrk="0" hangingPunct="1">
        <a:defRPr sz="2702" kern="1200">
          <a:solidFill>
            <a:schemeClr val="tx1"/>
          </a:solidFill>
          <a:latin typeface="+mn-lt"/>
          <a:ea typeface="+mn-ea"/>
          <a:cs typeface="+mn-cs"/>
        </a:defRPr>
      </a:lvl2pPr>
      <a:lvl3pPr marL="1372423" algn="l" defTabSz="1372423" rtl="0" eaLnBrk="1" latinLnBrk="0" hangingPunct="1">
        <a:defRPr sz="2702" kern="1200">
          <a:solidFill>
            <a:schemeClr val="tx1"/>
          </a:solidFill>
          <a:latin typeface="+mn-lt"/>
          <a:ea typeface="+mn-ea"/>
          <a:cs typeface="+mn-cs"/>
        </a:defRPr>
      </a:lvl3pPr>
      <a:lvl4pPr marL="2058634" algn="l" defTabSz="1372423" rtl="0" eaLnBrk="1" latinLnBrk="0" hangingPunct="1">
        <a:defRPr sz="2702" kern="1200">
          <a:solidFill>
            <a:schemeClr val="tx1"/>
          </a:solidFill>
          <a:latin typeface="+mn-lt"/>
          <a:ea typeface="+mn-ea"/>
          <a:cs typeface="+mn-cs"/>
        </a:defRPr>
      </a:lvl4pPr>
      <a:lvl5pPr marL="2744846" algn="l" defTabSz="1372423" rtl="0" eaLnBrk="1" latinLnBrk="0" hangingPunct="1">
        <a:defRPr sz="2702" kern="1200">
          <a:solidFill>
            <a:schemeClr val="tx1"/>
          </a:solidFill>
          <a:latin typeface="+mn-lt"/>
          <a:ea typeface="+mn-ea"/>
          <a:cs typeface="+mn-cs"/>
        </a:defRPr>
      </a:lvl5pPr>
      <a:lvl6pPr marL="3431057" algn="l" defTabSz="1372423" rtl="0" eaLnBrk="1" latinLnBrk="0" hangingPunct="1">
        <a:defRPr sz="2702" kern="1200">
          <a:solidFill>
            <a:schemeClr val="tx1"/>
          </a:solidFill>
          <a:latin typeface="+mn-lt"/>
          <a:ea typeface="+mn-ea"/>
          <a:cs typeface="+mn-cs"/>
        </a:defRPr>
      </a:lvl6pPr>
      <a:lvl7pPr marL="4117269" algn="l" defTabSz="1372423" rtl="0" eaLnBrk="1" latinLnBrk="0" hangingPunct="1">
        <a:defRPr sz="2702" kern="1200">
          <a:solidFill>
            <a:schemeClr val="tx1"/>
          </a:solidFill>
          <a:latin typeface="+mn-lt"/>
          <a:ea typeface="+mn-ea"/>
          <a:cs typeface="+mn-cs"/>
        </a:defRPr>
      </a:lvl7pPr>
      <a:lvl8pPr marL="4803480" algn="l" defTabSz="1372423" rtl="0" eaLnBrk="1" latinLnBrk="0" hangingPunct="1">
        <a:defRPr sz="2702" kern="1200">
          <a:solidFill>
            <a:schemeClr val="tx1"/>
          </a:solidFill>
          <a:latin typeface="+mn-lt"/>
          <a:ea typeface="+mn-ea"/>
          <a:cs typeface="+mn-cs"/>
        </a:defRPr>
      </a:lvl8pPr>
      <a:lvl9pPr marL="5489692" algn="l" defTabSz="1372423" rtl="0" eaLnBrk="1" latinLnBrk="0" hangingPunct="1">
        <a:defRPr sz="27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>
            <a:extLst>
              <a:ext uri="{FF2B5EF4-FFF2-40B4-BE49-F238E27FC236}">
                <a16:creationId xmlns:a16="http://schemas.microsoft.com/office/drawing/2014/main" id="{0809D942-B095-3D4F-B0D3-EA13FAC66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20" y="0"/>
            <a:ext cx="18304933" cy="10296525"/>
          </a:xfrm>
          <a:prstGeom prst="rect">
            <a:avLst/>
          </a:prstGeom>
        </p:spPr>
      </p:pic>
      <p:sp>
        <p:nvSpPr>
          <p:cNvPr id="15" name="Tekstiruutu 14">
            <a:extLst>
              <a:ext uri="{FF2B5EF4-FFF2-40B4-BE49-F238E27FC236}">
                <a16:creationId xmlns:a16="http://schemas.microsoft.com/office/drawing/2014/main" id="{C3F1C968-A313-6941-9567-976235E59515}"/>
              </a:ext>
            </a:extLst>
          </p:cNvPr>
          <p:cNvSpPr txBox="1"/>
          <p:nvPr/>
        </p:nvSpPr>
        <p:spPr>
          <a:xfrm>
            <a:off x="12741019" y="1372015"/>
            <a:ext cx="43497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000" b="1" dirty="0">
                <a:solidFill>
                  <a:srgbClr val="E842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Tähän tulee</a:t>
            </a:r>
          </a:p>
          <a:p>
            <a:r>
              <a:rPr lang="fi-FI" sz="5000" b="1" dirty="0">
                <a:solidFill>
                  <a:srgbClr val="E842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oma otsikko.</a:t>
            </a:r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2DEF6EC5-A0D4-544A-A4D7-A98FD0CDC255}"/>
              </a:ext>
            </a:extLst>
          </p:cNvPr>
          <p:cNvSpPr txBox="1"/>
          <p:nvPr/>
        </p:nvSpPr>
        <p:spPr>
          <a:xfrm>
            <a:off x="13708272" y="4434881"/>
            <a:ext cx="2829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Klo. 12.00-16.00</a:t>
            </a: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4D906B9B-5BD6-114B-856F-D46D49829D2A}"/>
              </a:ext>
            </a:extLst>
          </p:cNvPr>
          <p:cNvSpPr txBox="1"/>
          <p:nvPr/>
        </p:nvSpPr>
        <p:spPr>
          <a:xfrm>
            <a:off x="13708272" y="5519355"/>
            <a:ext cx="2829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01.01.2019</a:t>
            </a:r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B413814F-D3AD-C54C-B7B8-F826D5EBD2A9}"/>
              </a:ext>
            </a:extLst>
          </p:cNvPr>
          <p:cNvSpPr txBox="1"/>
          <p:nvPr/>
        </p:nvSpPr>
        <p:spPr>
          <a:xfrm>
            <a:off x="13708271" y="6747772"/>
            <a:ext cx="2829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Paikka</a:t>
            </a:r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2CFC9F59-844C-6546-9570-9A1AF9C19D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22845" y="8471825"/>
            <a:ext cx="2450592" cy="131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504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394</TotalTime>
  <Words>10</Words>
  <Application>Microsoft Office PowerPoint</Application>
  <PresentationFormat>Mukautettu</PresentationFormat>
  <Paragraphs>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Minttu Läntelä</dc:creator>
  <cp:lastModifiedBy>Pykäläinen Sara</cp:lastModifiedBy>
  <cp:revision>6</cp:revision>
  <dcterms:created xsi:type="dcterms:W3CDTF">2019-02-22T11:16:01Z</dcterms:created>
  <dcterms:modified xsi:type="dcterms:W3CDTF">2019-03-18T13:15:06Z</dcterms:modified>
</cp:coreProperties>
</file>