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3.jpg" ContentType="image/jpeg"/>
  <Override PartName="/ppt/media/image14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366" r:id="rId5"/>
    <p:sldId id="353" r:id="rId6"/>
    <p:sldId id="354" r:id="rId7"/>
    <p:sldId id="363" r:id="rId8"/>
    <p:sldId id="355" r:id="rId9"/>
    <p:sldId id="356" r:id="rId10"/>
    <p:sldId id="357" r:id="rId11"/>
    <p:sldId id="358" r:id="rId12"/>
    <p:sldId id="351" r:id="rId13"/>
    <p:sldId id="350" r:id="rId14"/>
    <p:sldId id="359" r:id="rId15"/>
    <p:sldId id="360" r:id="rId16"/>
    <p:sldId id="271" r:id="rId17"/>
    <p:sldId id="273" r:id="rId18"/>
    <p:sldId id="274" r:id="rId19"/>
    <p:sldId id="277" r:id="rId20"/>
    <p:sldId id="275" r:id="rId21"/>
    <p:sldId id="278" r:id="rId22"/>
    <p:sldId id="279" r:id="rId23"/>
    <p:sldId id="280" r:id="rId24"/>
    <p:sldId id="258" r:id="rId25"/>
    <p:sldId id="276" r:id="rId26"/>
    <p:sldId id="281" r:id="rId27"/>
    <p:sldId id="282" r:id="rId28"/>
    <p:sldId id="287" r:id="rId29"/>
    <p:sldId id="283" r:id="rId30"/>
    <p:sldId id="284" r:id="rId31"/>
    <p:sldId id="290" r:id="rId32"/>
    <p:sldId id="364" r:id="rId33"/>
    <p:sldId id="289" r:id="rId34"/>
    <p:sldId id="288" r:id="rId35"/>
    <p:sldId id="291" r:id="rId36"/>
    <p:sldId id="292" r:id="rId37"/>
    <p:sldId id="295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9" r:id="rId47"/>
    <p:sldId id="365" r:id="rId48"/>
    <p:sldId id="312" r:id="rId49"/>
    <p:sldId id="314" r:id="rId50"/>
    <p:sldId id="308" r:id="rId51"/>
    <p:sldId id="317" r:id="rId52"/>
    <p:sldId id="319" r:id="rId53"/>
    <p:sldId id="269" r:id="rId54"/>
  </p:sldIdLst>
  <p:sldSz cx="9144000" cy="5143500" type="screen16x9"/>
  <p:notesSz cx="6789738" cy="9929813"/>
  <p:defaultTextStyle>
    <a:defPPr>
      <a:defRPr lang="fi-FI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68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79">
          <p15:clr>
            <a:srgbClr val="A4A3A4"/>
          </p15:clr>
        </p15:guide>
        <p15:guide id="5" pos="18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114" y="462"/>
      </p:cViewPr>
      <p:guideLst>
        <p:guide orient="horz" pos="2967"/>
        <p:guide orient="horz" pos="681"/>
        <p:guide orient="horz" pos="1620"/>
        <p:guide pos="5579"/>
        <p:guide pos="1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622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81285377551333"/>
          <c:y val="0.15524373644408473"/>
          <c:w val="0.33409630870366608"/>
          <c:h val="0.73209544183389363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Prosentti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0-4A11-ADD2-E8681A23F7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D0-4A11-ADD2-E8681A23F7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D0-4A11-ADD2-E8681A23F7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0-4A11-ADD2-E8681A23F7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D0-4A11-ADD2-E8681A23F7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D0-4A11-ADD2-E8681A23F7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D0-4A11-ADD2-E8681A23F7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D0-4A11-ADD2-E8681A23F7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5D0-4A11-ADD2-E8681A23F73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5D0-4A11-ADD2-E8681A23F7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Lutherilaisuus</c:v>
                </c:pt>
                <c:pt idx="1">
                  <c:v>Uskonnottomuus </c:v>
                </c:pt>
                <c:pt idx="2">
                  <c:v>lestadioilaisuus </c:v>
                </c:pt>
                <c:pt idx="3">
                  <c:v>Ortodoksisuus </c:v>
                </c:pt>
                <c:pt idx="4">
                  <c:v>Islam</c:v>
                </c:pt>
                <c:pt idx="5">
                  <c:v>Katolisuus</c:v>
                </c:pt>
                <c:pt idx="6">
                  <c:v>Juutalaisuus</c:v>
                </c:pt>
                <c:pt idx="7">
                  <c:v>Hindulaisuus</c:v>
                </c:pt>
                <c:pt idx="8">
                  <c:v>Buddhalaisuus</c:v>
                </c:pt>
                <c:pt idx="9">
                  <c:v>Bahai 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70.900000000000006</c:v>
                </c:pt>
                <c:pt idx="1">
                  <c:v>22</c:v>
                </c:pt>
                <c:pt idx="2">
                  <c:v>2.1</c:v>
                </c:pt>
                <c:pt idx="3">
                  <c:v>1.2</c:v>
                </c:pt>
                <c:pt idx="4">
                  <c:v>1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5D0-4A11-ADD2-E8681A23F73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52669324979396"/>
          <c:y val="0.12225640237056727"/>
          <c:w val="0.30831473439660945"/>
          <c:h val="0.66567929008873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A2F1B-33C6-4B58-85DB-6D30B2365A6B}" type="datetimeFigureOut">
              <a:rPr lang="en-GB" sz="800" smtClean="0"/>
              <a:t>11/12/2018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0DF9A-7862-4DE1-AA43-846A119CF78E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2928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5367CE4-3CBD-4226-AF17-EDCF35DD38B6}" type="datetimeFigureOut">
              <a:rPr lang="fi-FI" smtClean="0"/>
              <a:pPr/>
              <a:t>11.12.2018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11D93AC-B404-49D0-8023-AE547DA31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Sari: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D93AC-B404-49D0-8023-AE547DA31C40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947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A4BE019-567A-41FF-82E9-1778EB234293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2425700" y="2125980"/>
            <a:ext cx="4287838" cy="888683"/>
          </a:xfrm>
          <a:custGeom>
            <a:avLst/>
            <a:gdLst>
              <a:gd name="T0" fmla="*/ 4951 w 5402"/>
              <a:gd name="T1" fmla="*/ 210 h 1243"/>
              <a:gd name="T2" fmla="*/ 4772 w 5402"/>
              <a:gd name="T3" fmla="*/ 194 h 1243"/>
              <a:gd name="T4" fmla="*/ 4884 w 5402"/>
              <a:gd name="T5" fmla="*/ 253 h 1243"/>
              <a:gd name="T6" fmla="*/ 1427 w 5402"/>
              <a:gd name="T7" fmla="*/ 153 h 1243"/>
              <a:gd name="T8" fmla="*/ 1257 w 5402"/>
              <a:gd name="T9" fmla="*/ 146 h 1243"/>
              <a:gd name="T10" fmla="*/ 1518 w 5402"/>
              <a:gd name="T11" fmla="*/ 333 h 1243"/>
              <a:gd name="T12" fmla="*/ 1305 w 5402"/>
              <a:gd name="T13" fmla="*/ 526 h 1243"/>
              <a:gd name="T14" fmla="*/ 1277 w 5402"/>
              <a:gd name="T15" fmla="*/ 423 h 1243"/>
              <a:gd name="T16" fmla="*/ 1411 w 5402"/>
              <a:gd name="T17" fmla="*/ 344 h 1243"/>
              <a:gd name="T18" fmla="*/ 1165 w 5402"/>
              <a:gd name="T19" fmla="*/ 118 h 1243"/>
              <a:gd name="T20" fmla="*/ 1457 w 5402"/>
              <a:gd name="T21" fmla="*/ 35 h 1243"/>
              <a:gd name="T22" fmla="*/ 1791 w 5402"/>
              <a:gd name="T23" fmla="*/ 433 h 1243"/>
              <a:gd name="T24" fmla="*/ 1947 w 5402"/>
              <a:gd name="T25" fmla="*/ 461 h 1243"/>
              <a:gd name="T26" fmla="*/ 1619 w 5402"/>
              <a:gd name="T27" fmla="*/ 437 h 1243"/>
              <a:gd name="T28" fmla="*/ 2533 w 5402"/>
              <a:gd name="T29" fmla="*/ 109 h 1243"/>
              <a:gd name="T30" fmla="*/ 2472 w 5402"/>
              <a:gd name="T31" fmla="*/ 480 h 1243"/>
              <a:gd name="T32" fmla="*/ 2120 w 5402"/>
              <a:gd name="T33" fmla="*/ 439 h 1243"/>
              <a:gd name="T34" fmla="*/ 2147 w 5402"/>
              <a:gd name="T35" fmla="*/ 62 h 1243"/>
              <a:gd name="T36" fmla="*/ 2464 w 5402"/>
              <a:gd name="T37" fmla="*/ 338 h 1243"/>
              <a:gd name="T38" fmla="*/ 2362 w 5402"/>
              <a:gd name="T39" fmla="*/ 101 h 1243"/>
              <a:gd name="T40" fmla="*/ 2161 w 5402"/>
              <a:gd name="T41" fmla="*/ 275 h 1243"/>
              <a:gd name="T42" fmla="*/ 2753 w 5402"/>
              <a:gd name="T43" fmla="*/ 165 h 1243"/>
              <a:gd name="T44" fmla="*/ 4176 w 5402"/>
              <a:gd name="T45" fmla="*/ 517 h 1243"/>
              <a:gd name="T46" fmla="*/ 539 w 5402"/>
              <a:gd name="T47" fmla="*/ 615 h 1243"/>
              <a:gd name="T48" fmla="*/ 456 w 5402"/>
              <a:gd name="T49" fmla="*/ 677 h 1243"/>
              <a:gd name="T50" fmla="*/ 763 w 5402"/>
              <a:gd name="T51" fmla="*/ 611 h 1243"/>
              <a:gd name="T52" fmla="*/ 686 w 5402"/>
              <a:gd name="T53" fmla="*/ 680 h 1243"/>
              <a:gd name="T54" fmla="*/ 1015 w 5402"/>
              <a:gd name="T55" fmla="*/ 929 h 1243"/>
              <a:gd name="T56" fmla="*/ 2714 w 5402"/>
              <a:gd name="T57" fmla="*/ 725 h 1243"/>
              <a:gd name="T58" fmla="*/ 2850 w 5402"/>
              <a:gd name="T59" fmla="*/ 821 h 1243"/>
              <a:gd name="T60" fmla="*/ 3053 w 5402"/>
              <a:gd name="T61" fmla="*/ 986 h 1243"/>
              <a:gd name="T62" fmla="*/ 2963 w 5402"/>
              <a:gd name="T63" fmla="*/ 1237 h 1243"/>
              <a:gd name="T64" fmla="*/ 2805 w 5402"/>
              <a:gd name="T65" fmla="*/ 1078 h 1243"/>
              <a:gd name="T66" fmla="*/ 2994 w 5402"/>
              <a:gd name="T67" fmla="*/ 1099 h 1243"/>
              <a:gd name="T68" fmla="*/ 2732 w 5402"/>
              <a:gd name="T69" fmla="*/ 901 h 1243"/>
              <a:gd name="T70" fmla="*/ 2939 w 5402"/>
              <a:gd name="T71" fmla="*/ 717 h 1243"/>
              <a:gd name="T72" fmla="*/ 3386 w 5402"/>
              <a:gd name="T73" fmla="*/ 812 h 1243"/>
              <a:gd name="T74" fmla="*/ 3279 w 5402"/>
              <a:gd name="T75" fmla="*/ 909 h 1243"/>
              <a:gd name="T76" fmla="*/ 3510 w 5402"/>
              <a:gd name="T77" fmla="*/ 1150 h 1243"/>
              <a:gd name="T78" fmla="*/ 3214 w 5402"/>
              <a:gd name="T79" fmla="*/ 1207 h 1243"/>
              <a:gd name="T80" fmla="*/ 3353 w 5402"/>
              <a:gd name="T81" fmla="*/ 1155 h 1243"/>
              <a:gd name="T82" fmla="*/ 3293 w 5402"/>
              <a:gd name="T83" fmla="*/ 1018 h 1243"/>
              <a:gd name="T84" fmla="*/ 3219 w 5402"/>
              <a:gd name="T85" fmla="*/ 755 h 1243"/>
              <a:gd name="T86" fmla="*/ 3512 w 5402"/>
              <a:gd name="T87" fmla="*/ 824 h 1243"/>
              <a:gd name="T88" fmla="*/ 4161 w 5402"/>
              <a:gd name="T89" fmla="*/ 1140 h 1243"/>
              <a:gd name="T90" fmla="*/ 4376 w 5402"/>
              <a:gd name="T91" fmla="*/ 1143 h 1243"/>
              <a:gd name="T92" fmla="*/ 4051 w 5402"/>
              <a:gd name="T93" fmla="*/ 1182 h 1243"/>
              <a:gd name="T94" fmla="*/ 4804 w 5402"/>
              <a:gd name="T95" fmla="*/ 760 h 1243"/>
              <a:gd name="T96" fmla="*/ 4860 w 5402"/>
              <a:gd name="T97" fmla="*/ 1232 h 1243"/>
              <a:gd name="T98" fmla="*/ 4720 w 5402"/>
              <a:gd name="T99" fmla="*/ 819 h 1243"/>
              <a:gd name="T100" fmla="*/ 4489 w 5402"/>
              <a:gd name="T101" fmla="*/ 252 h 1243"/>
              <a:gd name="T102" fmla="*/ 4682 w 5402"/>
              <a:gd name="T103" fmla="*/ 13 h 1243"/>
              <a:gd name="T104" fmla="*/ 4743 w 5402"/>
              <a:gd name="T105" fmla="*/ 162 h 1243"/>
              <a:gd name="T106" fmla="*/ 4552 w 5402"/>
              <a:gd name="T107" fmla="*/ 227 h 1243"/>
              <a:gd name="T108" fmla="*/ 4687 w 5402"/>
              <a:gd name="T109" fmla="*/ 221 h 1243"/>
              <a:gd name="T110" fmla="*/ 4600 w 5402"/>
              <a:gd name="T111" fmla="*/ 243 h 1243"/>
              <a:gd name="T112" fmla="*/ 4694 w 5402"/>
              <a:gd name="T113" fmla="*/ 43 h 1243"/>
              <a:gd name="T114" fmla="*/ 5162 w 5402"/>
              <a:gd name="T115" fmla="*/ 55 h 1243"/>
              <a:gd name="T116" fmla="*/ 5013 w 5402"/>
              <a:gd name="T117" fmla="*/ 257 h 1243"/>
              <a:gd name="T118" fmla="*/ 4982 w 5402"/>
              <a:gd name="T119" fmla="*/ 131 h 1243"/>
              <a:gd name="T120" fmla="*/ 5103 w 5402"/>
              <a:gd name="T121" fmla="*/ 128 h 1243"/>
              <a:gd name="T122" fmla="*/ 5050 w 5402"/>
              <a:gd name="T123" fmla="*/ 129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02" h="1243">
                <a:moveTo>
                  <a:pt x="4916" y="12"/>
                </a:moveTo>
                <a:lnTo>
                  <a:pt x="4936" y="12"/>
                </a:lnTo>
                <a:lnTo>
                  <a:pt x="4936" y="73"/>
                </a:lnTo>
                <a:lnTo>
                  <a:pt x="4813" y="73"/>
                </a:lnTo>
                <a:lnTo>
                  <a:pt x="4806" y="104"/>
                </a:lnTo>
                <a:lnTo>
                  <a:pt x="4812" y="103"/>
                </a:lnTo>
                <a:lnTo>
                  <a:pt x="4830" y="102"/>
                </a:lnTo>
                <a:lnTo>
                  <a:pt x="4841" y="102"/>
                </a:lnTo>
                <a:lnTo>
                  <a:pt x="4854" y="102"/>
                </a:lnTo>
                <a:lnTo>
                  <a:pt x="4860" y="103"/>
                </a:lnTo>
                <a:lnTo>
                  <a:pt x="4867" y="104"/>
                </a:lnTo>
                <a:lnTo>
                  <a:pt x="4881" y="106"/>
                </a:lnTo>
                <a:lnTo>
                  <a:pt x="4895" y="109"/>
                </a:lnTo>
                <a:lnTo>
                  <a:pt x="4898" y="110"/>
                </a:lnTo>
                <a:lnTo>
                  <a:pt x="4902" y="111"/>
                </a:lnTo>
                <a:lnTo>
                  <a:pt x="4909" y="114"/>
                </a:lnTo>
                <a:lnTo>
                  <a:pt x="4915" y="116"/>
                </a:lnTo>
                <a:lnTo>
                  <a:pt x="4921" y="121"/>
                </a:lnTo>
                <a:lnTo>
                  <a:pt x="4928" y="125"/>
                </a:lnTo>
                <a:lnTo>
                  <a:pt x="4933" y="129"/>
                </a:lnTo>
                <a:lnTo>
                  <a:pt x="4938" y="133"/>
                </a:lnTo>
                <a:lnTo>
                  <a:pt x="4942" y="139"/>
                </a:lnTo>
                <a:lnTo>
                  <a:pt x="4944" y="141"/>
                </a:lnTo>
                <a:lnTo>
                  <a:pt x="4946" y="144"/>
                </a:lnTo>
                <a:lnTo>
                  <a:pt x="4949" y="152"/>
                </a:lnTo>
                <a:lnTo>
                  <a:pt x="4952" y="159"/>
                </a:lnTo>
                <a:lnTo>
                  <a:pt x="4955" y="166"/>
                </a:lnTo>
                <a:lnTo>
                  <a:pt x="4956" y="175"/>
                </a:lnTo>
                <a:lnTo>
                  <a:pt x="4957" y="184"/>
                </a:lnTo>
                <a:lnTo>
                  <a:pt x="4956" y="193"/>
                </a:lnTo>
                <a:lnTo>
                  <a:pt x="4955" y="202"/>
                </a:lnTo>
                <a:lnTo>
                  <a:pt x="4951" y="210"/>
                </a:lnTo>
                <a:lnTo>
                  <a:pt x="4948" y="217"/>
                </a:lnTo>
                <a:lnTo>
                  <a:pt x="4944" y="225"/>
                </a:lnTo>
                <a:lnTo>
                  <a:pt x="4939" y="232"/>
                </a:lnTo>
                <a:lnTo>
                  <a:pt x="4934" y="238"/>
                </a:lnTo>
                <a:lnTo>
                  <a:pt x="4926" y="243"/>
                </a:lnTo>
                <a:lnTo>
                  <a:pt x="4919" y="249"/>
                </a:lnTo>
                <a:lnTo>
                  <a:pt x="4912" y="254"/>
                </a:lnTo>
                <a:lnTo>
                  <a:pt x="4903" y="258"/>
                </a:lnTo>
                <a:lnTo>
                  <a:pt x="4894" y="261"/>
                </a:lnTo>
                <a:lnTo>
                  <a:pt x="4884" y="263"/>
                </a:lnTo>
                <a:lnTo>
                  <a:pt x="4873" y="265"/>
                </a:lnTo>
                <a:lnTo>
                  <a:pt x="4863" y="266"/>
                </a:lnTo>
                <a:lnTo>
                  <a:pt x="4853" y="267"/>
                </a:lnTo>
                <a:lnTo>
                  <a:pt x="4843" y="266"/>
                </a:lnTo>
                <a:lnTo>
                  <a:pt x="4835" y="265"/>
                </a:lnTo>
                <a:lnTo>
                  <a:pt x="4827" y="264"/>
                </a:lnTo>
                <a:lnTo>
                  <a:pt x="4818" y="262"/>
                </a:lnTo>
                <a:lnTo>
                  <a:pt x="4811" y="260"/>
                </a:lnTo>
                <a:lnTo>
                  <a:pt x="4804" y="257"/>
                </a:lnTo>
                <a:lnTo>
                  <a:pt x="4798" y="254"/>
                </a:lnTo>
                <a:lnTo>
                  <a:pt x="4791" y="251"/>
                </a:lnTo>
                <a:lnTo>
                  <a:pt x="4786" y="246"/>
                </a:lnTo>
                <a:lnTo>
                  <a:pt x="4781" y="243"/>
                </a:lnTo>
                <a:lnTo>
                  <a:pt x="4777" y="238"/>
                </a:lnTo>
                <a:lnTo>
                  <a:pt x="4774" y="234"/>
                </a:lnTo>
                <a:lnTo>
                  <a:pt x="4770" y="229"/>
                </a:lnTo>
                <a:lnTo>
                  <a:pt x="4768" y="225"/>
                </a:lnTo>
                <a:lnTo>
                  <a:pt x="4767" y="219"/>
                </a:lnTo>
                <a:lnTo>
                  <a:pt x="4766" y="214"/>
                </a:lnTo>
                <a:lnTo>
                  <a:pt x="4767" y="207"/>
                </a:lnTo>
                <a:lnTo>
                  <a:pt x="4769" y="201"/>
                </a:lnTo>
                <a:lnTo>
                  <a:pt x="4772" y="194"/>
                </a:lnTo>
                <a:lnTo>
                  <a:pt x="4776" y="189"/>
                </a:lnTo>
                <a:lnTo>
                  <a:pt x="4781" y="185"/>
                </a:lnTo>
                <a:lnTo>
                  <a:pt x="4786" y="182"/>
                </a:lnTo>
                <a:lnTo>
                  <a:pt x="4792" y="180"/>
                </a:lnTo>
                <a:lnTo>
                  <a:pt x="4800" y="179"/>
                </a:lnTo>
                <a:lnTo>
                  <a:pt x="4804" y="180"/>
                </a:lnTo>
                <a:lnTo>
                  <a:pt x="4808" y="180"/>
                </a:lnTo>
                <a:lnTo>
                  <a:pt x="4812" y="181"/>
                </a:lnTo>
                <a:lnTo>
                  <a:pt x="4815" y="182"/>
                </a:lnTo>
                <a:lnTo>
                  <a:pt x="4819" y="184"/>
                </a:lnTo>
                <a:lnTo>
                  <a:pt x="4822" y="186"/>
                </a:lnTo>
                <a:lnTo>
                  <a:pt x="4826" y="188"/>
                </a:lnTo>
                <a:lnTo>
                  <a:pt x="4828" y="191"/>
                </a:lnTo>
                <a:lnTo>
                  <a:pt x="4832" y="199"/>
                </a:lnTo>
                <a:lnTo>
                  <a:pt x="4834" y="203"/>
                </a:lnTo>
                <a:lnTo>
                  <a:pt x="4835" y="208"/>
                </a:lnTo>
                <a:lnTo>
                  <a:pt x="4836" y="213"/>
                </a:lnTo>
                <a:lnTo>
                  <a:pt x="4837" y="219"/>
                </a:lnTo>
                <a:lnTo>
                  <a:pt x="4838" y="226"/>
                </a:lnTo>
                <a:lnTo>
                  <a:pt x="4838" y="233"/>
                </a:lnTo>
                <a:lnTo>
                  <a:pt x="4838" y="238"/>
                </a:lnTo>
                <a:lnTo>
                  <a:pt x="4839" y="243"/>
                </a:lnTo>
                <a:lnTo>
                  <a:pt x="4841" y="247"/>
                </a:lnTo>
                <a:lnTo>
                  <a:pt x="4844" y="252"/>
                </a:lnTo>
                <a:lnTo>
                  <a:pt x="4847" y="254"/>
                </a:lnTo>
                <a:lnTo>
                  <a:pt x="4852" y="256"/>
                </a:lnTo>
                <a:lnTo>
                  <a:pt x="4857" y="258"/>
                </a:lnTo>
                <a:lnTo>
                  <a:pt x="4863" y="258"/>
                </a:lnTo>
                <a:lnTo>
                  <a:pt x="4870" y="257"/>
                </a:lnTo>
                <a:lnTo>
                  <a:pt x="4878" y="256"/>
                </a:lnTo>
                <a:lnTo>
                  <a:pt x="4881" y="254"/>
                </a:lnTo>
                <a:lnTo>
                  <a:pt x="4884" y="253"/>
                </a:lnTo>
                <a:lnTo>
                  <a:pt x="4890" y="249"/>
                </a:lnTo>
                <a:lnTo>
                  <a:pt x="4892" y="245"/>
                </a:lnTo>
                <a:lnTo>
                  <a:pt x="4895" y="242"/>
                </a:lnTo>
                <a:lnTo>
                  <a:pt x="4897" y="239"/>
                </a:lnTo>
                <a:lnTo>
                  <a:pt x="4898" y="236"/>
                </a:lnTo>
                <a:lnTo>
                  <a:pt x="4902" y="228"/>
                </a:lnTo>
                <a:lnTo>
                  <a:pt x="4902" y="224"/>
                </a:lnTo>
                <a:lnTo>
                  <a:pt x="4903" y="218"/>
                </a:lnTo>
                <a:lnTo>
                  <a:pt x="4902" y="210"/>
                </a:lnTo>
                <a:lnTo>
                  <a:pt x="4900" y="203"/>
                </a:lnTo>
                <a:lnTo>
                  <a:pt x="4899" y="199"/>
                </a:lnTo>
                <a:lnTo>
                  <a:pt x="4898" y="195"/>
                </a:lnTo>
                <a:lnTo>
                  <a:pt x="4894" y="188"/>
                </a:lnTo>
                <a:lnTo>
                  <a:pt x="4890" y="182"/>
                </a:lnTo>
                <a:lnTo>
                  <a:pt x="4886" y="176"/>
                </a:lnTo>
                <a:lnTo>
                  <a:pt x="4880" y="170"/>
                </a:lnTo>
                <a:lnTo>
                  <a:pt x="4872" y="165"/>
                </a:lnTo>
                <a:lnTo>
                  <a:pt x="4865" y="161"/>
                </a:lnTo>
                <a:lnTo>
                  <a:pt x="4856" y="158"/>
                </a:lnTo>
                <a:lnTo>
                  <a:pt x="4846" y="155"/>
                </a:lnTo>
                <a:lnTo>
                  <a:pt x="4836" y="153"/>
                </a:lnTo>
                <a:lnTo>
                  <a:pt x="4831" y="152"/>
                </a:lnTo>
                <a:lnTo>
                  <a:pt x="4825" y="151"/>
                </a:lnTo>
                <a:lnTo>
                  <a:pt x="4813" y="150"/>
                </a:lnTo>
                <a:lnTo>
                  <a:pt x="4800" y="150"/>
                </a:lnTo>
                <a:lnTo>
                  <a:pt x="4786" y="151"/>
                </a:lnTo>
                <a:lnTo>
                  <a:pt x="4800" y="86"/>
                </a:lnTo>
                <a:lnTo>
                  <a:pt x="4808" y="48"/>
                </a:lnTo>
                <a:lnTo>
                  <a:pt x="4815" y="12"/>
                </a:lnTo>
                <a:lnTo>
                  <a:pt x="4916" y="12"/>
                </a:lnTo>
                <a:close/>
                <a:moveTo>
                  <a:pt x="1428" y="159"/>
                </a:moveTo>
                <a:lnTo>
                  <a:pt x="1427" y="153"/>
                </a:lnTo>
                <a:lnTo>
                  <a:pt x="1426" y="148"/>
                </a:lnTo>
                <a:lnTo>
                  <a:pt x="1421" y="136"/>
                </a:lnTo>
                <a:lnTo>
                  <a:pt x="1418" y="130"/>
                </a:lnTo>
                <a:lnTo>
                  <a:pt x="1414" y="124"/>
                </a:lnTo>
                <a:lnTo>
                  <a:pt x="1409" y="117"/>
                </a:lnTo>
                <a:lnTo>
                  <a:pt x="1404" y="112"/>
                </a:lnTo>
                <a:lnTo>
                  <a:pt x="1399" y="107"/>
                </a:lnTo>
                <a:lnTo>
                  <a:pt x="1396" y="105"/>
                </a:lnTo>
                <a:lnTo>
                  <a:pt x="1393" y="103"/>
                </a:lnTo>
                <a:lnTo>
                  <a:pt x="1385" y="98"/>
                </a:lnTo>
                <a:lnTo>
                  <a:pt x="1377" y="95"/>
                </a:lnTo>
                <a:lnTo>
                  <a:pt x="1369" y="91"/>
                </a:lnTo>
                <a:lnTo>
                  <a:pt x="1358" y="89"/>
                </a:lnTo>
                <a:lnTo>
                  <a:pt x="1348" y="87"/>
                </a:lnTo>
                <a:lnTo>
                  <a:pt x="1336" y="87"/>
                </a:lnTo>
                <a:lnTo>
                  <a:pt x="1327" y="87"/>
                </a:lnTo>
                <a:lnTo>
                  <a:pt x="1319" y="88"/>
                </a:lnTo>
                <a:lnTo>
                  <a:pt x="1311" y="90"/>
                </a:lnTo>
                <a:lnTo>
                  <a:pt x="1307" y="91"/>
                </a:lnTo>
                <a:lnTo>
                  <a:pt x="1303" y="92"/>
                </a:lnTo>
                <a:lnTo>
                  <a:pt x="1297" y="96"/>
                </a:lnTo>
                <a:lnTo>
                  <a:pt x="1290" y="99"/>
                </a:lnTo>
                <a:lnTo>
                  <a:pt x="1288" y="101"/>
                </a:lnTo>
                <a:lnTo>
                  <a:pt x="1284" y="103"/>
                </a:lnTo>
                <a:lnTo>
                  <a:pt x="1278" y="107"/>
                </a:lnTo>
                <a:lnTo>
                  <a:pt x="1274" y="111"/>
                </a:lnTo>
                <a:lnTo>
                  <a:pt x="1270" y="116"/>
                </a:lnTo>
                <a:lnTo>
                  <a:pt x="1266" y="122"/>
                </a:lnTo>
                <a:lnTo>
                  <a:pt x="1263" y="127"/>
                </a:lnTo>
                <a:lnTo>
                  <a:pt x="1260" y="133"/>
                </a:lnTo>
                <a:lnTo>
                  <a:pt x="1258" y="139"/>
                </a:lnTo>
                <a:lnTo>
                  <a:pt x="1257" y="146"/>
                </a:lnTo>
                <a:lnTo>
                  <a:pt x="1257" y="152"/>
                </a:lnTo>
                <a:lnTo>
                  <a:pt x="1257" y="161"/>
                </a:lnTo>
                <a:lnTo>
                  <a:pt x="1258" y="166"/>
                </a:lnTo>
                <a:lnTo>
                  <a:pt x="1260" y="172"/>
                </a:lnTo>
                <a:lnTo>
                  <a:pt x="1263" y="176"/>
                </a:lnTo>
                <a:lnTo>
                  <a:pt x="1265" y="180"/>
                </a:lnTo>
                <a:lnTo>
                  <a:pt x="1268" y="184"/>
                </a:lnTo>
                <a:lnTo>
                  <a:pt x="1271" y="188"/>
                </a:lnTo>
                <a:lnTo>
                  <a:pt x="1274" y="191"/>
                </a:lnTo>
                <a:lnTo>
                  <a:pt x="1278" y="194"/>
                </a:lnTo>
                <a:lnTo>
                  <a:pt x="1282" y="198"/>
                </a:lnTo>
                <a:lnTo>
                  <a:pt x="1288" y="201"/>
                </a:lnTo>
                <a:lnTo>
                  <a:pt x="1293" y="203"/>
                </a:lnTo>
                <a:lnTo>
                  <a:pt x="1299" y="205"/>
                </a:lnTo>
                <a:lnTo>
                  <a:pt x="1311" y="209"/>
                </a:lnTo>
                <a:lnTo>
                  <a:pt x="1382" y="222"/>
                </a:lnTo>
                <a:lnTo>
                  <a:pt x="1392" y="224"/>
                </a:lnTo>
                <a:lnTo>
                  <a:pt x="1400" y="226"/>
                </a:lnTo>
                <a:lnTo>
                  <a:pt x="1415" y="231"/>
                </a:lnTo>
                <a:lnTo>
                  <a:pt x="1430" y="236"/>
                </a:lnTo>
                <a:lnTo>
                  <a:pt x="1444" y="243"/>
                </a:lnTo>
                <a:lnTo>
                  <a:pt x="1456" y="251"/>
                </a:lnTo>
                <a:lnTo>
                  <a:pt x="1467" y="259"/>
                </a:lnTo>
                <a:lnTo>
                  <a:pt x="1479" y="267"/>
                </a:lnTo>
                <a:lnTo>
                  <a:pt x="1488" y="277"/>
                </a:lnTo>
                <a:lnTo>
                  <a:pt x="1497" y="287"/>
                </a:lnTo>
                <a:lnTo>
                  <a:pt x="1504" y="297"/>
                </a:lnTo>
                <a:lnTo>
                  <a:pt x="1507" y="303"/>
                </a:lnTo>
                <a:lnTo>
                  <a:pt x="1510" y="309"/>
                </a:lnTo>
                <a:lnTo>
                  <a:pt x="1515" y="320"/>
                </a:lnTo>
                <a:lnTo>
                  <a:pt x="1517" y="327"/>
                </a:lnTo>
                <a:lnTo>
                  <a:pt x="1518" y="333"/>
                </a:lnTo>
                <a:lnTo>
                  <a:pt x="1522" y="345"/>
                </a:lnTo>
                <a:lnTo>
                  <a:pt x="1524" y="358"/>
                </a:lnTo>
                <a:lnTo>
                  <a:pt x="1524" y="371"/>
                </a:lnTo>
                <a:lnTo>
                  <a:pt x="1524" y="386"/>
                </a:lnTo>
                <a:lnTo>
                  <a:pt x="1522" y="400"/>
                </a:lnTo>
                <a:lnTo>
                  <a:pt x="1517" y="415"/>
                </a:lnTo>
                <a:lnTo>
                  <a:pt x="1515" y="422"/>
                </a:lnTo>
                <a:lnTo>
                  <a:pt x="1512" y="428"/>
                </a:lnTo>
                <a:lnTo>
                  <a:pt x="1509" y="436"/>
                </a:lnTo>
                <a:lnTo>
                  <a:pt x="1505" y="442"/>
                </a:lnTo>
                <a:lnTo>
                  <a:pt x="1502" y="449"/>
                </a:lnTo>
                <a:lnTo>
                  <a:pt x="1498" y="456"/>
                </a:lnTo>
                <a:lnTo>
                  <a:pt x="1492" y="462"/>
                </a:lnTo>
                <a:lnTo>
                  <a:pt x="1488" y="467"/>
                </a:lnTo>
                <a:lnTo>
                  <a:pt x="1482" y="473"/>
                </a:lnTo>
                <a:lnTo>
                  <a:pt x="1477" y="479"/>
                </a:lnTo>
                <a:lnTo>
                  <a:pt x="1464" y="490"/>
                </a:lnTo>
                <a:lnTo>
                  <a:pt x="1451" y="499"/>
                </a:lnTo>
                <a:lnTo>
                  <a:pt x="1436" y="508"/>
                </a:lnTo>
                <a:lnTo>
                  <a:pt x="1428" y="511"/>
                </a:lnTo>
                <a:lnTo>
                  <a:pt x="1420" y="515"/>
                </a:lnTo>
                <a:lnTo>
                  <a:pt x="1411" y="518"/>
                </a:lnTo>
                <a:lnTo>
                  <a:pt x="1402" y="520"/>
                </a:lnTo>
                <a:lnTo>
                  <a:pt x="1393" y="522"/>
                </a:lnTo>
                <a:lnTo>
                  <a:pt x="1383" y="524"/>
                </a:lnTo>
                <a:lnTo>
                  <a:pt x="1373" y="526"/>
                </a:lnTo>
                <a:lnTo>
                  <a:pt x="1362" y="527"/>
                </a:lnTo>
                <a:lnTo>
                  <a:pt x="1352" y="527"/>
                </a:lnTo>
                <a:lnTo>
                  <a:pt x="1342" y="528"/>
                </a:lnTo>
                <a:lnTo>
                  <a:pt x="1329" y="527"/>
                </a:lnTo>
                <a:lnTo>
                  <a:pt x="1317" y="527"/>
                </a:lnTo>
                <a:lnTo>
                  <a:pt x="1305" y="526"/>
                </a:lnTo>
                <a:lnTo>
                  <a:pt x="1295" y="524"/>
                </a:lnTo>
                <a:lnTo>
                  <a:pt x="1283" y="522"/>
                </a:lnTo>
                <a:lnTo>
                  <a:pt x="1273" y="520"/>
                </a:lnTo>
                <a:lnTo>
                  <a:pt x="1264" y="517"/>
                </a:lnTo>
                <a:lnTo>
                  <a:pt x="1254" y="514"/>
                </a:lnTo>
                <a:lnTo>
                  <a:pt x="1245" y="510"/>
                </a:lnTo>
                <a:lnTo>
                  <a:pt x="1237" y="505"/>
                </a:lnTo>
                <a:lnTo>
                  <a:pt x="1221" y="497"/>
                </a:lnTo>
                <a:lnTo>
                  <a:pt x="1213" y="492"/>
                </a:lnTo>
                <a:lnTo>
                  <a:pt x="1206" y="487"/>
                </a:lnTo>
                <a:lnTo>
                  <a:pt x="1193" y="475"/>
                </a:lnTo>
                <a:lnTo>
                  <a:pt x="1187" y="470"/>
                </a:lnTo>
                <a:lnTo>
                  <a:pt x="1181" y="464"/>
                </a:lnTo>
                <a:lnTo>
                  <a:pt x="1171" y="451"/>
                </a:lnTo>
                <a:lnTo>
                  <a:pt x="1167" y="445"/>
                </a:lnTo>
                <a:lnTo>
                  <a:pt x="1163" y="438"/>
                </a:lnTo>
                <a:lnTo>
                  <a:pt x="1155" y="424"/>
                </a:lnTo>
                <a:lnTo>
                  <a:pt x="1150" y="411"/>
                </a:lnTo>
                <a:lnTo>
                  <a:pt x="1145" y="397"/>
                </a:lnTo>
                <a:lnTo>
                  <a:pt x="1142" y="383"/>
                </a:lnTo>
                <a:lnTo>
                  <a:pt x="1140" y="369"/>
                </a:lnTo>
                <a:lnTo>
                  <a:pt x="1231" y="345"/>
                </a:lnTo>
                <a:lnTo>
                  <a:pt x="1232" y="355"/>
                </a:lnTo>
                <a:lnTo>
                  <a:pt x="1234" y="364"/>
                </a:lnTo>
                <a:lnTo>
                  <a:pt x="1237" y="372"/>
                </a:lnTo>
                <a:lnTo>
                  <a:pt x="1241" y="381"/>
                </a:lnTo>
                <a:lnTo>
                  <a:pt x="1245" y="389"/>
                </a:lnTo>
                <a:lnTo>
                  <a:pt x="1249" y="397"/>
                </a:lnTo>
                <a:lnTo>
                  <a:pt x="1255" y="405"/>
                </a:lnTo>
                <a:lnTo>
                  <a:pt x="1262" y="412"/>
                </a:lnTo>
                <a:lnTo>
                  <a:pt x="1269" y="418"/>
                </a:lnTo>
                <a:lnTo>
                  <a:pt x="1277" y="423"/>
                </a:lnTo>
                <a:lnTo>
                  <a:pt x="1285" y="428"/>
                </a:lnTo>
                <a:lnTo>
                  <a:pt x="1295" y="433"/>
                </a:lnTo>
                <a:lnTo>
                  <a:pt x="1305" y="436"/>
                </a:lnTo>
                <a:lnTo>
                  <a:pt x="1311" y="437"/>
                </a:lnTo>
                <a:lnTo>
                  <a:pt x="1317" y="438"/>
                </a:lnTo>
                <a:lnTo>
                  <a:pt x="1323" y="439"/>
                </a:lnTo>
                <a:lnTo>
                  <a:pt x="1329" y="440"/>
                </a:lnTo>
                <a:lnTo>
                  <a:pt x="1342" y="440"/>
                </a:lnTo>
                <a:lnTo>
                  <a:pt x="1352" y="440"/>
                </a:lnTo>
                <a:lnTo>
                  <a:pt x="1360" y="439"/>
                </a:lnTo>
                <a:lnTo>
                  <a:pt x="1369" y="438"/>
                </a:lnTo>
                <a:lnTo>
                  <a:pt x="1377" y="436"/>
                </a:lnTo>
                <a:lnTo>
                  <a:pt x="1384" y="433"/>
                </a:lnTo>
                <a:lnTo>
                  <a:pt x="1387" y="432"/>
                </a:lnTo>
                <a:lnTo>
                  <a:pt x="1392" y="430"/>
                </a:lnTo>
                <a:lnTo>
                  <a:pt x="1398" y="426"/>
                </a:lnTo>
                <a:lnTo>
                  <a:pt x="1403" y="422"/>
                </a:lnTo>
                <a:lnTo>
                  <a:pt x="1408" y="418"/>
                </a:lnTo>
                <a:lnTo>
                  <a:pt x="1412" y="413"/>
                </a:lnTo>
                <a:lnTo>
                  <a:pt x="1415" y="408"/>
                </a:lnTo>
                <a:lnTo>
                  <a:pt x="1419" y="402"/>
                </a:lnTo>
                <a:lnTo>
                  <a:pt x="1421" y="397"/>
                </a:lnTo>
                <a:lnTo>
                  <a:pt x="1423" y="391"/>
                </a:lnTo>
                <a:lnTo>
                  <a:pt x="1424" y="385"/>
                </a:lnTo>
                <a:lnTo>
                  <a:pt x="1424" y="377"/>
                </a:lnTo>
                <a:lnTo>
                  <a:pt x="1424" y="372"/>
                </a:lnTo>
                <a:lnTo>
                  <a:pt x="1423" y="367"/>
                </a:lnTo>
                <a:lnTo>
                  <a:pt x="1422" y="362"/>
                </a:lnTo>
                <a:lnTo>
                  <a:pt x="1420" y="358"/>
                </a:lnTo>
                <a:lnTo>
                  <a:pt x="1418" y="353"/>
                </a:lnTo>
                <a:lnTo>
                  <a:pt x="1415" y="348"/>
                </a:lnTo>
                <a:lnTo>
                  <a:pt x="1411" y="344"/>
                </a:lnTo>
                <a:lnTo>
                  <a:pt x="1408" y="340"/>
                </a:lnTo>
                <a:lnTo>
                  <a:pt x="1404" y="336"/>
                </a:lnTo>
                <a:lnTo>
                  <a:pt x="1400" y="333"/>
                </a:lnTo>
                <a:lnTo>
                  <a:pt x="1395" y="330"/>
                </a:lnTo>
                <a:lnTo>
                  <a:pt x="1388" y="327"/>
                </a:lnTo>
                <a:lnTo>
                  <a:pt x="1377" y="321"/>
                </a:lnTo>
                <a:lnTo>
                  <a:pt x="1370" y="319"/>
                </a:lnTo>
                <a:lnTo>
                  <a:pt x="1362" y="318"/>
                </a:lnTo>
                <a:lnTo>
                  <a:pt x="1292" y="304"/>
                </a:lnTo>
                <a:lnTo>
                  <a:pt x="1277" y="301"/>
                </a:lnTo>
                <a:lnTo>
                  <a:pt x="1263" y="295"/>
                </a:lnTo>
                <a:lnTo>
                  <a:pt x="1250" y="291"/>
                </a:lnTo>
                <a:lnTo>
                  <a:pt x="1238" y="285"/>
                </a:lnTo>
                <a:lnTo>
                  <a:pt x="1225" y="278"/>
                </a:lnTo>
                <a:lnTo>
                  <a:pt x="1215" y="270"/>
                </a:lnTo>
                <a:lnTo>
                  <a:pt x="1204" y="262"/>
                </a:lnTo>
                <a:lnTo>
                  <a:pt x="1195" y="254"/>
                </a:lnTo>
                <a:lnTo>
                  <a:pt x="1187" y="244"/>
                </a:lnTo>
                <a:lnTo>
                  <a:pt x="1179" y="234"/>
                </a:lnTo>
                <a:lnTo>
                  <a:pt x="1173" y="222"/>
                </a:lnTo>
                <a:lnTo>
                  <a:pt x="1169" y="211"/>
                </a:lnTo>
                <a:lnTo>
                  <a:pt x="1165" y="199"/>
                </a:lnTo>
                <a:lnTo>
                  <a:pt x="1163" y="192"/>
                </a:lnTo>
                <a:lnTo>
                  <a:pt x="1162" y="186"/>
                </a:lnTo>
                <a:lnTo>
                  <a:pt x="1160" y="173"/>
                </a:lnTo>
                <a:lnTo>
                  <a:pt x="1160" y="165"/>
                </a:lnTo>
                <a:lnTo>
                  <a:pt x="1159" y="159"/>
                </a:lnTo>
                <a:lnTo>
                  <a:pt x="1160" y="151"/>
                </a:lnTo>
                <a:lnTo>
                  <a:pt x="1160" y="142"/>
                </a:lnTo>
                <a:lnTo>
                  <a:pt x="1161" y="134"/>
                </a:lnTo>
                <a:lnTo>
                  <a:pt x="1163" y="126"/>
                </a:lnTo>
                <a:lnTo>
                  <a:pt x="1165" y="118"/>
                </a:lnTo>
                <a:lnTo>
                  <a:pt x="1167" y="110"/>
                </a:lnTo>
                <a:lnTo>
                  <a:pt x="1170" y="103"/>
                </a:lnTo>
                <a:lnTo>
                  <a:pt x="1173" y="96"/>
                </a:lnTo>
                <a:lnTo>
                  <a:pt x="1176" y="88"/>
                </a:lnTo>
                <a:lnTo>
                  <a:pt x="1180" y="82"/>
                </a:lnTo>
                <a:lnTo>
                  <a:pt x="1190" y="69"/>
                </a:lnTo>
                <a:lnTo>
                  <a:pt x="1200" y="57"/>
                </a:lnTo>
                <a:lnTo>
                  <a:pt x="1212" y="46"/>
                </a:lnTo>
                <a:lnTo>
                  <a:pt x="1218" y="40"/>
                </a:lnTo>
                <a:lnTo>
                  <a:pt x="1224" y="35"/>
                </a:lnTo>
                <a:lnTo>
                  <a:pt x="1238" y="27"/>
                </a:lnTo>
                <a:lnTo>
                  <a:pt x="1245" y="23"/>
                </a:lnTo>
                <a:lnTo>
                  <a:pt x="1252" y="19"/>
                </a:lnTo>
                <a:lnTo>
                  <a:pt x="1259" y="15"/>
                </a:lnTo>
                <a:lnTo>
                  <a:pt x="1268" y="12"/>
                </a:lnTo>
                <a:lnTo>
                  <a:pt x="1275" y="9"/>
                </a:lnTo>
                <a:lnTo>
                  <a:pt x="1283" y="7"/>
                </a:lnTo>
                <a:lnTo>
                  <a:pt x="1300" y="3"/>
                </a:lnTo>
                <a:lnTo>
                  <a:pt x="1309" y="2"/>
                </a:lnTo>
                <a:lnTo>
                  <a:pt x="1318" y="1"/>
                </a:lnTo>
                <a:lnTo>
                  <a:pt x="1335" y="0"/>
                </a:lnTo>
                <a:lnTo>
                  <a:pt x="1347" y="0"/>
                </a:lnTo>
                <a:lnTo>
                  <a:pt x="1357" y="1"/>
                </a:lnTo>
                <a:lnTo>
                  <a:pt x="1368" y="2"/>
                </a:lnTo>
                <a:lnTo>
                  <a:pt x="1378" y="3"/>
                </a:lnTo>
                <a:lnTo>
                  <a:pt x="1387" y="5"/>
                </a:lnTo>
                <a:lnTo>
                  <a:pt x="1397" y="7"/>
                </a:lnTo>
                <a:lnTo>
                  <a:pt x="1414" y="12"/>
                </a:lnTo>
                <a:lnTo>
                  <a:pt x="1430" y="19"/>
                </a:lnTo>
                <a:lnTo>
                  <a:pt x="1444" y="27"/>
                </a:lnTo>
                <a:lnTo>
                  <a:pt x="1451" y="31"/>
                </a:lnTo>
                <a:lnTo>
                  <a:pt x="1457" y="35"/>
                </a:lnTo>
                <a:lnTo>
                  <a:pt x="1462" y="39"/>
                </a:lnTo>
                <a:lnTo>
                  <a:pt x="1468" y="45"/>
                </a:lnTo>
                <a:lnTo>
                  <a:pt x="1474" y="49"/>
                </a:lnTo>
                <a:lnTo>
                  <a:pt x="1478" y="54"/>
                </a:lnTo>
                <a:lnTo>
                  <a:pt x="1487" y="64"/>
                </a:lnTo>
                <a:lnTo>
                  <a:pt x="1494" y="76"/>
                </a:lnTo>
                <a:lnTo>
                  <a:pt x="1501" y="87"/>
                </a:lnTo>
                <a:lnTo>
                  <a:pt x="1507" y="98"/>
                </a:lnTo>
                <a:lnTo>
                  <a:pt x="1511" y="109"/>
                </a:lnTo>
                <a:lnTo>
                  <a:pt x="1514" y="121"/>
                </a:lnTo>
                <a:lnTo>
                  <a:pt x="1517" y="131"/>
                </a:lnTo>
                <a:lnTo>
                  <a:pt x="1428" y="159"/>
                </a:lnTo>
                <a:close/>
                <a:moveTo>
                  <a:pt x="1596" y="338"/>
                </a:moveTo>
                <a:lnTo>
                  <a:pt x="1596" y="10"/>
                </a:lnTo>
                <a:lnTo>
                  <a:pt x="1695" y="10"/>
                </a:lnTo>
                <a:lnTo>
                  <a:pt x="1695" y="331"/>
                </a:lnTo>
                <a:lnTo>
                  <a:pt x="1695" y="343"/>
                </a:lnTo>
                <a:lnTo>
                  <a:pt x="1696" y="355"/>
                </a:lnTo>
                <a:lnTo>
                  <a:pt x="1698" y="365"/>
                </a:lnTo>
                <a:lnTo>
                  <a:pt x="1701" y="374"/>
                </a:lnTo>
                <a:lnTo>
                  <a:pt x="1706" y="384"/>
                </a:lnTo>
                <a:lnTo>
                  <a:pt x="1710" y="392"/>
                </a:lnTo>
                <a:lnTo>
                  <a:pt x="1715" y="399"/>
                </a:lnTo>
                <a:lnTo>
                  <a:pt x="1720" y="407"/>
                </a:lnTo>
                <a:lnTo>
                  <a:pt x="1727" y="413"/>
                </a:lnTo>
                <a:lnTo>
                  <a:pt x="1735" y="418"/>
                </a:lnTo>
                <a:lnTo>
                  <a:pt x="1742" y="422"/>
                </a:lnTo>
                <a:lnTo>
                  <a:pt x="1750" y="425"/>
                </a:lnTo>
                <a:lnTo>
                  <a:pt x="1760" y="428"/>
                </a:lnTo>
                <a:lnTo>
                  <a:pt x="1769" y="431"/>
                </a:lnTo>
                <a:lnTo>
                  <a:pt x="1779" y="432"/>
                </a:lnTo>
                <a:lnTo>
                  <a:pt x="1791" y="433"/>
                </a:lnTo>
                <a:lnTo>
                  <a:pt x="1801" y="432"/>
                </a:lnTo>
                <a:lnTo>
                  <a:pt x="1812" y="431"/>
                </a:lnTo>
                <a:lnTo>
                  <a:pt x="1822" y="428"/>
                </a:lnTo>
                <a:lnTo>
                  <a:pt x="1830" y="425"/>
                </a:lnTo>
                <a:lnTo>
                  <a:pt x="1840" y="422"/>
                </a:lnTo>
                <a:lnTo>
                  <a:pt x="1847" y="418"/>
                </a:lnTo>
                <a:lnTo>
                  <a:pt x="1854" y="413"/>
                </a:lnTo>
                <a:lnTo>
                  <a:pt x="1862" y="407"/>
                </a:lnTo>
                <a:lnTo>
                  <a:pt x="1867" y="399"/>
                </a:lnTo>
                <a:lnTo>
                  <a:pt x="1872" y="392"/>
                </a:lnTo>
                <a:lnTo>
                  <a:pt x="1876" y="384"/>
                </a:lnTo>
                <a:lnTo>
                  <a:pt x="1880" y="374"/>
                </a:lnTo>
                <a:lnTo>
                  <a:pt x="1883" y="365"/>
                </a:lnTo>
                <a:lnTo>
                  <a:pt x="1886" y="355"/>
                </a:lnTo>
                <a:lnTo>
                  <a:pt x="1887" y="343"/>
                </a:lnTo>
                <a:lnTo>
                  <a:pt x="1887" y="331"/>
                </a:lnTo>
                <a:lnTo>
                  <a:pt x="1887" y="10"/>
                </a:lnTo>
                <a:lnTo>
                  <a:pt x="1985" y="10"/>
                </a:lnTo>
                <a:lnTo>
                  <a:pt x="1985" y="338"/>
                </a:lnTo>
                <a:lnTo>
                  <a:pt x="1985" y="349"/>
                </a:lnTo>
                <a:lnTo>
                  <a:pt x="1984" y="361"/>
                </a:lnTo>
                <a:lnTo>
                  <a:pt x="1983" y="371"/>
                </a:lnTo>
                <a:lnTo>
                  <a:pt x="1981" y="382"/>
                </a:lnTo>
                <a:lnTo>
                  <a:pt x="1979" y="392"/>
                </a:lnTo>
                <a:lnTo>
                  <a:pt x="1977" y="401"/>
                </a:lnTo>
                <a:lnTo>
                  <a:pt x="1974" y="411"/>
                </a:lnTo>
                <a:lnTo>
                  <a:pt x="1970" y="420"/>
                </a:lnTo>
                <a:lnTo>
                  <a:pt x="1967" y="428"/>
                </a:lnTo>
                <a:lnTo>
                  <a:pt x="1962" y="437"/>
                </a:lnTo>
                <a:lnTo>
                  <a:pt x="1957" y="445"/>
                </a:lnTo>
                <a:lnTo>
                  <a:pt x="1952" y="452"/>
                </a:lnTo>
                <a:lnTo>
                  <a:pt x="1947" y="461"/>
                </a:lnTo>
                <a:lnTo>
                  <a:pt x="1942" y="467"/>
                </a:lnTo>
                <a:lnTo>
                  <a:pt x="1935" y="473"/>
                </a:lnTo>
                <a:lnTo>
                  <a:pt x="1928" y="479"/>
                </a:lnTo>
                <a:lnTo>
                  <a:pt x="1915" y="491"/>
                </a:lnTo>
                <a:lnTo>
                  <a:pt x="1907" y="496"/>
                </a:lnTo>
                <a:lnTo>
                  <a:pt x="1900" y="501"/>
                </a:lnTo>
                <a:lnTo>
                  <a:pt x="1892" y="505"/>
                </a:lnTo>
                <a:lnTo>
                  <a:pt x="1883" y="510"/>
                </a:lnTo>
                <a:lnTo>
                  <a:pt x="1875" y="513"/>
                </a:lnTo>
                <a:lnTo>
                  <a:pt x="1867" y="516"/>
                </a:lnTo>
                <a:lnTo>
                  <a:pt x="1857" y="519"/>
                </a:lnTo>
                <a:lnTo>
                  <a:pt x="1849" y="522"/>
                </a:lnTo>
                <a:lnTo>
                  <a:pt x="1830" y="525"/>
                </a:lnTo>
                <a:lnTo>
                  <a:pt x="1811" y="528"/>
                </a:lnTo>
                <a:lnTo>
                  <a:pt x="1791" y="528"/>
                </a:lnTo>
                <a:lnTo>
                  <a:pt x="1770" y="528"/>
                </a:lnTo>
                <a:lnTo>
                  <a:pt x="1761" y="527"/>
                </a:lnTo>
                <a:lnTo>
                  <a:pt x="1751" y="525"/>
                </a:lnTo>
                <a:lnTo>
                  <a:pt x="1733" y="522"/>
                </a:lnTo>
                <a:lnTo>
                  <a:pt x="1715" y="516"/>
                </a:lnTo>
                <a:lnTo>
                  <a:pt x="1697" y="510"/>
                </a:lnTo>
                <a:lnTo>
                  <a:pt x="1682" y="501"/>
                </a:lnTo>
                <a:lnTo>
                  <a:pt x="1674" y="496"/>
                </a:lnTo>
                <a:lnTo>
                  <a:pt x="1667" y="491"/>
                </a:lnTo>
                <a:lnTo>
                  <a:pt x="1660" y="486"/>
                </a:lnTo>
                <a:lnTo>
                  <a:pt x="1653" y="479"/>
                </a:lnTo>
                <a:lnTo>
                  <a:pt x="1646" y="473"/>
                </a:lnTo>
                <a:lnTo>
                  <a:pt x="1640" y="467"/>
                </a:lnTo>
                <a:lnTo>
                  <a:pt x="1635" y="461"/>
                </a:lnTo>
                <a:lnTo>
                  <a:pt x="1630" y="452"/>
                </a:lnTo>
                <a:lnTo>
                  <a:pt x="1624" y="445"/>
                </a:lnTo>
                <a:lnTo>
                  <a:pt x="1619" y="437"/>
                </a:lnTo>
                <a:lnTo>
                  <a:pt x="1615" y="428"/>
                </a:lnTo>
                <a:lnTo>
                  <a:pt x="1611" y="420"/>
                </a:lnTo>
                <a:lnTo>
                  <a:pt x="1608" y="411"/>
                </a:lnTo>
                <a:lnTo>
                  <a:pt x="1605" y="401"/>
                </a:lnTo>
                <a:lnTo>
                  <a:pt x="1603" y="392"/>
                </a:lnTo>
                <a:lnTo>
                  <a:pt x="1601" y="382"/>
                </a:lnTo>
                <a:lnTo>
                  <a:pt x="1598" y="371"/>
                </a:lnTo>
                <a:lnTo>
                  <a:pt x="1597" y="361"/>
                </a:lnTo>
                <a:lnTo>
                  <a:pt x="1596" y="349"/>
                </a:lnTo>
                <a:lnTo>
                  <a:pt x="1596" y="338"/>
                </a:lnTo>
                <a:close/>
                <a:moveTo>
                  <a:pt x="2318" y="0"/>
                </a:moveTo>
                <a:lnTo>
                  <a:pt x="2332" y="0"/>
                </a:lnTo>
                <a:lnTo>
                  <a:pt x="2344" y="1"/>
                </a:lnTo>
                <a:lnTo>
                  <a:pt x="2357" y="3"/>
                </a:lnTo>
                <a:lnTo>
                  <a:pt x="2369" y="5"/>
                </a:lnTo>
                <a:lnTo>
                  <a:pt x="2382" y="7"/>
                </a:lnTo>
                <a:lnTo>
                  <a:pt x="2394" y="10"/>
                </a:lnTo>
                <a:lnTo>
                  <a:pt x="2406" y="14"/>
                </a:lnTo>
                <a:lnTo>
                  <a:pt x="2417" y="19"/>
                </a:lnTo>
                <a:lnTo>
                  <a:pt x="2428" y="23"/>
                </a:lnTo>
                <a:lnTo>
                  <a:pt x="2440" y="28"/>
                </a:lnTo>
                <a:lnTo>
                  <a:pt x="2451" y="34"/>
                </a:lnTo>
                <a:lnTo>
                  <a:pt x="2462" y="40"/>
                </a:lnTo>
                <a:lnTo>
                  <a:pt x="2472" y="48"/>
                </a:lnTo>
                <a:lnTo>
                  <a:pt x="2481" y="55"/>
                </a:lnTo>
                <a:lnTo>
                  <a:pt x="2492" y="62"/>
                </a:lnTo>
                <a:lnTo>
                  <a:pt x="2500" y="71"/>
                </a:lnTo>
                <a:lnTo>
                  <a:pt x="2510" y="80"/>
                </a:lnTo>
                <a:lnTo>
                  <a:pt x="2514" y="84"/>
                </a:lnTo>
                <a:lnTo>
                  <a:pt x="2518" y="89"/>
                </a:lnTo>
                <a:lnTo>
                  <a:pt x="2525" y="99"/>
                </a:lnTo>
                <a:lnTo>
                  <a:pt x="2533" y="109"/>
                </a:lnTo>
                <a:lnTo>
                  <a:pt x="2540" y="120"/>
                </a:lnTo>
                <a:lnTo>
                  <a:pt x="2547" y="131"/>
                </a:lnTo>
                <a:lnTo>
                  <a:pt x="2552" y="142"/>
                </a:lnTo>
                <a:lnTo>
                  <a:pt x="2557" y="154"/>
                </a:lnTo>
                <a:lnTo>
                  <a:pt x="2563" y="166"/>
                </a:lnTo>
                <a:lnTo>
                  <a:pt x="2567" y="179"/>
                </a:lnTo>
                <a:lnTo>
                  <a:pt x="2571" y="192"/>
                </a:lnTo>
                <a:lnTo>
                  <a:pt x="2574" y="206"/>
                </a:lnTo>
                <a:lnTo>
                  <a:pt x="2576" y="220"/>
                </a:lnTo>
                <a:lnTo>
                  <a:pt x="2578" y="234"/>
                </a:lnTo>
                <a:lnTo>
                  <a:pt x="2579" y="250"/>
                </a:lnTo>
                <a:lnTo>
                  <a:pt x="2579" y="264"/>
                </a:lnTo>
                <a:lnTo>
                  <a:pt x="2579" y="280"/>
                </a:lnTo>
                <a:lnTo>
                  <a:pt x="2578" y="294"/>
                </a:lnTo>
                <a:lnTo>
                  <a:pt x="2576" y="309"/>
                </a:lnTo>
                <a:lnTo>
                  <a:pt x="2574" y="322"/>
                </a:lnTo>
                <a:lnTo>
                  <a:pt x="2572" y="330"/>
                </a:lnTo>
                <a:lnTo>
                  <a:pt x="2571" y="336"/>
                </a:lnTo>
                <a:lnTo>
                  <a:pt x="2567" y="349"/>
                </a:lnTo>
                <a:lnTo>
                  <a:pt x="2563" y="362"/>
                </a:lnTo>
                <a:lnTo>
                  <a:pt x="2557" y="374"/>
                </a:lnTo>
                <a:lnTo>
                  <a:pt x="2552" y="386"/>
                </a:lnTo>
                <a:lnTo>
                  <a:pt x="2547" y="397"/>
                </a:lnTo>
                <a:lnTo>
                  <a:pt x="2540" y="409"/>
                </a:lnTo>
                <a:lnTo>
                  <a:pt x="2533" y="419"/>
                </a:lnTo>
                <a:lnTo>
                  <a:pt x="2525" y="430"/>
                </a:lnTo>
                <a:lnTo>
                  <a:pt x="2518" y="439"/>
                </a:lnTo>
                <a:lnTo>
                  <a:pt x="2510" y="448"/>
                </a:lnTo>
                <a:lnTo>
                  <a:pt x="2500" y="458"/>
                </a:lnTo>
                <a:lnTo>
                  <a:pt x="2492" y="466"/>
                </a:lnTo>
                <a:lnTo>
                  <a:pt x="2481" y="473"/>
                </a:lnTo>
                <a:lnTo>
                  <a:pt x="2472" y="480"/>
                </a:lnTo>
                <a:lnTo>
                  <a:pt x="2462" y="488"/>
                </a:lnTo>
                <a:lnTo>
                  <a:pt x="2451" y="494"/>
                </a:lnTo>
                <a:lnTo>
                  <a:pt x="2440" y="499"/>
                </a:lnTo>
                <a:lnTo>
                  <a:pt x="2428" y="504"/>
                </a:lnTo>
                <a:lnTo>
                  <a:pt x="2417" y="510"/>
                </a:lnTo>
                <a:lnTo>
                  <a:pt x="2406" y="514"/>
                </a:lnTo>
                <a:lnTo>
                  <a:pt x="2394" y="518"/>
                </a:lnTo>
                <a:lnTo>
                  <a:pt x="2382" y="521"/>
                </a:lnTo>
                <a:lnTo>
                  <a:pt x="2369" y="523"/>
                </a:lnTo>
                <a:lnTo>
                  <a:pt x="2357" y="525"/>
                </a:lnTo>
                <a:lnTo>
                  <a:pt x="2344" y="527"/>
                </a:lnTo>
                <a:lnTo>
                  <a:pt x="2332" y="527"/>
                </a:lnTo>
                <a:lnTo>
                  <a:pt x="2318" y="528"/>
                </a:lnTo>
                <a:lnTo>
                  <a:pt x="2306" y="527"/>
                </a:lnTo>
                <a:lnTo>
                  <a:pt x="2293" y="527"/>
                </a:lnTo>
                <a:lnTo>
                  <a:pt x="2281" y="525"/>
                </a:lnTo>
                <a:lnTo>
                  <a:pt x="2268" y="523"/>
                </a:lnTo>
                <a:lnTo>
                  <a:pt x="2256" y="521"/>
                </a:lnTo>
                <a:lnTo>
                  <a:pt x="2243" y="518"/>
                </a:lnTo>
                <a:lnTo>
                  <a:pt x="2232" y="514"/>
                </a:lnTo>
                <a:lnTo>
                  <a:pt x="2220" y="510"/>
                </a:lnTo>
                <a:lnTo>
                  <a:pt x="2209" y="504"/>
                </a:lnTo>
                <a:lnTo>
                  <a:pt x="2198" y="499"/>
                </a:lnTo>
                <a:lnTo>
                  <a:pt x="2186" y="494"/>
                </a:lnTo>
                <a:lnTo>
                  <a:pt x="2176" y="488"/>
                </a:lnTo>
                <a:lnTo>
                  <a:pt x="2165" y="480"/>
                </a:lnTo>
                <a:lnTo>
                  <a:pt x="2156" y="473"/>
                </a:lnTo>
                <a:lnTo>
                  <a:pt x="2147" y="466"/>
                </a:lnTo>
                <a:lnTo>
                  <a:pt x="2137" y="458"/>
                </a:lnTo>
                <a:lnTo>
                  <a:pt x="2128" y="448"/>
                </a:lnTo>
                <a:lnTo>
                  <a:pt x="2124" y="444"/>
                </a:lnTo>
                <a:lnTo>
                  <a:pt x="2120" y="439"/>
                </a:lnTo>
                <a:lnTo>
                  <a:pt x="2112" y="430"/>
                </a:lnTo>
                <a:lnTo>
                  <a:pt x="2105" y="419"/>
                </a:lnTo>
                <a:lnTo>
                  <a:pt x="2098" y="409"/>
                </a:lnTo>
                <a:lnTo>
                  <a:pt x="2091" y="397"/>
                </a:lnTo>
                <a:lnTo>
                  <a:pt x="2085" y="386"/>
                </a:lnTo>
                <a:lnTo>
                  <a:pt x="2080" y="374"/>
                </a:lnTo>
                <a:lnTo>
                  <a:pt x="2075" y="362"/>
                </a:lnTo>
                <a:lnTo>
                  <a:pt x="2071" y="349"/>
                </a:lnTo>
                <a:lnTo>
                  <a:pt x="2068" y="336"/>
                </a:lnTo>
                <a:lnTo>
                  <a:pt x="2064" y="322"/>
                </a:lnTo>
                <a:lnTo>
                  <a:pt x="2061" y="309"/>
                </a:lnTo>
                <a:lnTo>
                  <a:pt x="2060" y="294"/>
                </a:lnTo>
                <a:lnTo>
                  <a:pt x="2059" y="280"/>
                </a:lnTo>
                <a:lnTo>
                  <a:pt x="2058" y="264"/>
                </a:lnTo>
                <a:lnTo>
                  <a:pt x="2059" y="250"/>
                </a:lnTo>
                <a:lnTo>
                  <a:pt x="2060" y="234"/>
                </a:lnTo>
                <a:lnTo>
                  <a:pt x="2061" y="220"/>
                </a:lnTo>
                <a:lnTo>
                  <a:pt x="2064" y="206"/>
                </a:lnTo>
                <a:lnTo>
                  <a:pt x="2065" y="200"/>
                </a:lnTo>
                <a:lnTo>
                  <a:pt x="2068" y="192"/>
                </a:lnTo>
                <a:lnTo>
                  <a:pt x="2071" y="179"/>
                </a:lnTo>
                <a:lnTo>
                  <a:pt x="2075" y="166"/>
                </a:lnTo>
                <a:lnTo>
                  <a:pt x="2080" y="154"/>
                </a:lnTo>
                <a:lnTo>
                  <a:pt x="2085" y="142"/>
                </a:lnTo>
                <a:lnTo>
                  <a:pt x="2091" y="131"/>
                </a:lnTo>
                <a:lnTo>
                  <a:pt x="2098" y="120"/>
                </a:lnTo>
                <a:lnTo>
                  <a:pt x="2105" y="109"/>
                </a:lnTo>
                <a:lnTo>
                  <a:pt x="2112" y="99"/>
                </a:lnTo>
                <a:lnTo>
                  <a:pt x="2120" y="89"/>
                </a:lnTo>
                <a:lnTo>
                  <a:pt x="2128" y="80"/>
                </a:lnTo>
                <a:lnTo>
                  <a:pt x="2137" y="71"/>
                </a:lnTo>
                <a:lnTo>
                  <a:pt x="2147" y="62"/>
                </a:lnTo>
                <a:lnTo>
                  <a:pt x="2156" y="55"/>
                </a:lnTo>
                <a:lnTo>
                  <a:pt x="2165" y="48"/>
                </a:lnTo>
                <a:lnTo>
                  <a:pt x="2176" y="40"/>
                </a:lnTo>
                <a:lnTo>
                  <a:pt x="2186" y="34"/>
                </a:lnTo>
                <a:lnTo>
                  <a:pt x="2198" y="28"/>
                </a:lnTo>
                <a:lnTo>
                  <a:pt x="2209" y="23"/>
                </a:lnTo>
                <a:lnTo>
                  <a:pt x="2220" y="19"/>
                </a:lnTo>
                <a:lnTo>
                  <a:pt x="2232" y="14"/>
                </a:lnTo>
                <a:lnTo>
                  <a:pt x="2243" y="10"/>
                </a:lnTo>
                <a:lnTo>
                  <a:pt x="2256" y="7"/>
                </a:lnTo>
                <a:lnTo>
                  <a:pt x="2268" y="5"/>
                </a:lnTo>
                <a:lnTo>
                  <a:pt x="2281" y="3"/>
                </a:lnTo>
                <a:lnTo>
                  <a:pt x="2293" y="1"/>
                </a:lnTo>
                <a:lnTo>
                  <a:pt x="2306" y="0"/>
                </a:lnTo>
                <a:lnTo>
                  <a:pt x="2318" y="0"/>
                </a:lnTo>
                <a:close/>
                <a:moveTo>
                  <a:pt x="2318" y="433"/>
                </a:moveTo>
                <a:lnTo>
                  <a:pt x="2334" y="432"/>
                </a:lnTo>
                <a:lnTo>
                  <a:pt x="2348" y="430"/>
                </a:lnTo>
                <a:lnTo>
                  <a:pt x="2362" y="426"/>
                </a:lnTo>
                <a:lnTo>
                  <a:pt x="2376" y="422"/>
                </a:lnTo>
                <a:lnTo>
                  <a:pt x="2390" y="416"/>
                </a:lnTo>
                <a:lnTo>
                  <a:pt x="2397" y="413"/>
                </a:lnTo>
                <a:lnTo>
                  <a:pt x="2403" y="409"/>
                </a:lnTo>
                <a:lnTo>
                  <a:pt x="2416" y="400"/>
                </a:lnTo>
                <a:lnTo>
                  <a:pt x="2427" y="391"/>
                </a:lnTo>
                <a:lnTo>
                  <a:pt x="2433" y="386"/>
                </a:lnTo>
                <a:lnTo>
                  <a:pt x="2438" y="380"/>
                </a:lnTo>
                <a:lnTo>
                  <a:pt x="2443" y="373"/>
                </a:lnTo>
                <a:lnTo>
                  <a:pt x="2447" y="367"/>
                </a:lnTo>
                <a:lnTo>
                  <a:pt x="2452" y="361"/>
                </a:lnTo>
                <a:lnTo>
                  <a:pt x="2456" y="354"/>
                </a:lnTo>
                <a:lnTo>
                  <a:pt x="2464" y="338"/>
                </a:lnTo>
                <a:lnTo>
                  <a:pt x="2467" y="330"/>
                </a:lnTo>
                <a:lnTo>
                  <a:pt x="2469" y="321"/>
                </a:lnTo>
                <a:lnTo>
                  <a:pt x="2471" y="313"/>
                </a:lnTo>
                <a:lnTo>
                  <a:pt x="2473" y="304"/>
                </a:lnTo>
                <a:lnTo>
                  <a:pt x="2475" y="294"/>
                </a:lnTo>
                <a:lnTo>
                  <a:pt x="2476" y="284"/>
                </a:lnTo>
                <a:lnTo>
                  <a:pt x="2477" y="275"/>
                </a:lnTo>
                <a:lnTo>
                  <a:pt x="2477" y="264"/>
                </a:lnTo>
                <a:lnTo>
                  <a:pt x="2477" y="253"/>
                </a:lnTo>
                <a:lnTo>
                  <a:pt x="2476" y="243"/>
                </a:lnTo>
                <a:lnTo>
                  <a:pt x="2475" y="233"/>
                </a:lnTo>
                <a:lnTo>
                  <a:pt x="2473" y="224"/>
                </a:lnTo>
                <a:lnTo>
                  <a:pt x="2471" y="214"/>
                </a:lnTo>
                <a:lnTo>
                  <a:pt x="2469" y="206"/>
                </a:lnTo>
                <a:lnTo>
                  <a:pt x="2464" y="189"/>
                </a:lnTo>
                <a:lnTo>
                  <a:pt x="2460" y="181"/>
                </a:lnTo>
                <a:lnTo>
                  <a:pt x="2456" y="174"/>
                </a:lnTo>
                <a:lnTo>
                  <a:pt x="2452" y="166"/>
                </a:lnTo>
                <a:lnTo>
                  <a:pt x="2447" y="160"/>
                </a:lnTo>
                <a:lnTo>
                  <a:pt x="2443" y="154"/>
                </a:lnTo>
                <a:lnTo>
                  <a:pt x="2438" y="148"/>
                </a:lnTo>
                <a:lnTo>
                  <a:pt x="2427" y="136"/>
                </a:lnTo>
                <a:lnTo>
                  <a:pt x="2421" y="131"/>
                </a:lnTo>
                <a:lnTo>
                  <a:pt x="2416" y="127"/>
                </a:lnTo>
                <a:lnTo>
                  <a:pt x="2410" y="123"/>
                </a:lnTo>
                <a:lnTo>
                  <a:pt x="2403" y="118"/>
                </a:lnTo>
                <a:lnTo>
                  <a:pt x="2397" y="114"/>
                </a:lnTo>
                <a:lnTo>
                  <a:pt x="2390" y="111"/>
                </a:lnTo>
                <a:lnTo>
                  <a:pt x="2384" y="108"/>
                </a:lnTo>
                <a:lnTo>
                  <a:pt x="2376" y="105"/>
                </a:lnTo>
                <a:lnTo>
                  <a:pt x="2369" y="103"/>
                </a:lnTo>
                <a:lnTo>
                  <a:pt x="2362" y="101"/>
                </a:lnTo>
                <a:lnTo>
                  <a:pt x="2356" y="99"/>
                </a:lnTo>
                <a:lnTo>
                  <a:pt x="2348" y="98"/>
                </a:lnTo>
                <a:lnTo>
                  <a:pt x="2341" y="97"/>
                </a:lnTo>
                <a:lnTo>
                  <a:pt x="2334" y="96"/>
                </a:lnTo>
                <a:lnTo>
                  <a:pt x="2325" y="96"/>
                </a:lnTo>
                <a:lnTo>
                  <a:pt x="2318" y="95"/>
                </a:lnTo>
                <a:lnTo>
                  <a:pt x="2304" y="96"/>
                </a:lnTo>
                <a:lnTo>
                  <a:pt x="2289" y="98"/>
                </a:lnTo>
                <a:lnTo>
                  <a:pt x="2282" y="99"/>
                </a:lnTo>
                <a:lnTo>
                  <a:pt x="2276" y="101"/>
                </a:lnTo>
                <a:lnTo>
                  <a:pt x="2261" y="105"/>
                </a:lnTo>
                <a:lnTo>
                  <a:pt x="2247" y="111"/>
                </a:lnTo>
                <a:lnTo>
                  <a:pt x="2241" y="114"/>
                </a:lnTo>
                <a:lnTo>
                  <a:pt x="2234" y="118"/>
                </a:lnTo>
                <a:lnTo>
                  <a:pt x="2222" y="127"/>
                </a:lnTo>
                <a:lnTo>
                  <a:pt x="2210" y="136"/>
                </a:lnTo>
                <a:lnTo>
                  <a:pt x="2205" y="141"/>
                </a:lnTo>
                <a:lnTo>
                  <a:pt x="2200" y="148"/>
                </a:lnTo>
                <a:lnTo>
                  <a:pt x="2194" y="154"/>
                </a:lnTo>
                <a:lnTo>
                  <a:pt x="2190" y="160"/>
                </a:lnTo>
                <a:lnTo>
                  <a:pt x="2186" y="166"/>
                </a:lnTo>
                <a:lnTo>
                  <a:pt x="2182" y="174"/>
                </a:lnTo>
                <a:lnTo>
                  <a:pt x="2175" y="189"/>
                </a:lnTo>
                <a:lnTo>
                  <a:pt x="2172" y="198"/>
                </a:lnTo>
                <a:lnTo>
                  <a:pt x="2168" y="206"/>
                </a:lnTo>
                <a:lnTo>
                  <a:pt x="2166" y="214"/>
                </a:lnTo>
                <a:lnTo>
                  <a:pt x="2164" y="224"/>
                </a:lnTo>
                <a:lnTo>
                  <a:pt x="2163" y="233"/>
                </a:lnTo>
                <a:lnTo>
                  <a:pt x="2161" y="243"/>
                </a:lnTo>
                <a:lnTo>
                  <a:pt x="2161" y="253"/>
                </a:lnTo>
                <a:lnTo>
                  <a:pt x="2161" y="264"/>
                </a:lnTo>
                <a:lnTo>
                  <a:pt x="2161" y="275"/>
                </a:lnTo>
                <a:lnTo>
                  <a:pt x="2161" y="284"/>
                </a:lnTo>
                <a:lnTo>
                  <a:pt x="2163" y="294"/>
                </a:lnTo>
                <a:lnTo>
                  <a:pt x="2164" y="304"/>
                </a:lnTo>
                <a:lnTo>
                  <a:pt x="2166" y="313"/>
                </a:lnTo>
                <a:lnTo>
                  <a:pt x="2168" y="321"/>
                </a:lnTo>
                <a:lnTo>
                  <a:pt x="2175" y="338"/>
                </a:lnTo>
                <a:lnTo>
                  <a:pt x="2178" y="346"/>
                </a:lnTo>
                <a:lnTo>
                  <a:pt x="2182" y="354"/>
                </a:lnTo>
                <a:lnTo>
                  <a:pt x="2186" y="361"/>
                </a:lnTo>
                <a:lnTo>
                  <a:pt x="2190" y="367"/>
                </a:lnTo>
                <a:lnTo>
                  <a:pt x="2194" y="373"/>
                </a:lnTo>
                <a:lnTo>
                  <a:pt x="2200" y="380"/>
                </a:lnTo>
                <a:lnTo>
                  <a:pt x="2210" y="391"/>
                </a:lnTo>
                <a:lnTo>
                  <a:pt x="2216" y="396"/>
                </a:lnTo>
                <a:lnTo>
                  <a:pt x="2222" y="400"/>
                </a:lnTo>
                <a:lnTo>
                  <a:pt x="2228" y="405"/>
                </a:lnTo>
                <a:lnTo>
                  <a:pt x="2234" y="409"/>
                </a:lnTo>
                <a:lnTo>
                  <a:pt x="2241" y="413"/>
                </a:lnTo>
                <a:lnTo>
                  <a:pt x="2247" y="416"/>
                </a:lnTo>
                <a:lnTo>
                  <a:pt x="2261" y="422"/>
                </a:lnTo>
                <a:lnTo>
                  <a:pt x="2268" y="424"/>
                </a:lnTo>
                <a:lnTo>
                  <a:pt x="2276" y="426"/>
                </a:lnTo>
                <a:lnTo>
                  <a:pt x="2289" y="430"/>
                </a:lnTo>
                <a:lnTo>
                  <a:pt x="2296" y="431"/>
                </a:lnTo>
                <a:lnTo>
                  <a:pt x="2304" y="432"/>
                </a:lnTo>
                <a:lnTo>
                  <a:pt x="2311" y="432"/>
                </a:lnTo>
                <a:lnTo>
                  <a:pt x="2318" y="433"/>
                </a:lnTo>
                <a:close/>
                <a:moveTo>
                  <a:pt x="3126" y="517"/>
                </a:moveTo>
                <a:lnTo>
                  <a:pt x="3126" y="162"/>
                </a:lnTo>
                <a:lnTo>
                  <a:pt x="2981" y="517"/>
                </a:lnTo>
                <a:lnTo>
                  <a:pt x="2898" y="517"/>
                </a:lnTo>
                <a:lnTo>
                  <a:pt x="2753" y="165"/>
                </a:lnTo>
                <a:lnTo>
                  <a:pt x="2753" y="517"/>
                </a:lnTo>
                <a:lnTo>
                  <a:pt x="2658" y="517"/>
                </a:lnTo>
                <a:lnTo>
                  <a:pt x="2658" y="10"/>
                </a:lnTo>
                <a:lnTo>
                  <a:pt x="2788" y="10"/>
                </a:lnTo>
                <a:lnTo>
                  <a:pt x="2940" y="376"/>
                </a:lnTo>
                <a:lnTo>
                  <a:pt x="3089" y="10"/>
                </a:lnTo>
                <a:lnTo>
                  <a:pt x="3223" y="10"/>
                </a:lnTo>
                <a:lnTo>
                  <a:pt x="3223" y="517"/>
                </a:lnTo>
                <a:lnTo>
                  <a:pt x="3126" y="517"/>
                </a:lnTo>
                <a:close/>
                <a:moveTo>
                  <a:pt x="3332" y="517"/>
                </a:moveTo>
                <a:lnTo>
                  <a:pt x="3332" y="10"/>
                </a:lnTo>
                <a:lnTo>
                  <a:pt x="3649" y="10"/>
                </a:lnTo>
                <a:lnTo>
                  <a:pt x="3649" y="104"/>
                </a:lnTo>
                <a:lnTo>
                  <a:pt x="3430" y="104"/>
                </a:lnTo>
                <a:lnTo>
                  <a:pt x="3430" y="219"/>
                </a:lnTo>
                <a:lnTo>
                  <a:pt x="3629" y="219"/>
                </a:lnTo>
                <a:lnTo>
                  <a:pt x="3629" y="307"/>
                </a:lnTo>
                <a:lnTo>
                  <a:pt x="3430" y="307"/>
                </a:lnTo>
                <a:lnTo>
                  <a:pt x="3430" y="424"/>
                </a:lnTo>
                <a:lnTo>
                  <a:pt x="3649" y="424"/>
                </a:lnTo>
                <a:lnTo>
                  <a:pt x="3649" y="517"/>
                </a:lnTo>
                <a:lnTo>
                  <a:pt x="3332" y="517"/>
                </a:lnTo>
                <a:close/>
                <a:moveTo>
                  <a:pt x="4072" y="517"/>
                </a:moveTo>
                <a:lnTo>
                  <a:pt x="3842" y="158"/>
                </a:lnTo>
                <a:lnTo>
                  <a:pt x="3842" y="517"/>
                </a:lnTo>
                <a:lnTo>
                  <a:pt x="3743" y="517"/>
                </a:lnTo>
                <a:lnTo>
                  <a:pt x="3743" y="10"/>
                </a:lnTo>
                <a:lnTo>
                  <a:pt x="3866" y="10"/>
                </a:lnTo>
                <a:lnTo>
                  <a:pt x="4077" y="345"/>
                </a:lnTo>
                <a:lnTo>
                  <a:pt x="4077" y="10"/>
                </a:lnTo>
                <a:lnTo>
                  <a:pt x="4176" y="10"/>
                </a:lnTo>
                <a:lnTo>
                  <a:pt x="4176" y="517"/>
                </a:lnTo>
                <a:lnTo>
                  <a:pt x="4072" y="517"/>
                </a:lnTo>
                <a:close/>
                <a:moveTo>
                  <a:pt x="0" y="1232"/>
                </a:moveTo>
                <a:lnTo>
                  <a:pt x="0" y="725"/>
                </a:lnTo>
                <a:lnTo>
                  <a:pt x="99" y="725"/>
                </a:lnTo>
                <a:lnTo>
                  <a:pt x="99" y="1137"/>
                </a:lnTo>
                <a:lnTo>
                  <a:pt x="324" y="1137"/>
                </a:lnTo>
                <a:lnTo>
                  <a:pt x="324" y="1232"/>
                </a:lnTo>
                <a:lnTo>
                  <a:pt x="0" y="1232"/>
                </a:lnTo>
                <a:close/>
                <a:moveTo>
                  <a:pt x="712" y="1116"/>
                </a:moveTo>
                <a:lnTo>
                  <a:pt x="506" y="1116"/>
                </a:lnTo>
                <a:lnTo>
                  <a:pt x="465" y="1232"/>
                </a:lnTo>
                <a:lnTo>
                  <a:pt x="360" y="1232"/>
                </a:lnTo>
                <a:lnTo>
                  <a:pt x="554" y="725"/>
                </a:lnTo>
                <a:lnTo>
                  <a:pt x="669" y="725"/>
                </a:lnTo>
                <a:lnTo>
                  <a:pt x="862" y="1232"/>
                </a:lnTo>
                <a:lnTo>
                  <a:pt x="755" y="1232"/>
                </a:lnTo>
                <a:lnTo>
                  <a:pt x="712" y="1116"/>
                </a:lnTo>
                <a:close/>
                <a:moveTo>
                  <a:pt x="540" y="1026"/>
                </a:moveTo>
                <a:lnTo>
                  <a:pt x="679" y="1026"/>
                </a:lnTo>
                <a:lnTo>
                  <a:pt x="609" y="834"/>
                </a:lnTo>
                <a:lnTo>
                  <a:pt x="540" y="1026"/>
                </a:lnTo>
                <a:close/>
                <a:moveTo>
                  <a:pt x="495" y="592"/>
                </a:moveTo>
                <a:lnTo>
                  <a:pt x="500" y="593"/>
                </a:lnTo>
                <a:lnTo>
                  <a:pt x="505" y="593"/>
                </a:lnTo>
                <a:lnTo>
                  <a:pt x="511" y="595"/>
                </a:lnTo>
                <a:lnTo>
                  <a:pt x="516" y="596"/>
                </a:lnTo>
                <a:lnTo>
                  <a:pt x="520" y="598"/>
                </a:lnTo>
                <a:lnTo>
                  <a:pt x="524" y="601"/>
                </a:lnTo>
                <a:lnTo>
                  <a:pt x="528" y="604"/>
                </a:lnTo>
                <a:lnTo>
                  <a:pt x="532" y="607"/>
                </a:lnTo>
                <a:lnTo>
                  <a:pt x="536" y="611"/>
                </a:lnTo>
                <a:lnTo>
                  <a:pt x="539" y="615"/>
                </a:lnTo>
                <a:lnTo>
                  <a:pt x="541" y="619"/>
                </a:lnTo>
                <a:lnTo>
                  <a:pt x="543" y="624"/>
                </a:lnTo>
                <a:lnTo>
                  <a:pt x="545" y="628"/>
                </a:lnTo>
                <a:lnTo>
                  <a:pt x="546" y="633"/>
                </a:lnTo>
                <a:lnTo>
                  <a:pt x="547" y="639"/>
                </a:lnTo>
                <a:lnTo>
                  <a:pt x="547" y="644"/>
                </a:lnTo>
                <a:lnTo>
                  <a:pt x="547" y="649"/>
                </a:lnTo>
                <a:lnTo>
                  <a:pt x="546" y="654"/>
                </a:lnTo>
                <a:lnTo>
                  <a:pt x="545" y="659"/>
                </a:lnTo>
                <a:lnTo>
                  <a:pt x="543" y="664"/>
                </a:lnTo>
                <a:lnTo>
                  <a:pt x="541" y="669"/>
                </a:lnTo>
                <a:lnTo>
                  <a:pt x="539" y="673"/>
                </a:lnTo>
                <a:lnTo>
                  <a:pt x="536" y="677"/>
                </a:lnTo>
                <a:lnTo>
                  <a:pt x="532" y="680"/>
                </a:lnTo>
                <a:lnTo>
                  <a:pt x="528" y="683"/>
                </a:lnTo>
                <a:lnTo>
                  <a:pt x="524" y="686"/>
                </a:lnTo>
                <a:lnTo>
                  <a:pt x="520" y="690"/>
                </a:lnTo>
                <a:lnTo>
                  <a:pt x="516" y="692"/>
                </a:lnTo>
                <a:lnTo>
                  <a:pt x="514" y="692"/>
                </a:lnTo>
                <a:lnTo>
                  <a:pt x="511" y="693"/>
                </a:lnTo>
                <a:lnTo>
                  <a:pt x="505" y="694"/>
                </a:lnTo>
                <a:lnTo>
                  <a:pt x="500" y="695"/>
                </a:lnTo>
                <a:lnTo>
                  <a:pt x="495" y="695"/>
                </a:lnTo>
                <a:lnTo>
                  <a:pt x="490" y="695"/>
                </a:lnTo>
                <a:lnTo>
                  <a:pt x="485" y="694"/>
                </a:lnTo>
                <a:lnTo>
                  <a:pt x="479" y="693"/>
                </a:lnTo>
                <a:lnTo>
                  <a:pt x="475" y="692"/>
                </a:lnTo>
                <a:lnTo>
                  <a:pt x="470" y="690"/>
                </a:lnTo>
                <a:lnTo>
                  <a:pt x="466" y="686"/>
                </a:lnTo>
                <a:lnTo>
                  <a:pt x="463" y="683"/>
                </a:lnTo>
                <a:lnTo>
                  <a:pt x="459" y="680"/>
                </a:lnTo>
                <a:lnTo>
                  <a:pt x="456" y="677"/>
                </a:lnTo>
                <a:lnTo>
                  <a:pt x="452" y="673"/>
                </a:lnTo>
                <a:lnTo>
                  <a:pt x="450" y="669"/>
                </a:lnTo>
                <a:lnTo>
                  <a:pt x="448" y="664"/>
                </a:lnTo>
                <a:lnTo>
                  <a:pt x="447" y="659"/>
                </a:lnTo>
                <a:lnTo>
                  <a:pt x="445" y="654"/>
                </a:lnTo>
                <a:lnTo>
                  <a:pt x="445" y="649"/>
                </a:lnTo>
                <a:lnTo>
                  <a:pt x="444" y="644"/>
                </a:lnTo>
                <a:lnTo>
                  <a:pt x="445" y="639"/>
                </a:lnTo>
                <a:lnTo>
                  <a:pt x="445" y="633"/>
                </a:lnTo>
                <a:lnTo>
                  <a:pt x="447" y="628"/>
                </a:lnTo>
                <a:lnTo>
                  <a:pt x="448" y="624"/>
                </a:lnTo>
                <a:lnTo>
                  <a:pt x="452" y="615"/>
                </a:lnTo>
                <a:lnTo>
                  <a:pt x="456" y="611"/>
                </a:lnTo>
                <a:lnTo>
                  <a:pt x="459" y="607"/>
                </a:lnTo>
                <a:lnTo>
                  <a:pt x="463" y="604"/>
                </a:lnTo>
                <a:lnTo>
                  <a:pt x="466" y="601"/>
                </a:lnTo>
                <a:lnTo>
                  <a:pt x="470" y="598"/>
                </a:lnTo>
                <a:lnTo>
                  <a:pt x="475" y="596"/>
                </a:lnTo>
                <a:lnTo>
                  <a:pt x="479" y="595"/>
                </a:lnTo>
                <a:lnTo>
                  <a:pt x="485" y="593"/>
                </a:lnTo>
                <a:lnTo>
                  <a:pt x="490" y="593"/>
                </a:lnTo>
                <a:lnTo>
                  <a:pt x="495" y="592"/>
                </a:lnTo>
                <a:close/>
                <a:moveTo>
                  <a:pt x="723" y="592"/>
                </a:moveTo>
                <a:lnTo>
                  <a:pt x="729" y="593"/>
                </a:lnTo>
                <a:lnTo>
                  <a:pt x="734" y="593"/>
                </a:lnTo>
                <a:lnTo>
                  <a:pt x="738" y="595"/>
                </a:lnTo>
                <a:lnTo>
                  <a:pt x="744" y="596"/>
                </a:lnTo>
                <a:lnTo>
                  <a:pt x="748" y="598"/>
                </a:lnTo>
                <a:lnTo>
                  <a:pt x="753" y="601"/>
                </a:lnTo>
                <a:lnTo>
                  <a:pt x="756" y="604"/>
                </a:lnTo>
                <a:lnTo>
                  <a:pt x="760" y="607"/>
                </a:lnTo>
                <a:lnTo>
                  <a:pt x="763" y="611"/>
                </a:lnTo>
                <a:lnTo>
                  <a:pt x="766" y="615"/>
                </a:lnTo>
                <a:lnTo>
                  <a:pt x="769" y="619"/>
                </a:lnTo>
                <a:lnTo>
                  <a:pt x="772" y="624"/>
                </a:lnTo>
                <a:lnTo>
                  <a:pt x="773" y="628"/>
                </a:lnTo>
                <a:lnTo>
                  <a:pt x="774" y="633"/>
                </a:lnTo>
                <a:lnTo>
                  <a:pt x="775" y="639"/>
                </a:lnTo>
                <a:lnTo>
                  <a:pt x="775" y="644"/>
                </a:lnTo>
                <a:lnTo>
                  <a:pt x="775" y="649"/>
                </a:lnTo>
                <a:lnTo>
                  <a:pt x="774" y="654"/>
                </a:lnTo>
                <a:lnTo>
                  <a:pt x="773" y="659"/>
                </a:lnTo>
                <a:lnTo>
                  <a:pt x="772" y="664"/>
                </a:lnTo>
                <a:lnTo>
                  <a:pt x="769" y="669"/>
                </a:lnTo>
                <a:lnTo>
                  <a:pt x="766" y="673"/>
                </a:lnTo>
                <a:lnTo>
                  <a:pt x="763" y="677"/>
                </a:lnTo>
                <a:lnTo>
                  <a:pt x="760" y="680"/>
                </a:lnTo>
                <a:lnTo>
                  <a:pt x="756" y="683"/>
                </a:lnTo>
                <a:lnTo>
                  <a:pt x="753" y="686"/>
                </a:lnTo>
                <a:lnTo>
                  <a:pt x="748" y="690"/>
                </a:lnTo>
                <a:lnTo>
                  <a:pt x="744" y="692"/>
                </a:lnTo>
                <a:lnTo>
                  <a:pt x="742" y="692"/>
                </a:lnTo>
                <a:lnTo>
                  <a:pt x="738" y="693"/>
                </a:lnTo>
                <a:lnTo>
                  <a:pt x="734" y="694"/>
                </a:lnTo>
                <a:lnTo>
                  <a:pt x="729" y="695"/>
                </a:lnTo>
                <a:lnTo>
                  <a:pt x="723" y="695"/>
                </a:lnTo>
                <a:lnTo>
                  <a:pt x="718" y="695"/>
                </a:lnTo>
                <a:lnTo>
                  <a:pt x="712" y="694"/>
                </a:lnTo>
                <a:lnTo>
                  <a:pt x="707" y="693"/>
                </a:lnTo>
                <a:lnTo>
                  <a:pt x="703" y="692"/>
                </a:lnTo>
                <a:lnTo>
                  <a:pt x="698" y="690"/>
                </a:lnTo>
                <a:lnTo>
                  <a:pt x="694" y="686"/>
                </a:lnTo>
                <a:lnTo>
                  <a:pt x="690" y="683"/>
                </a:lnTo>
                <a:lnTo>
                  <a:pt x="686" y="680"/>
                </a:lnTo>
                <a:lnTo>
                  <a:pt x="683" y="677"/>
                </a:lnTo>
                <a:lnTo>
                  <a:pt x="680" y="673"/>
                </a:lnTo>
                <a:lnTo>
                  <a:pt x="678" y="669"/>
                </a:lnTo>
                <a:lnTo>
                  <a:pt x="676" y="664"/>
                </a:lnTo>
                <a:lnTo>
                  <a:pt x="674" y="659"/>
                </a:lnTo>
                <a:lnTo>
                  <a:pt x="673" y="654"/>
                </a:lnTo>
                <a:lnTo>
                  <a:pt x="672" y="649"/>
                </a:lnTo>
                <a:lnTo>
                  <a:pt x="672" y="644"/>
                </a:lnTo>
                <a:lnTo>
                  <a:pt x="672" y="639"/>
                </a:lnTo>
                <a:lnTo>
                  <a:pt x="673" y="633"/>
                </a:lnTo>
                <a:lnTo>
                  <a:pt x="674" y="628"/>
                </a:lnTo>
                <a:lnTo>
                  <a:pt x="676" y="624"/>
                </a:lnTo>
                <a:lnTo>
                  <a:pt x="678" y="619"/>
                </a:lnTo>
                <a:lnTo>
                  <a:pt x="680" y="615"/>
                </a:lnTo>
                <a:lnTo>
                  <a:pt x="683" y="611"/>
                </a:lnTo>
                <a:lnTo>
                  <a:pt x="686" y="607"/>
                </a:lnTo>
                <a:lnTo>
                  <a:pt x="690" y="604"/>
                </a:lnTo>
                <a:lnTo>
                  <a:pt x="694" y="601"/>
                </a:lnTo>
                <a:lnTo>
                  <a:pt x="698" y="598"/>
                </a:lnTo>
                <a:lnTo>
                  <a:pt x="703" y="596"/>
                </a:lnTo>
                <a:lnTo>
                  <a:pt x="707" y="595"/>
                </a:lnTo>
                <a:lnTo>
                  <a:pt x="712" y="593"/>
                </a:lnTo>
                <a:lnTo>
                  <a:pt x="718" y="593"/>
                </a:lnTo>
                <a:lnTo>
                  <a:pt x="723" y="592"/>
                </a:lnTo>
                <a:close/>
                <a:moveTo>
                  <a:pt x="1236" y="1232"/>
                </a:moveTo>
                <a:lnTo>
                  <a:pt x="1236" y="1021"/>
                </a:lnTo>
                <a:lnTo>
                  <a:pt x="1015" y="1021"/>
                </a:lnTo>
                <a:lnTo>
                  <a:pt x="1015" y="1232"/>
                </a:lnTo>
                <a:lnTo>
                  <a:pt x="916" y="1232"/>
                </a:lnTo>
                <a:lnTo>
                  <a:pt x="916" y="725"/>
                </a:lnTo>
                <a:lnTo>
                  <a:pt x="1015" y="725"/>
                </a:lnTo>
                <a:lnTo>
                  <a:pt x="1015" y="929"/>
                </a:lnTo>
                <a:lnTo>
                  <a:pt x="1236" y="929"/>
                </a:lnTo>
                <a:lnTo>
                  <a:pt x="1236" y="725"/>
                </a:lnTo>
                <a:lnTo>
                  <a:pt x="1335" y="725"/>
                </a:lnTo>
                <a:lnTo>
                  <a:pt x="1335" y="1232"/>
                </a:lnTo>
                <a:lnTo>
                  <a:pt x="1236" y="1232"/>
                </a:lnTo>
                <a:close/>
                <a:moveTo>
                  <a:pt x="1442" y="1232"/>
                </a:moveTo>
                <a:lnTo>
                  <a:pt x="1442" y="725"/>
                </a:lnTo>
                <a:lnTo>
                  <a:pt x="1760" y="725"/>
                </a:lnTo>
                <a:lnTo>
                  <a:pt x="1760" y="818"/>
                </a:lnTo>
                <a:lnTo>
                  <a:pt x="1541" y="818"/>
                </a:lnTo>
                <a:lnTo>
                  <a:pt x="1541" y="934"/>
                </a:lnTo>
                <a:lnTo>
                  <a:pt x="1739" y="934"/>
                </a:lnTo>
                <a:lnTo>
                  <a:pt x="1739" y="1021"/>
                </a:lnTo>
                <a:lnTo>
                  <a:pt x="1541" y="1021"/>
                </a:lnTo>
                <a:lnTo>
                  <a:pt x="1541" y="1139"/>
                </a:lnTo>
                <a:lnTo>
                  <a:pt x="1760" y="1139"/>
                </a:lnTo>
                <a:lnTo>
                  <a:pt x="1760" y="1232"/>
                </a:lnTo>
                <a:lnTo>
                  <a:pt x="1442" y="1232"/>
                </a:lnTo>
                <a:close/>
                <a:moveTo>
                  <a:pt x="2068" y="819"/>
                </a:moveTo>
                <a:lnTo>
                  <a:pt x="2068" y="1232"/>
                </a:lnTo>
                <a:lnTo>
                  <a:pt x="1968" y="1232"/>
                </a:lnTo>
                <a:lnTo>
                  <a:pt x="1968" y="819"/>
                </a:lnTo>
                <a:lnTo>
                  <a:pt x="1808" y="819"/>
                </a:lnTo>
                <a:lnTo>
                  <a:pt x="1808" y="725"/>
                </a:lnTo>
                <a:lnTo>
                  <a:pt x="2228" y="725"/>
                </a:lnTo>
                <a:lnTo>
                  <a:pt x="2228" y="819"/>
                </a:lnTo>
                <a:lnTo>
                  <a:pt x="2068" y="819"/>
                </a:lnTo>
                <a:close/>
                <a:moveTo>
                  <a:pt x="2261" y="725"/>
                </a:moveTo>
                <a:lnTo>
                  <a:pt x="2376" y="725"/>
                </a:lnTo>
                <a:lnTo>
                  <a:pt x="2490" y="926"/>
                </a:lnTo>
                <a:lnTo>
                  <a:pt x="2603" y="725"/>
                </a:lnTo>
                <a:lnTo>
                  <a:pt x="2714" y="725"/>
                </a:lnTo>
                <a:lnTo>
                  <a:pt x="2536" y="1018"/>
                </a:lnTo>
                <a:lnTo>
                  <a:pt x="2536" y="1232"/>
                </a:lnTo>
                <a:lnTo>
                  <a:pt x="2437" y="1232"/>
                </a:lnTo>
                <a:lnTo>
                  <a:pt x="2437" y="1018"/>
                </a:lnTo>
                <a:lnTo>
                  <a:pt x="2261" y="725"/>
                </a:lnTo>
                <a:close/>
                <a:moveTo>
                  <a:pt x="2999" y="873"/>
                </a:moveTo>
                <a:lnTo>
                  <a:pt x="2997" y="867"/>
                </a:lnTo>
                <a:lnTo>
                  <a:pt x="2996" y="862"/>
                </a:lnTo>
                <a:lnTo>
                  <a:pt x="2991" y="850"/>
                </a:lnTo>
                <a:lnTo>
                  <a:pt x="2988" y="845"/>
                </a:lnTo>
                <a:lnTo>
                  <a:pt x="2985" y="838"/>
                </a:lnTo>
                <a:lnTo>
                  <a:pt x="2980" y="832"/>
                </a:lnTo>
                <a:lnTo>
                  <a:pt x="2975" y="827"/>
                </a:lnTo>
                <a:lnTo>
                  <a:pt x="2969" y="822"/>
                </a:lnTo>
                <a:lnTo>
                  <a:pt x="2966" y="820"/>
                </a:lnTo>
                <a:lnTo>
                  <a:pt x="2963" y="816"/>
                </a:lnTo>
                <a:lnTo>
                  <a:pt x="2956" y="812"/>
                </a:lnTo>
                <a:lnTo>
                  <a:pt x="2947" y="809"/>
                </a:lnTo>
                <a:lnTo>
                  <a:pt x="2939" y="806"/>
                </a:lnTo>
                <a:lnTo>
                  <a:pt x="2929" y="804"/>
                </a:lnTo>
                <a:lnTo>
                  <a:pt x="2918" y="802"/>
                </a:lnTo>
                <a:lnTo>
                  <a:pt x="2907" y="802"/>
                </a:lnTo>
                <a:lnTo>
                  <a:pt x="2897" y="802"/>
                </a:lnTo>
                <a:lnTo>
                  <a:pt x="2889" y="803"/>
                </a:lnTo>
                <a:lnTo>
                  <a:pt x="2882" y="805"/>
                </a:lnTo>
                <a:lnTo>
                  <a:pt x="2878" y="806"/>
                </a:lnTo>
                <a:lnTo>
                  <a:pt x="2875" y="807"/>
                </a:lnTo>
                <a:lnTo>
                  <a:pt x="2867" y="809"/>
                </a:lnTo>
                <a:lnTo>
                  <a:pt x="2861" y="813"/>
                </a:lnTo>
                <a:lnTo>
                  <a:pt x="2858" y="814"/>
                </a:lnTo>
                <a:lnTo>
                  <a:pt x="2855" y="816"/>
                </a:lnTo>
                <a:lnTo>
                  <a:pt x="2850" y="821"/>
                </a:lnTo>
                <a:lnTo>
                  <a:pt x="2844" y="826"/>
                </a:lnTo>
                <a:lnTo>
                  <a:pt x="2840" y="831"/>
                </a:lnTo>
                <a:lnTo>
                  <a:pt x="2836" y="836"/>
                </a:lnTo>
                <a:lnTo>
                  <a:pt x="2833" y="841"/>
                </a:lnTo>
                <a:lnTo>
                  <a:pt x="2831" y="848"/>
                </a:lnTo>
                <a:lnTo>
                  <a:pt x="2829" y="854"/>
                </a:lnTo>
                <a:lnTo>
                  <a:pt x="2828" y="859"/>
                </a:lnTo>
                <a:lnTo>
                  <a:pt x="2828" y="865"/>
                </a:lnTo>
                <a:lnTo>
                  <a:pt x="2828" y="876"/>
                </a:lnTo>
                <a:lnTo>
                  <a:pt x="2829" y="881"/>
                </a:lnTo>
                <a:lnTo>
                  <a:pt x="2831" y="885"/>
                </a:lnTo>
                <a:lnTo>
                  <a:pt x="2833" y="890"/>
                </a:lnTo>
                <a:lnTo>
                  <a:pt x="2835" y="895"/>
                </a:lnTo>
                <a:lnTo>
                  <a:pt x="2838" y="899"/>
                </a:lnTo>
                <a:lnTo>
                  <a:pt x="2841" y="902"/>
                </a:lnTo>
                <a:lnTo>
                  <a:pt x="2844" y="906"/>
                </a:lnTo>
                <a:lnTo>
                  <a:pt x="2849" y="909"/>
                </a:lnTo>
                <a:lnTo>
                  <a:pt x="2853" y="912"/>
                </a:lnTo>
                <a:lnTo>
                  <a:pt x="2858" y="915"/>
                </a:lnTo>
                <a:lnTo>
                  <a:pt x="2863" y="917"/>
                </a:lnTo>
                <a:lnTo>
                  <a:pt x="2869" y="919"/>
                </a:lnTo>
                <a:lnTo>
                  <a:pt x="2883" y="923"/>
                </a:lnTo>
                <a:lnTo>
                  <a:pt x="2954" y="936"/>
                </a:lnTo>
                <a:lnTo>
                  <a:pt x="2962" y="938"/>
                </a:lnTo>
                <a:lnTo>
                  <a:pt x="2970" y="940"/>
                </a:lnTo>
                <a:lnTo>
                  <a:pt x="2986" y="945"/>
                </a:lnTo>
                <a:lnTo>
                  <a:pt x="3000" y="951"/>
                </a:lnTo>
                <a:lnTo>
                  <a:pt x="3014" y="957"/>
                </a:lnTo>
                <a:lnTo>
                  <a:pt x="3026" y="965"/>
                </a:lnTo>
                <a:lnTo>
                  <a:pt x="3039" y="973"/>
                </a:lnTo>
                <a:lnTo>
                  <a:pt x="3049" y="982"/>
                </a:lnTo>
                <a:lnTo>
                  <a:pt x="3053" y="986"/>
                </a:lnTo>
                <a:lnTo>
                  <a:pt x="3059" y="991"/>
                </a:lnTo>
                <a:lnTo>
                  <a:pt x="3067" y="1002"/>
                </a:lnTo>
                <a:lnTo>
                  <a:pt x="3074" y="1012"/>
                </a:lnTo>
                <a:lnTo>
                  <a:pt x="3077" y="1017"/>
                </a:lnTo>
                <a:lnTo>
                  <a:pt x="3080" y="1024"/>
                </a:lnTo>
                <a:lnTo>
                  <a:pt x="3086" y="1035"/>
                </a:lnTo>
                <a:lnTo>
                  <a:pt x="3088" y="1041"/>
                </a:lnTo>
                <a:lnTo>
                  <a:pt x="3090" y="1047"/>
                </a:lnTo>
                <a:lnTo>
                  <a:pt x="3092" y="1060"/>
                </a:lnTo>
                <a:lnTo>
                  <a:pt x="3094" y="1072"/>
                </a:lnTo>
                <a:lnTo>
                  <a:pt x="3095" y="1086"/>
                </a:lnTo>
                <a:lnTo>
                  <a:pt x="3094" y="1100"/>
                </a:lnTo>
                <a:lnTo>
                  <a:pt x="3092" y="1115"/>
                </a:lnTo>
                <a:lnTo>
                  <a:pt x="3088" y="1130"/>
                </a:lnTo>
                <a:lnTo>
                  <a:pt x="3086" y="1136"/>
                </a:lnTo>
                <a:lnTo>
                  <a:pt x="3083" y="1143"/>
                </a:lnTo>
                <a:lnTo>
                  <a:pt x="3079" y="1150"/>
                </a:lnTo>
                <a:lnTo>
                  <a:pt x="3076" y="1157"/>
                </a:lnTo>
                <a:lnTo>
                  <a:pt x="3072" y="1163"/>
                </a:lnTo>
                <a:lnTo>
                  <a:pt x="3068" y="1170"/>
                </a:lnTo>
                <a:lnTo>
                  <a:pt x="3063" y="1175"/>
                </a:lnTo>
                <a:lnTo>
                  <a:pt x="3059" y="1182"/>
                </a:lnTo>
                <a:lnTo>
                  <a:pt x="3053" y="1188"/>
                </a:lnTo>
                <a:lnTo>
                  <a:pt x="3047" y="1193"/>
                </a:lnTo>
                <a:lnTo>
                  <a:pt x="3035" y="1203"/>
                </a:lnTo>
                <a:lnTo>
                  <a:pt x="3021" y="1214"/>
                </a:lnTo>
                <a:lnTo>
                  <a:pt x="3007" y="1222"/>
                </a:lnTo>
                <a:lnTo>
                  <a:pt x="2998" y="1225"/>
                </a:lnTo>
                <a:lnTo>
                  <a:pt x="2990" y="1228"/>
                </a:lnTo>
                <a:lnTo>
                  <a:pt x="2982" y="1232"/>
                </a:lnTo>
                <a:lnTo>
                  <a:pt x="2972" y="1235"/>
                </a:lnTo>
                <a:lnTo>
                  <a:pt x="2963" y="1237"/>
                </a:lnTo>
                <a:lnTo>
                  <a:pt x="2954" y="1239"/>
                </a:lnTo>
                <a:lnTo>
                  <a:pt x="2943" y="1241"/>
                </a:lnTo>
                <a:lnTo>
                  <a:pt x="2933" y="1242"/>
                </a:lnTo>
                <a:lnTo>
                  <a:pt x="2922" y="1242"/>
                </a:lnTo>
                <a:lnTo>
                  <a:pt x="2912" y="1242"/>
                </a:lnTo>
                <a:lnTo>
                  <a:pt x="2900" y="1242"/>
                </a:lnTo>
                <a:lnTo>
                  <a:pt x="2887" y="1241"/>
                </a:lnTo>
                <a:lnTo>
                  <a:pt x="2876" y="1240"/>
                </a:lnTo>
                <a:lnTo>
                  <a:pt x="2865" y="1239"/>
                </a:lnTo>
                <a:lnTo>
                  <a:pt x="2854" y="1237"/>
                </a:lnTo>
                <a:lnTo>
                  <a:pt x="2844" y="1234"/>
                </a:lnTo>
                <a:lnTo>
                  <a:pt x="2834" y="1232"/>
                </a:lnTo>
                <a:lnTo>
                  <a:pt x="2825" y="1227"/>
                </a:lnTo>
                <a:lnTo>
                  <a:pt x="2815" y="1224"/>
                </a:lnTo>
                <a:lnTo>
                  <a:pt x="2807" y="1220"/>
                </a:lnTo>
                <a:lnTo>
                  <a:pt x="2791" y="1211"/>
                </a:lnTo>
                <a:lnTo>
                  <a:pt x="2784" y="1207"/>
                </a:lnTo>
                <a:lnTo>
                  <a:pt x="2777" y="1201"/>
                </a:lnTo>
                <a:lnTo>
                  <a:pt x="2763" y="1190"/>
                </a:lnTo>
                <a:lnTo>
                  <a:pt x="2758" y="1185"/>
                </a:lnTo>
                <a:lnTo>
                  <a:pt x="2752" y="1179"/>
                </a:lnTo>
                <a:lnTo>
                  <a:pt x="2742" y="1166"/>
                </a:lnTo>
                <a:lnTo>
                  <a:pt x="2737" y="1159"/>
                </a:lnTo>
                <a:lnTo>
                  <a:pt x="2733" y="1152"/>
                </a:lnTo>
                <a:lnTo>
                  <a:pt x="2726" y="1139"/>
                </a:lnTo>
                <a:lnTo>
                  <a:pt x="2721" y="1125"/>
                </a:lnTo>
                <a:lnTo>
                  <a:pt x="2715" y="1111"/>
                </a:lnTo>
                <a:lnTo>
                  <a:pt x="2712" y="1097"/>
                </a:lnTo>
                <a:lnTo>
                  <a:pt x="2710" y="1084"/>
                </a:lnTo>
                <a:lnTo>
                  <a:pt x="2802" y="1060"/>
                </a:lnTo>
                <a:lnTo>
                  <a:pt x="2803" y="1069"/>
                </a:lnTo>
                <a:lnTo>
                  <a:pt x="2805" y="1078"/>
                </a:lnTo>
                <a:lnTo>
                  <a:pt x="2807" y="1087"/>
                </a:lnTo>
                <a:lnTo>
                  <a:pt x="2811" y="1095"/>
                </a:lnTo>
                <a:lnTo>
                  <a:pt x="2815" y="1104"/>
                </a:lnTo>
                <a:lnTo>
                  <a:pt x="2819" y="1112"/>
                </a:lnTo>
                <a:lnTo>
                  <a:pt x="2826" y="1119"/>
                </a:lnTo>
                <a:lnTo>
                  <a:pt x="2832" y="1125"/>
                </a:lnTo>
                <a:lnTo>
                  <a:pt x="2839" y="1132"/>
                </a:lnTo>
                <a:lnTo>
                  <a:pt x="2848" y="1138"/>
                </a:lnTo>
                <a:lnTo>
                  <a:pt x="2856" y="1142"/>
                </a:lnTo>
                <a:lnTo>
                  <a:pt x="2865" y="1146"/>
                </a:lnTo>
                <a:lnTo>
                  <a:pt x="2876" y="1150"/>
                </a:lnTo>
                <a:lnTo>
                  <a:pt x="2882" y="1151"/>
                </a:lnTo>
                <a:lnTo>
                  <a:pt x="2887" y="1152"/>
                </a:lnTo>
                <a:lnTo>
                  <a:pt x="2893" y="1154"/>
                </a:lnTo>
                <a:lnTo>
                  <a:pt x="2900" y="1154"/>
                </a:lnTo>
                <a:lnTo>
                  <a:pt x="2912" y="1155"/>
                </a:lnTo>
                <a:lnTo>
                  <a:pt x="2922" y="1155"/>
                </a:lnTo>
                <a:lnTo>
                  <a:pt x="2931" y="1154"/>
                </a:lnTo>
                <a:lnTo>
                  <a:pt x="2940" y="1151"/>
                </a:lnTo>
                <a:lnTo>
                  <a:pt x="2947" y="1149"/>
                </a:lnTo>
                <a:lnTo>
                  <a:pt x="2955" y="1147"/>
                </a:lnTo>
                <a:lnTo>
                  <a:pt x="2959" y="1146"/>
                </a:lnTo>
                <a:lnTo>
                  <a:pt x="2962" y="1144"/>
                </a:lnTo>
                <a:lnTo>
                  <a:pt x="2968" y="1141"/>
                </a:lnTo>
                <a:lnTo>
                  <a:pt x="2973" y="1137"/>
                </a:lnTo>
                <a:lnTo>
                  <a:pt x="2979" y="1133"/>
                </a:lnTo>
                <a:lnTo>
                  <a:pt x="2983" y="1128"/>
                </a:lnTo>
                <a:lnTo>
                  <a:pt x="2986" y="1122"/>
                </a:lnTo>
                <a:lnTo>
                  <a:pt x="2989" y="1117"/>
                </a:lnTo>
                <a:lnTo>
                  <a:pt x="2991" y="1111"/>
                </a:lnTo>
                <a:lnTo>
                  <a:pt x="2993" y="1106"/>
                </a:lnTo>
                <a:lnTo>
                  <a:pt x="2994" y="1099"/>
                </a:lnTo>
                <a:lnTo>
                  <a:pt x="2994" y="1092"/>
                </a:lnTo>
                <a:lnTo>
                  <a:pt x="2994" y="1087"/>
                </a:lnTo>
                <a:lnTo>
                  <a:pt x="2993" y="1082"/>
                </a:lnTo>
                <a:lnTo>
                  <a:pt x="2992" y="1077"/>
                </a:lnTo>
                <a:lnTo>
                  <a:pt x="2990" y="1071"/>
                </a:lnTo>
                <a:lnTo>
                  <a:pt x="2988" y="1067"/>
                </a:lnTo>
                <a:lnTo>
                  <a:pt x="2986" y="1063"/>
                </a:lnTo>
                <a:lnTo>
                  <a:pt x="2983" y="1058"/>
                </a:lnTo>
                <a:lnTo>
                  <a:pt x="2979" y="1055"/>
                </a:lnTo>
                <a:lnTo>
                  <a:pt x="2974" y="1051"/>
                </a:lnTo>
                <a:lnTo>
                  <a:pt x="2970" y="1047"/>
                </a:lnTo>
                <a:lnTo>
                  <a:pt x="2965" y="1044"/>
                </a:lnTo>
                <a:lnTo>
                  <a:pt x="2959" y="1041"/>
                </a:lnTo>
                <a:lnTo>
                  <a:pt x="2947" y="1036"/>
                </a:lnTo>
                <a:lnTo>
                  <a:pt x="2940" y="1034"/>
                </a:lnTo>
                <a:lnTo>
                  <a:pt x="2933" y="1032"/>
                </a:lnTo>
                <a:lnTo>
                  <a:pt x="2862" y="1018"/>
                </a:lnTo>
                <a:lnTo>
                  <a:pt x="2848" y="1014"/>
                </a:lnTo>
                <a:lnTo>
                  <a:pt x="2834" y="1010"/>
                </a:lnTo>
                <a:lnTo>
                  <a:pt x="2820" y="1005"/>
                </a:lnTo>
                <a:lnTo>
                  <a:pt x="2808" y="1000"/>
                </a:lnTo>
                <a:lnTo>
                  <a:pt x="2796" y="992"/>
                </a:lnTo>
                <a:lnTo>
                  <a:pt x="2785" y="985"/>
                </a:lnTo>
                <a:lnTo>
                  <a:pt x="2775" y="977"/>
                </a:lnTo>
                <a:lnTo>
                  <a:pt x="2765" y="968"/>
                </a:lnTo>
                <a:lnTo>
                  <a:pt x="2757" y="958"/>
                </a:lnTo>
                <a:lnTo>
                  <a:pt x="2751" y="949"/>
                </a:lnTo>
                <a:lnTo>
                  <a:pt x="2745" y="937"/>
                </a:lnTo>
                <a:lnTo>
                  <a:pt x="2739" y="926"/>
                </a:lnTo>
                <a:lnTo>
                  <a:pt x="2735" y="913"/>
                </a:lnTo>
                <a:lnTo>
                  <a:pt x="2733" y="907"/>
                </a:lnTo>
                <a:lnTo>
                  <a:pt x="2732" y="901"/>
                </a:lnTo>
                <a:lnTo>
                  <a:pt x="2730" y="887"/>
                </a:lnTo>
                <a:lnTo>
                  <a:pt x="2730" y="880"/>
                </a:lnTo>
                <a:lnTo>
                  <a:pt x="2730" y="873"/>
                </a:lnTo>
                <a:lnTo>
                  <a:pt x="2730" y="864"/>
                </a:lnTo>
                <a:lnTo>
                  <a:pt x="2730" y="856"/>
                </a:lnTo>
                <a:lnTo>
                  <a:pt x="2732" y="849"/>
                </a:lnTo>
                <a:lnTo>
                  <a:pt x="2733" y="840"/>
                </a:lnTo>
                <a:lnTo>
                  <a:pt x="2735" y="832"/>
                </a:lnTo>
                <a:lnTo>
                  <a:pt x="2737" y="825"/>
                </a:lnTo>
                <a:lnTo>
                  <a:pt x="2740" y="818"/>
                </a:lnTo>
                <a:lnTo>
                  <a:pt x="2744" y="810"/>
                </a:lnTo>
                <a:lnTo>
                  <a:pt x="2748" y="803"/>
                </a:lnTo>
                <a:lnTo>
                  <a:pt x="2751" y="797"/>
                </a:lnTo>
                <a:lnTo>
                  <a:pt x="2760" y="783"/>
                </a:lnTo>
                <a:lnTo>
                  <a:pt x="2771" y="771"/>
                </a:lnTo>
                <a:lnTo>
                  <a:pt x="2782" y="760"/>
                </a:lnTo>
                <a:lnTo>
                  <a:pt x="2788" y="755"/>
                </a:lnTo>
                <a:lnTo>
                  <a:pt x="2794" y="750"/>
                </a:lnTo>
                <a:lnTo>
                  <a:pt x="2808" y="741"/>
                </a:lnTo>
                <a:lnTo>
                  <a:pt x="2815" y="736"/>
                </a:lnTo>
                <a:lnTo>
                  <a:pt x="2823" y="733"/>
                </a:lnTo>
                <a:lnTo>
                  <a:pt x="2830" y="730"/>
                </a:lnTo>
                <a:lnTo>
                  <a:pt x="2838" y="727"/>
                </a:lnTo>
                <a:lnTo>
                  <a:pt x="2846" y="724"/>
                </a:lnTo>
                <a:lnTo>
                  <a:pt x="2854" y="722"/>
                </a:lnTo>
                <a:lnTo>
                  <a:pt x="2871" y="718"/>
                </a:lnTo>
                <a:lnTo>
                  <a:pt x="2880" y="717"/>
                </a:lnTo>
                <a:lnTo>
                  <a:pt x="2888" y="716"/>
                </a:lnTo>
                <a:lnTo>
                  <a:pt x="2906" y="715"/>
                </a:lnTo>
                <a:lnTo>
                  <a:pt x="2917" y="715"/>
                </a:lnTo>
                <a:lnTo>
                  <a:pt x="2929" y="716"/>
                </a:lnTo>
                <a:lnTo>
                  <a:pt x="2939" y="717"/>
                </a:lnTo>
                <a:lnTo>
                  <a:pt x="2948" y="718"/>
                </a:lnTo>
                <a:lnTo>
                  <a:pt x="2958" y="720"/>
                </a:lnTo>
                <a:lnTo>
                  <a:pt x="2967" y="722"/>
                </a:lnTo>
                <a:lnTo>
                  <a:pt x="2985" y="727"/>
                </a:lnTo>
                <a:lnTo>
                  <a:pt x="3000" y="733"/>
                </a:lnTo>
                <a:lnTo>
                  <a:pt x="3014" y="741"/>
                </a:lnTo>
                <a:lnTo>
                  <a:pt x="3021" y="745"/>
                </a:lnTo>
                <a:lnTo>
                  <a:pt x="3027" y="750"/>
                </a:lnTo>
                <a:lnTo>
                  <a:pt x="3033" y="754"/>
                </a:lnTo>
                <a:lnTo>
                  <a:pt x="3039" y="758"/>
                </a:lnTo>
                <a:lnTo>
                  <a:pt x="3044" y="763"/>
                </a:lnTo>
                <a:lnTo>
                  <a:pt x="3048" y="769"/>
                </a:lnTo>
                <a:lnTo>
                  <a:pt x="3058" y="779"/>
                </a:lnTo>
                <a:lnTo>
                  <a:pt x="3065" y="790"/>
                </a:lnTo>
                <a:lnTo>
                  <a:pt x="3071" y="801"/>
                </a:lnTo>
                <a:lnTo>
                  <a:pt x="3077" y="812"/>
                </a:lnTo>
                <a:lnTo>
                  <a:pt x="3082" y="824"/>
                </a:lnTo>
                <a:lnTo>
                  <a:pt x="3085" y="835"/>
                </a:lnTo>
                <a:lnTo>
                  <a:pt x="3088" y="846"/>
                </a:lnTo>
                <a:lnTo>
                  <a:pt x="2999" y="873"/>
                </a:lnTo>
                <a:close/>
                <a:moveTo>
                  <a:pt x="3429" y="873"/>
                </a:moveTo>
                <a:lnTo>
                  <a:pt x="3428" y="867"/>
                </a:lnTo>
                <a:lnTo>
                  <a:pt x="3427" y="862"/>
                </a:lnTo>
                <a:lnTo>
                  <a:pt x="3422" y="850"/>
                </a:lnTo>
                <a:lnTo>
                  <a:pt x="3418" y="845"/>
                </a:lnTo>
                <a:lnTo>
                  <a:pt x="3415" y="838"/>
                </a:lnTo>
                <a:lnTo>
                  <a:pt x="3410" y="832"/>
                </a:lnTo>
                <a:lnTo>
                  <a:pt x="3406" y="827"/>
                </a:lnTo>
                <a:lnTo>
                  <a:pt x="3400" y="822"/>
                </a:lnTo>
                <a:lnTo>
                  <a:pt x="3397" y="820"/>
                </a:lnTo>
                <a:lnTo>
                  <a:pt x="3394" y="816"/>
                </a:lnTo>
                <a:lnTo>
                  <a:pt x="3386" y="812"/>
                </a:lnTo>
                <a:lnTo>
                  <a:pt x="3378" y="809"/>
                </a:lnTo>
                <a:lnTo>
                  <a:pt x="3370" y="806"/>
                </a:lnTo>
                <a:lnTo>
                  <a:pt x="3359" y="804"/>
                </a:lnTo>
                <a:lnTo>
                  <a:pt x="3349" y="802"/>
                </a:lnTo>
                <a:lnTo>
                  <a:pt x="3337" y="802"/>
                </a:lnTo>
                <a:lnTo>
                  <a:pt x="3328" y="802"/>
                </a:lnTo>
                <a:lnTo>
                  <a:pt x="3320" y="803"/>
                </a:lnTo>
                <a:lnTo>
                  <a:pt x="3312" y="805"/>
                </a:lnTo>
                <a:lnTo>
                  <a:pt x="3308" y="806"/>
                </a:lnTo>
                <a:lnTo>
                  <a:pt x="3305" y="807"/>
                </a:lnTo>
                <a:lnTo>
                  <a:pt x="3298" y="809"/>
                </a:lnTo>
                <a:lnTo>
                  <a:pt x="3291" y="813"/>
                </a:lnTo>
                <a:lnTo>
                  <a:pt x="3288" y="814"/>
                </a:lnTo>
                <a:lnTo>
                  <a:pt x="3285" y="816"/>
                </a:lnTo>
                <a:lnTo>
                  <a:pt x="3279" y="821"/>
                </a:lnTo>
                <a:lnTo>
                  <a:pt x="3275" y="826"/>
                </a:lnTo>
                <a:lnTo>
                  <a:pt x="3271" y="831"/>
                </a:lnTo>
                <a:lnTo>
                  <a:pt x="3267" y="836"/>
                </a:lnTo>
                <a:lnTo>
                  <a:pt x="3264" y="841"/>
                </a:lnTo>
                <a:lnTo>
                  <a:pt x="3261" y="848"/>
                </a:lnTo>
                <a:lnTo>
                  <a:pt x="3259" y="854"/>
                </a:lnTo>
                <a:lnTo>
                  <a:pt x="3258" y="859"/>
                </a:lnTo>
                <a:lnTo>
                  <a:pt x="3258" y="865"/>
                </a:lnTo>
                <a:lnTo>
                  <a:pt x="3258" y="876"/>
                </a:lnTo>
                <a:lnTo>
                  <a:pt x="3259" y="881"/>
                </a:lnTo>
                <a:lnTo>
                  <a:pt x="3261" y="885"/>
                </a:lnTo>
                <a:lnTo>
                  <a:pt x="3264" y="890"/>
                </a:lnTo>
                <a:lnTo>
                  <a:pt x="3266" y="895"/>
                </a:lnTo>
                <a:lnTo>
                  <a:pt x="3269" y="899"/>
                </a:lnTo>
                <a:lnTo>
                  <a:pt x="3272" y="902"/>
                </a:lnTo>
                <a:lnTo>
                  <a:pt x="3275" y="906"/>
                </a:lnTo>
                <a:lnTo>
                  <a:pt x="3279" y="909"/>
                </a:lnTo>
                <a:lnTo>
                  <a:pt x="3283" y="912"/>
                </a:lnTo>
                <a:lnTo>
                  <a:pt x="3288" y="915"/>
                </a:lnTo>
                <a:lnTo>
                  <a:pt x="3294" y="917"/>
                </a:lnTo>
                <a:lnTo>
                  <a:pt x="3300" y="919"/>
                </a:lnTo>
                <a:lnTo>
                  <a:pt x="3312" y="923"/>
                </a:lnTo>
                <a:lnTo>
                  <a:pt x="3383" y="936"/>
                </a:lnTo>
                <a:lnTo>
                  <a:pt x="3392" y="938"/>
                </a:lnTo>
                <a:lnTo>
                  <a:pt x="3401" y="940"/>
                </a:lnTo>
                <a:lnTo>
                  <a:pt x="3416" y="945"/>
                </a:lnTo>
                <a:lnTo>
                  <a:pt x="3431" y="951"/>
                </a:lnTo>
                <a:lnTo>
                  <a:pt x="3444" y="957"/>
                </a:lnTo>
                <a:lnTo>
                  <a:pt x="3457" y="965"/>
                </a:lnTo>
                <a:lnTo>
                  <a:pt x="3468" y="973"/>
                </a:lnTo>
                <a:lnTo>
                  <a:pt x="3480" y="982"/>
                </a:lnTo>
                <a:lnTo>
                  <a:pt x="3484" y="986"/>
                </a:lnTo>
                <a:lnTo>
                  <a:pt x="3489" y="991"/>
                </a:lnTo>
                <a:lnTo>
                  <a:pt x="3498" y="1002"/>
                </a:lnTo>
                <a:lnTo>
                  <a:pt x="3505" y="1012"/>
                </a:lnTo>
                <a:lnTo>
                  <a:pt x="3508" y="1017"/>
                </a:lnTo>
                <a:lnTo>
                  <a:pt x="3511" y="1024"/>
                </a:lnTo>
                <a:lnTo>
                  <a:pt x="3516" y="1035"/>
                </a:lnTo>
                <a:lnTo>
                  <a:pt x="3518" y="1041"/>
                </a:lnTo>
                <a:lnTo>
                  <a:pt x="3520" y="1047"/>
                </a:lnTo>
                <a:lnTo>
                  <a:pt x="3522" y="1060"/>
                </a:lnTo>
                <a:lnTo>
                  <a:pt x="3525" y="1072"/>
                </a:lnTo>
                <a:lnTo>
                  <a:pt x="3525" y="1086"/>
                </a:lnTo>
                <a:lnTo>
                  <a:pt x="3525" y="1100"/>
                </a:lnTo>
                <a:lnTo>
                  <a:pt x="3522" y="1115"/>
                </a:lnTo>
                <a:lnTo>
                  <a:pt x="3518" y="1130"/>
                </a:lnTo>
                <a:lnTo>
                  <a:pt x="3516" y="1136"/>
                </a:lnTo>
                <a:lnTo>
                  <a:pt x="3513" y="1143"/>
                </a:lnTo>
                <a:lnTo>
                  <a:pt x="3510" y="1150"/>
                </a:lnTo>
                <a:lnTo>
                  <a:pt x="3507" y="1157"/>
                </a:lnTo>
                <a:lnTo>
                  <a:pt x="3503" y="1163"/>
                </a:lnTo>
                <a:lnTo>
                  <a:pt x="3499" y="1170"/>
                </a:lnTo>
                <a:lnTo>
                  <a:pt x="3493" y="1175"/>
                </a:lnTo>
                <a:lnTo>
                  <a:pt x="3489" y="1182"/>
                </a:lnTo>
                <a:lnTo>
                  <a:pt x="3483" y="1188"/>
                </a:lnTo>
                <a:lnTo>
                  <a:pt x="3478" y="1193"/>
                </a:lnTo>
                <a:lnTo>
                  <a:pt x="3465" y="1203"/>
                </a:lnTo>
                <a:lnTo>
                  <a:pt x="3452" y="1214"/>
                </a:lnTo>
                <a:lnTo>
                  <a:pt x="3437" y="1222"/>
                </a:lnTo>
                <a:lnTo>
                  <a:pt x="3429" y="1225"/>
                </a:lnTo>
                <a:lnTo>
                  <a:pt x="3421" y="1228"/>
                </a:lnTo>
                <a:lnTo>
                  <a:pt x="3412" y="1232"/>
                </a:lnTo>
                <a:lnTo>
                  <a:pt x="3403" y="1235"/>
                </a:lnTo>
                <a:lnTo>
                  <a:pt x="3394" y="1237"/>
                </a:lnTo>
                <a:lnTo>
                  <a:pt x="3384" y="1239"/>
                </a:lnTo>
                <a:lnTo>
                  <a:pt x="3374" y="1241"/>
                </a:lnTo>
                <a:lnTo>
                  <a:pt x="3363" y="1242"/>
                </a:lnTo>
                <a:lnTo>
                  <a:pt x="3353" y="1242"/>
                </a:lnTo>
                <a:lnTo>
                  <a:pt x="3343" y="1242"/>
                </a:lnTo>
                <a:lnTo>
                  <a:pt x="3330" y="1242"/>
                </a:lnTo>
                <a:lnTo>
                  <a:pt x="3318" y="1241"/>
                </a:lnTo>
                <a:lnTo>
                  <a:pt x="3306" y="1240"/>
                </a:lnTo>
                <a:lnTo>
                  <a:pt x="3296" y="1239"/>
                </a:lnTo>
                <a:lnTo>
                  <a:pt x="3284" y="1237"/>
                </a:lnTo>
                <a:lnTo>
                  <a:pt x="3274" y="1234"/>
                </a:lnTo>
                <a:lnTo>
                  <a:pt x="3265" y="1232"/>
                </a:lnTo>
                <a:lnTo>
                  <a:pt x="3255" y="1227"/>
                </a:lnTo>
                <a:lnTo>
                  <a:pt x="3246" y="1224"/>
                </a:lnTo>
                <a:lnTo>
                  <a:pt x="3238" y="1220"/>
                </a:lnTo>
                <a:lnTo>
                  <a:pt x="3222" y="1211"/>
                </a:lnTo>
                <a:lnTo>
                  <a:pt x="3214" y="1207"/>
                </a:lnTo>
                <a:lnTo>
                  <a:pt x="3207" y="1201"/>
                </a:lnTo>
                <a:lnTo>
                  <a:pt x="3194" y="1190"/>
                </a:lnTo>
                <a:lnTo>
                  <a:pt x="3189" y="1185"/>
                </a:lnTo>
                <a:lnTo>
                  <a:pt x="3182" y="1179"/>
                </a:lnTo>
                <a:lnTo>
                  <a:pt x="3173" y="1166"/>
                </a:lnTo>
                <a:lnTo>
                  <a:pt x="3168" y="1159"/>
                </a:lnTo>
                <a:lnTo>
                  <a:pt x="3164" y="1152"/>
                </a:lnTo>
                <a:lnTo>
                  <a:pt x="3156" y="1139"/>
                </a:lnTo>
                <a:lnTo>
                  <a:pt x="3151" y="1125"/>
                </a:lnTo>
                <a:lnTo>
                  <a:pt x="3146" y="1111"/>
                </a:lnTo>
                <a:lnTo>
                  <a:pt x="3143" y="1097"/>
                </a:lnTo>
                <a:lnTo>
                  <a:pt x="3141" y="1084"/>
                </a:lnTo>
                <a:lnTo>
                  <a:pt x="3232" y="1060"/>
                </a:lnTo>
                <a:lnTo>
                  <a:pt x="3233" y="1069"/>
                </a:lnTo>
                <a:lnTo>
                  <a:pt x="3235" y="1078"/>
                </a:lnTo>
                <a:lnTo>
                  <a:pt x="3238" y="1087"/>
                </a:lnTo>
                <a:lnTo>
                  <a:pt x="3242" y="1095"/>
                </a:lnTo>
                <a:lnTo>
                  <a:pt x="3246" y="1104"/>
                </a:lnTo>
                <a:lnTo>
                  <a:pt x="3250" y="1112"/>
                </a:lnTo>
                <a:lnTo>
                  <a:pt x="3256" y="1119"/>
                </a:lnTo>
                <a:lnTo>
                  <a:pt x="3262" y="1125"/>
                </a:lnTo>
                <a:lnTo>
                  <a:pt x="3270" y="1132"/>
                </a:lnTo>
                <a:lnTo>
                  <a:pt x="3278" y="1138"/>
                </a:lnTo>
                <a:lnTo>
                  <a:pt x="3286" y="1142"/>
                </a:lnTo>
                <a:lnTo>
                  <a:pt x="3296" y="1146"/>
                </a:lnTo>
                <a:lnTo>
                  <a:pt x="3306" y="1150"/>
                </a:lnTo>
                <a:lnTo>
                  <a:pt x="3312" y="1151"/>
                </a:lnTo>
                <a:lnTo>
                  <a:pt x="3318" y="1152"/>
                </a:lnTo>
                <a:lnTo>
                  <a:pt x="3324" y="1154"/>
                </a:lnTo>
                <a:lnTo>
                  <a:pt x="3330" y="1154"/>
                </a:lnTo>
                <a:lnTo>
                  <a:pt x="3343" y="1155"/>
                </a:lnTo>
                <a:lnTo>
                  <a:pt x="3353" y="1155"/>
                </a:lnTo>
                <a:lnTo>
                  <a:pt x="3361" y="1154"/>
                </a:lnTo>
                <a:lnTo>
                  <a:pt x="3370" y="1151"/>
                </a:lnTo>
                <a:lnTo>
                  <a:pt x="3378" y="1149"/>
                </a:lnTo>
                <a:lnTo>
                  <a:pt x="3385" y="1147"/>
                </a:lnTo>
                <a:lnTo>
                  <a:pt x="3388" y="1146"/>
                </a:lnTo>
                <a:lnTo>
                  <a:pt x="3392" y="1144"/>
                </a:lnTo>
                <a:lnTo>
                  <a:pt x="3399" y="1141"/>
                </a:lnTo>
                <a:lnTo>
                  <a:pt x="3404" y="1137"/>
                </a:lnTo>
                <a:lnTo>
                  <a:pt x="3409" y="1133"/>
                </a:lnTo>
                <a:lnTo>
                  <a:pt x="3413" y="1128"/>
                </a:lnTo>
                <a:lnTo>
                  <a:pt x="3416" y="1122"/>
                </a:lnTo>
                <a:lnTo>
                  <a:pt x="3420" y="1117"/>
                </a:lnTo>
                <a:lnTo>
                  <a:pt x="3422" y="1111"/>
                </a:lnTo>
                <a:lnTo>
                  <a:pt x="3424" y="1106"/>
                </a:lnTo>
                <a:lnTo>
                  <a:pt x="3425" y="1099"/>
                </a:lnTo>
                <a:lnTo>
                  <a:pt x="3425" y="1092"/>
                </a:lnTo>
                <a:lnTo>
                  <a:pt x="3425" y="1087"/>
                </a:lnTo>
                <a:lnTo>
                  <a:pt x="3424" y="1082"/>
                </a:lnTo>
                <a:lnTo>
                  <a:pt x="3423" y="1077"/>
                </a:lnTo>
                <a:lnTo>
                  <a:pt x="3421" y="1071"/>
                </a:lnTo>
                <a:lnTo>
                  <a:pt x="3418" y="1067"/>
                </a:lnTo>
                <a:lnTo>
                  <a:pt x="3416" y="1063"/>
                </a:lnTo>
                <a:lnTo>
                  <a:pt x="3412" y="1058"/>
                </a:lnTo>
                <a:lnTo>
                  <a:pt x="3409" y="1055"/>
                </a:lnTo>
                <a:lnTo>
                  <a:pt x="3405" y="1051"/>
                </a:lnTo>
                <a:lnTo>
                  <a:pt x="3401" y="1047"/>
                </a:lnTo>
                <a:lnTo>
                  <a:pt x="3396" y="1044"/>
                </a:lnTo>
                <a:lnTo>
                  <a:pt x="3389" y="1041"/>
                </a:lnTo>
                <a:lnTo>
                  <a:pt x="3378" y="1036"/>
                </a:lnTo>
                <a:lnTo>
                  <a:pt x="3371" y="1034"/>
                </a:lnTo>
                <a:lnTo>
                  <a:pt x="3363" y="1032"/>
                </a:lnTo>
                <a:lnTo>
                  <a:pt x="3293" y="1018"/>
                </a:lnTo>
                <a:lnTo>
                  <a:pt x="3278" y="1014"/>
                </a:lnTo>
                <a:lnTo>
                  <a:pt x="3264" y="1010"/>
                </a:lnTo>
                <a:lnTo>
                  <a:pt x="3251" y="1005"/>
                </a:lnTo>
                <a:lnTo>
                  <a:pt x="3239" y="1000"/>
                </a:lnTo>
                <a:lnTo>
                  <a:pt x="3226" y="992"/>
                </a:lnTo>
                <a:lnTo>
                  <a:pt x="3216" y="985"/>
                </a:lnTo>
                <a:lnTo>
                  <a:pt x="3205" y="977"/>
                </a:lnTo>
                <a:lnTo>
                  <a:pt x="3196" y="968"/>
                </a:lnTo>
                <a:lnTo>
                  <a:pt x="3188" y="958"/>
                </a:lnTo>
                <a:lnTo>
                  <a:pt x="3180" y="949"/>
                </a:lnTo>
                <a:lnTo>
                  <a:pt x="3174" y="937"/>
                </a:lnTo>
                <a:lnTo>
                  <a:pt x="3170" y="926"/>
                </a:lnTo>
                <a:lnTo>
                  <a:pt x="3166" y="913"/>
                </a:lnTo>
                <a:lnTo>
                  <a:pt x="3164" y="907"/>
                </a:lnTo>
                <a:lnTo>
                  <a:pt x="3163" y="901"/>
                </a:lnTo>
                <a:lnTo>
                  <a:pt x="3161" y="887"/>
                </a:lnTo>
                <a:lnTo>
                  <a:pt x="3161" y="880"/>
                </a:lnTo>
                <a:lnTo>
                  <a:pt x="3161" y="873"/>
                </a:lnTo>
                <a:lnTo>
                  <a:pt x="3161" y="864"/>
                </a:lnTo>
                <a:lnTo>
                  <a:pt x="3161" y="856"/>
                </a:lnTo>
                <a:lnTo>
                  <a:pt x="3162" y="849"/>
                </a:lnTo>
                <a:lnTo>
                  <a:pt x="3164" y="840"/>
                </a:lnTo>
                <a:lnTo>
                  <a:pt x="3166" y="832"/>
                </a:lnTo>
                <a:lnTo>
                  <a:pt x="3168" y="825"/>
                </a:lnTo>
                <a:lnTo>
                  <a:pt x="3171" y="818"/>
                </a:lnTo>
                <a:lnTo>
                  <a:pt x="3174" y="810"/>
                </a:lnTo>
                <a:lnTo>
                  <a:pt x="3178" y="803"/>
                </a:lnTo>
                <a:lnTo>
                  <a:pt x="3181" y="797"/>
                </a:lnTo>
                <a:lnTo>
                  <a:pt x="3191" y="783"/>
                </a:lnTo>
                <a:lnTo>
                  <a:pt x="3201" y="771"/>
                </a:lnTo>
                <a:lnTo>
                  <a:pt x="3213" y="760"/>
                </a:lnTo>
                <a:lnTo>
                  <a:pt x="3219" y="755"/>
                </a:lnTo>
                <a:lnTo>
                  <a:pt x="3225" y="750"/>
                </a:lnTo>
                <a:lnTo>
                  <a:pt x="3239" y="741"/>
                </a:lnTo>
                <a:lnTo>
                  <a:pt x="3246" y="736"/>
                </a:lnTo>
                <a:lnTo>
                  <a:pt x="3253" y="733"/>
                </a:lnTo>
                <a:lnTo>
                  <a:pt x="3260" y="730"/>
                </a:lnTo>
                <a:lnTo>
                  <a:pt x="3269" y="727"/>
                </a:lnTo>
                <a:lnTo>
                  <a:pt x="3276" y="724"/>
                </a:lnTo>
                <a:lnTo>
                  <a:pt x="3284" y="722"/>
                </a:lnTo>
                <a:lnTo>
                  <a:pt x="3301" y="718"/>
                </a:lnTo>
                <a:lnTo>
                  <a:pt x="3310" y="717"/>
                </a:lnTo>
                <a:lnTo>
                  <a:pt x="3319" y="716"/>
                </a:lnTo>
                <a:lnTo>
                  <a:pt x="3336" y="715"/>
                </a:lnTo>
                <a:lnTo>
                  <a:pt x="3348" y="715"/>
                </a:lnTo>
                <a:lnTo>
                  <a:pt x="3358" y="716"/>
                </a:lnTo>
                <a:lnTo>
                  <a:pt x="3369" y="717"/>
                </a:lnTo>
                <a:lnTo>
                  <a:pt x="3379" y="718"/>
                </a:lnTo>
                <a:lnTo>
                  <a:pt x="3388" y="720"/>
                </a:lnTo>
                <a:lnTo>
                  <a:pt x="3398" y="722"/>
                </a:lnTo>
                <a:lnTo>
                  <a:pt x="3415" y="727"/>
                </a:lnTo>
                <a:lnTo>
                  <a:pt x="3431" y="733"/>
                </a:lnTo>
                <a:lnTo>
                  <a:pt x="3444" y="741"/>
                </a:lnTo>
                <a:lnTo>
                  <a:pt x="3452" y="745"/>
                </a:lnTo>
                <a:lnTo>
                  <a:pt x="3458" y="750"/>
                </a:lnTo>
                <a:lnTo>
                  <a:pt x="3463" y="754"/>
                </a:lnTo>
                <a:lnTo>
                  <a:pt x="3469" y="758"/>
                </a:lnTo>
                <a:lnTo>
                  <a:pt x="3475" y="763"/>
                </a:lnTo>
                <a:lnTo>
                  <a:pt x="3479" y="769"/>
                </a:lnTo>
                <a:lnTo>
                  <a:pt x="3488" y="779"/>
                </a:lnTo>
                <a:lnTo>
                  <a:pt x="3495" y="790"/>
                </a:lnTo>
                <a:lnTo>
                  <a:pt x="3502" y="801"/>
                </a:lnTo>
                <a:lnTo>
                  <a:pt x="3508" y="812"/>
                </a:lnTo>
                <a:lnTo>
                  <a:pt x="3512" y="824"/>
                </a:lnTo>
                <a:lnTo>
                  <a:pt x="3515" y="835"/>
                </a:lnTo>
                <a:lnTo>
                  <a:pt x="3518" y="846"/>
                </a:lnTo>
                <a:lnTo>
                  <a:pt x="3429" y="873"/>
                </a:lnTo>
                <a:close/>
                <a:moveTo>
                  <a:pt x="3605" y="1232"/>
                </a:moveTo>
                <a:lnTo>
                  <a:pt x="3605" y="725"/>
                </a:lnTo>
                <a:lnTo>
                  <a:pt x="3922" y="725"/>
                </a:lnTo>
                <a:lnTo>
                  <a:pt x="3922" y="818"/>
                </a:lnTo>
                <a:lnTo>
                  <a:pt x="3702" y="818"/>
                </a:lnTo>
                <a:lnTo>
                  <a:pt x="3702" y="934"/>
                </a:lnTo>
                <a:lnTo>
                  <a:pt x="3901" y="934"/>
                </a:lnTo>
                <a:lnTo>
                  <a:pt x="3901" y="1021"/>
                </a:lnTo>
                <a:lnTo>
                  <a:pt x="3702" y="1021"/>
                </a:lnTo>
                <a:lnTo>
                  <a:pt x="3702" y="1139"/>
                </a:lnTo>
                <a:lnTo>
                  <a:pt x="3922" y="1139"/>
                </a:lnTo>
                <a:lnTo>
                  <a:pt x="3922" y="1232"/>
                </a:lnTo>
                <a:lnTo>
                  <a:pt x="3605" y="1232"/>
                </a:lnTo>
                <a:close/>
                <a:moveTo>
                  <a:pt x="4006" y="1053"/>
                </a:moveTo>
                <a:lnTo>
                  <a:pt x="4006" y="725"/>
                </a:lnTo>
                <a:lnTo>
                  <a:pt x="4105" y="725"/>
                </a:lnTo>
                <a:lnTo>
                  <a:pt x="4105" y="1045"/>
                </a:lnTo>
                <a:lnTo>
                  <a:pt x="4105" y="1057"/>
                </a:lnTo>
                <a:lnTo>
                  <a:pt x="4106" y="1068"/>
                </a:lnTo>
                <a:lnTo>
                  <a:pt x="4108" y="1080"/>
                </a:lnTo>
                <a:lnTo>
                  <a:pt x="4111" y="1089"/>
                </a:lnTo>
                <a:lnTo>
                  <a:pt x="4115" y="1098"/>
                </a:lnTo>
                <a:lnTo>
                  <a:pt x="4119" y="1107"/>
                </a:lnTo>
                <a:lnTo>
                  <a:pt x="4125" y="1114"/>
                </a:lnTo>
                <a:lnTo>
                  <a:pt x="4131" y="1121"/>
                </a:lnTo>
                <a:lnTo>
                  <a:pt x="4137" y="1126"/>
                </a:lnTo>
                <a:lnTo>
                  <a:pt x="4144" y="1132"/>
                </a:lnTo>
                <a:lnTo>
                  <a:pt x="4153" y="1137"/>
                </a:lnTo>
                <a:lnTo>
                  <a:pt x="4161" y="1140"/>
                </a:lnTo>
                <a:lnTo>
                  <a:pt x="4169" y="1143"/>
                </a:lnTo>
                <a:lnTo>
                  <a:pt x="4180" y="1145"/>
                </a:lnTo>
                <a:lnTo>
                  <a:pt x="4190" y="1146"/>
                </a:lnTo>
                <a:lnTo>
                  <a:pt x="4201" y="1146"/>
                </a:lnTo>
                <a:lnTo>
                  <a:pt x="4211" y="1146"/>
                </a:lnTo>
                <a:lnTo>
                  <a:pt x="4221" y="1145"/>
                </a:lnTo>
                <a:lnTo>
                  <a:pt x="4232" y="1143"/>
                </a:lnTo>
                <a:lnTo>
                  <a:pt x="4241" y="1140"/>
                </a:lnTo>
                <a:lnTo>
                  <a:pt x="4249" y="1137"/>
                </a:lnTo>
                <a:lnTo>
                  <a:pt x="4258" y="1132"/>
                </a:lnTo>
                <a:lnTo>
                  <a:pt x="4265" y="1126"/>
                </a:lnTo>
                <a:lnTo>
                  <a:pt x="4271" y="1121"/>
                </a:lnTo>
                <a:lnTo>
                  <a:pt x="4276" y="1114"/>
                </a:lnTo>
                <a:lnTo>
                  <a:pt x="4282" y="1107"/>
                </a:lnTo>
                <a:lnTo>
                  <a:pt x="4287" y="1098"/>
                </a:lnTo>
                <a:lnTo>
                  <a:pt x="4290" y="1089"/>
                </a:lnTo>
                <a:lnTo>
                  <a:pt x="4293" y="1080"/>
                </a:lnTo>
                <a:lnTo>
                  <a:pt x="4295" y="1068"/>
                </a:lnTo>
                <a:lnTo>
                  <a:pt x="4296" y="1057"/>
                </a:lnTo>
                <a:lnTo>
                  <a:pt x="4297" y="1045"/>
                </a:lnTo>
                <a:lnTo>
                  <a:pt x="4297" y="725"/>
                </a:lnTo>
                <a:lnTo>
                  <a:pt x="4395" y="725"/>
                </a:lnTo>
                <a:lnTo>
                  <a:pt x="4395" y="1053"/>
                </a:lnTo>
                <a:lnTo>
                  <a:pt x="4395" y="1064"/>
                </a:lnTo>
                <a:lnTo>
                  <a:pt x="4394" y="1074"/>
                </a:lnTo>
                <a:lnTo>
                  <a:pt x="4393" y="1086"/>
                </a:lnTo>
                <a:lnTo>
                  <a:pt x="4392" y="1096"/>
                </a:lnTo>
                <a:lnTo>
                  <a:pt x="4390" y="1107"/>
                </a:lnTo>
                <a:lnTo>
                  <a:pt x="4387" y="1116"/>
                </a:lnTo>
                <a:lnTo>
                  <a:pt x="4384" y="1125"/>
                </a:lnTo>
                <a:lnTo>
                  <a:pt x="4380" y="1135"/>
                </a:lnTo>
                <a:lnTo>
                  <a:pt x="4376" y="1143"/>
                </a:lnTo>
                <a:lnTo>
                  <a:pt x="4372" y="1151"/>
                </a:lnTo>
                <a:lnTo>
                  <a:pt x="4367" y="1160"/>
                </a:lnTo>
                <a:lnTo>
                  <a:pt x="4363" y="1167"/>
                </a:lnTo>
                <a:lnTo>
                  <a:pt x="4357" y="1174"/>
                </a:lnTo>
                <a:lnTo>
                  <a:pt x="4351" y="1182"/>
                </a:lnTo>
                <a:lnTo>
                  <a:pt x="4345" y="1188"/>
                </a:lnTo>
                <a:lnTo>
                  <a:pt x="4339" y="1194"/>
                </a:lnTo>
                <a:lnTo>
                  <a:pt x="4324" y="1206"/>
                </a:lnTo>
                <a:lnTo>
                  <a:pt x="4317" y="1211"/>
                </a:lnTo>
                <a:lnTo>
                  <a:pt x="4310" y="1216"/>
                </a:lnTo>
                <a:lnTo>
                  <a:pt x="4301" y="1220"/>
                </a:lnTo>
                <a:lnTo>
                  <a:pt x="4294" y="1224"/>
                </a:lnTo>
                <a:lnTo>
                  <a:pt x="4286" y="1227"/>
                </a:lnTo>
                <a:lnTo>
                  <a:pt x="4276" y="1231"/>
                </a:lnTo>
                <a:lnTo>
                  <a:pt x="4268" y="1234"/>
                </a:lnTo>
                <a:lnTo>
                  <a:pt x="4259" y="1236"/>
                </a:lnTo>
                <a:lnTo>
                  <a:pt x="4240" y="1240"/>
                </a:lnTo>
                <a:lnTo>
                  <a:pt x="4220" y="1242"/>
                </a:lnTo>
                <a:lnTo>
                  <a:pt x="4201" y="1243"/>
                </a:lnTo>
                <a:lnTo>
                  <a:pt x="4181" y="1242"/>
                </a:lnTo>
                <a:lnTo>
                  <a:pt x="4170" y="1241"/>
                </a:lnTo>
                <a:lnTo>
                  <a:pt x="4161" y="1240"/>
                </a:lnTo>
                <a:lnTo>
                  <a:pt x="4142" y="1236"/>
                </a:lnTo>
                <a:lnTo>
                  <a:pt x="4125" y="1231"/>
                </a:lnTo>
                <a:lnTo>
                  <a:pt x="4108" y="1224"/>
                </a:lnTo>
                <a:lnTo>
                  <a:pt x="4091" y="1216"/>
                </a:lnTo>
                <a:lnTo>
                  <a:pt x="4084" y="1211"/>
                </a:lnTo>
                <a:lnTo>
                  <a:pt x="4077" y="1206"/>
                </a:lnTo>
                <a:lnTo>
                  <a:pt x="4070" y="1200"/>
                </a:lnTo>
                <a:lnTo>
                  <a:pt x="4063" y="1194"/>
                </a:lnTo>
                <a:lnTo>
                  <a:pt x="4056" y="1188"/>
                </a:lnTo>
                <a:lnTo>
                  <a:pt x="4051" y="1182"/>
                </a:lnTo>
                <a:lnTo>
                  <a:pt x="4045" y="1174"/>
                </a:lnTo>
                <a:lnTo>
                  <a:pt x="4039" y="1167"/>
                </a:lnTo>
                <a:lnTo>
                  <a:pt x="4034" y="1160"/>
                </a:lnTo>
                <a:lnTo>
                  <a:pt x="4029" y="1151"/>
                </a:lnTo>
                <a:lnTo>
                  <a:pt x="4025" y="1143"/>
                </a:lnTo>
                <a:lnTo>
                  <a:pt x="4022" y="1135"/>
                </a:lnTo>
                <a:lnTo>
                  <a:pt x="4018" y="1125"/>
                </a:lnTo>
                <a:lnTo>
                  <a:pt x="4014" y="1116"/>
                </a:lnTo>
                <a:lnTo>
                  <a:pt x="4012" y="1107"/>
                </a:lnTo>
                <a:lnTo>
                  <a:pt x="4010" y="1096"/>
                </a:lnTo>
                <a:lnTo>
                  <a:pt x="4008" y="1086"/>
                </a:lnTo>
                <a:lnTo>
                  <a:pt x="4007" y="1074"/>
                </a:lnTo>
                <a:lnTo>
                  <a:pt x="4006" y="1064"/>
                </a:lnTo>
                <a:lnTo>
                  <a:pt x="4006" y="1053"/>
                </a:lnTo>
                <a:close/>
                <a:moveTo>
                  <a:pt x="4650" y="1037"/>
                </a:moveTo>
                <a:lnTo>
                  <a:pt x="4599" y="1037"/>
                </a:lnTo>
                <a:lnTo>
                  <a:pt x="4599" y="1232"/>
                </a:lnTo>
                <a:lnTo>
                  <a:pt x="4499" y="1232"/>
                </a:lnTo>
                <a:lnTo>
                  <a:pt x="4499" y="725"/>
                </a:lnTo>
                <a:lnTo>
                  <a:pt x="4698" y="725"/>
                </a:lnTo>
                <a:lnTo>
                  <a:pt x="4707" y="725"/>
                </a:lnTo>
                <a:lnTo>
                  <a:pt x="4715" y="726"/>
                </a:lnTo>
                <a:lnTo>
                  <a:pt x="4724" y="727"/>
                </a:lnTo>
                <a:lnTo>
                  <a:pt x="4733" y="728"/>
                </a:lnTo>
                <a:lnTo>
                  <a:pt x="4749" y="732"/>
                </a:lnTo>
                <a:lnTo>
                  <a:pt x="4757" y="734"/>
                </a:lnTo>
                <a:lnTo>
                  <a:pt x="4764" y="737"/>
                </a:lnTo>
                <a:lnTo>
                  <a:pt x="4772" y="741"/>
                </a:lnTo>
                <a:lnTo>
                  <a:pt x="4779" y="744"/>
                </a:lnTo>
                <a:lnTo>
                  <a:pt x="4785" y="747"/>
                </a:lnTo>
                <a:lnTo>
                  <a:pt x="4791" y="751"/>
                </a:lnTo>
                <a:lnTo>
                  <a:pt x="4804" y="760"/>
                </a:lnTo>
                <a:lnTo>
                  <a:pt x="4815" y="770"/>
                </a:lnTo>
                <a:lnTo>
                  <a:pt x="4825" y="781"/>
                </a:lnTo>
                <a:lnTo>
                  <a:pt x="4834" y="793"/>
                </a:lnTo>
                <a:lnTo>
                  <a:pt x="4841" y="806"/>
                </a:lnTo>
                <a:lnTo>
                  <a:pt x="4844" y="812"/>
                </a:lnTo>
                <a:lnTo>
                  <a:pt x="4847" y="820"/>
                </a:lnTo>
                <a:lnTo>
                  <a:pt x="4853" y="834"/>
                </a:lnTo>
                <a:lnTo>
                  <a:pt x="4856" y="849"/>
                </a:lnTo>
                <a:lnTo>
                  <a:pt x="4857" y="857"/>
                </a:lnTo>
                <a:lnTo>
                  <a:pt x="4858" y="864"/>
                </a:lnTo>
                <a:lnTo>
                  <a:pt x="4859" y="873"/>
                </a:lnTo>
                <a:lnTo>
                  <a:pt x="4859" y="881"/>
                </a:lnTo>
                <a:lnTo>
                  <a:pt x="4858" y="893"/>
                </a:lnTo>
                <a:lnTo>
                  <a:pt x="4857" y="907"/>
                </a:lnTo>
                <a:lnTo>
                  <a:pt x="4856" y="913"/>
                </a:lnTo>
                <a:lnTo>
                  <a:pt x="4855" y="918"/>
                </a:lnTo>
                <a:lnTo>
                  <a:pt x="4852" y="931"/>
                </a:lnTo>
                <a:lnTo>
                  <a:pt x="4847" y="941"/>
                </a:lnTo>
                <a:lnTo>
                  <a:pt x="4842" y="953"/>
                </a:lnTo>
                <a:lnTo>
                  <a:pt x="4836" y="962"/>
                </a:lnTo>
                <a:lnTo>
                  <a:pt x="4830" y="971"/>
                </a:lnTo>
                <a:lnTo>
                  <a:pt x="4822" y="981"/>
                </a:lnTo>
                <a:lnTo>
                  <a:pt x="4814" y="989"/>
                </a:lnTo>
                <a:lnTo>
                  <a:pt x="4806" y="996"/>
                </a:lnTo>
                <a:lnTo>
                  <a:pt x="4795" y="1004"/>
                </a:lnTo>
                <a:lnTo>
                  <a:pt x="4786" y="1010"/>
                </a:lnTo>
                <a:lnTo>
                  <a:pt x="4775" y="1015"/>
                </a:lnTo>
                <a:lnTo>
                  <a:pt x="4769" y="1018"/>
                </a:lnTo>
                <a:lnTo>
                  <a:pt x="4763" y="1020"/>
                </a:lnTo>
                <a:lnTo>
                  <a:pt x="4757" y="1022"/>
                </a:lnTo>
                <a:lnTo>
                  <a:pt x="4751" y="1025"/>
                </a:lnTo>
                <a:lnTo>
                  <a:pt x="4860" y="1232"/>
                </a:lnTo>
                <a:lnTo>
                  <a:pt x="4750" y="1232"/>
                </a:lnTo>
                <a:lnTo>
                  <a:pt x="4650" y="1037"/>
                </a:lnTo>
                <a:close/>
                <a:moveTo>
                  <a:pt x="4679" y="952"/>
                </a:moveTo>
                <a:lnTo>
                  <a:pt x="4688" y="952"/>
                </a:lnTo>
                <a:lnTo>
                  <a:pt x="4697" y="951"/>
                </a:lnTo>
                <a:lnTo>
                  <a:pt x="4705" y="949"/>
                </a:lnTo>
                <a:lnTo>
                  <a:pt x="4712" y="947"/>
                </a:lnTo>
                <a:lnTo>
                  <a:pt x="4720" y="943"/>
                </a:lnTo>
                <a:lnTo>
                  <a:pt x="4726" y="940"/>
                </a:lnTo>
                <a:lnTo>
                  <a:pt x="4732" y="936"/>
                </a:lnTo>
                <a:lnTo>
                  <a:pt x="4737" y="932"/>
                </a:lnTo>
                <a:lnTo>
                  <a:pt x="4739" y="930"/>
                </a:lnTo>
                <a:lnTo>
                  <a:pt x="4742" y="927"/>
                </a:lnTo>
                <a:lnTo>
                  <a:pt x="4747" y="922"/>
                </a:lnTo>
                <a:lnTo>
                  <a:pt x="4750" y="916"/>
                </a:lnTo>
                <a:lnTo>
                  <a:pt x="4753" y="910"/>
                </a:lnTo>
                <a:lnTo>
                  <a:pt x="4755" y="904"/>
                </a:lnTo>
                <a:lnTo>
                  <a:pt x="4757" y="897"/>
                </a:lnTo>
                <a:lnTo>
                  <a:pt x="4758" y="889"/>
                </a:lnTo>
                <a:lnTo>
                  <a:pt x="4758" y="882"/>
                </a:lnTo>
                <a:lnTo>
                  <a:pt x="4758" y="874"/>
                </a:lnTo>
                <a:lnTo>
                  <a:pt x="4757" y="866"/>
                </a:lnTo>
                <a:lnTo>
                  <a:pt x="4755" y="859"/>
                </a:lnTo>
                <a:lnTo>
                  <a:pt x="4753" y="853"/>
                </a:lnTo>
                <a:lnTo>
                  <a:pt x="4750" y="847"/>
                </a:lnTo>
                <a:lnTo>
                  <a:pt x="4747" y="840"/>
                </a:lnTo>
                <a:lnTo>
                  <a:pt x="4742" y="835"/>
                </a:lnTo>
                <a:lnTo>
                  <a:pt x="4737" y="830"/>
                </a:lnTo>
                <a:lnTo>
                  <a:pt x="4734" y="828"/>
                </a:lnTo>
                <a:lnTo>
                  <a:pt x="4732" y="826"/>
                </a:lnTo>
                <a:lnTo>
                  <a:pt x="4726" y="822"/>
                </a:lnTo>
                <a:lnTo>
                  <a:pt x="4720" y="819"/>
                </a:lnTo>
                <a:lnTo>
                  <a:pt x="4712" y="815"/>
                </a:lnTo>
                <a:lnTo>
                  <a:pt x="4705" y="813"/>
                </a:lnTo>
                <a:lnTo>
                  <a:pt x="4697" y="812"/>
                </a:lnTo>
                <a:lnTo>
                  <a:pt x="4688" y="811"/>
                </a:lnTo>
                <a:lnTo>
                  <a:pt x="4679" y="811"/>
                </a:lnTo>
                <a:lnTo>
                  <a:pt x="4599" y="811"/>
                </a:lnTo>
                <a:lnTo>
                  <a:pt x="4599" y="952"/>
                </a:lnTo>
                <a:lnTo>
                  <a:pt x="4679" y="952"/>
                </a:lnTo>
                <a:close/>
                <a:moveTo>
                  <a:pt x="5253" y="1116"/>
                </a:moveTo>
                <a:lnTo>
                  <a:pt x="5047" y="1116"/>
                </a:lnTo>
                <a:lnTo>
                  <a:pt x="5004" y="1232"/>
                </a:lnTo>
                <a:lnTo>
                  <a:pt x="4900" y="1232"/>
                </a:lnTo>
                <a:lnTo>
                  <a:pt x="5095" y="725"/>
                </a:lnTo>
                <a:lnTo>
                  <a:pt x="5209" y="725"/>
                </a:lnTo>
                <a:lnTo>
                  <a:pt x="5402" y="1232"/>
                </a:lnTo>
                <a:lnTo>
                  <a:pt x="5295" y="1232"/>
                </a:lnTo>
                <a:lnTo>
                  <a:pt x="5253" y="1116"/>
                </a:lnTo>
                <a:close/>
                <a:moveTo>
                  <a:pt x="5079" y="1026"/>
                </a:moveTo>
                <a:lnTo>
                  <a:pt x="5220" y="1026"/>
                </a:lnTo>
                <a:lnTo>
                  <a:pt x="5150" y="834"/>
                </a:lnTo>
                <a:lnTo>
                  <a:pt x="5079" y="1026"/>
                </a:lnTo>
                <a:close/>
                <a:moveTo>
                  <a:pt x="4489" y="252"/>
                </a:moveTo>
                <a:lnTo>
                  <a:pt x="4528" y="252"/>
                </a:lnTo>
                <a:lnTo>
                  <a:pt x="4528" y="264"/>
                </a:lnTo>
                <a:lnTo>
                  <a:pt x="4370" y="264"/>
                </a:lnTo>
                <a:lnTo>
                  <a:pt x="4370" y="252"/>
                </a:lnTo>
                <a:lnTo>
                  <a:pt x="4410" y="252"/>
                </a:lnTo>
                <a:lnTo>
                  <a:pt x="4411" y="51"/>
                </a:lnTo>
                <a:lnTo>
                  <a:pt x="4377" y="51"/>
                </a:lnTo>
                <a:lnTo>
                  <a:pt x="4377" y="41"/>
                </a:lnTo>
                <a:lnTo>
                  <a:pt x="4489" y="9"/>
                </a:lnTo>
                <a:lnTo>
                  <a:pt x="4489" y="252"/>
                </a:lnTo>
                <a:close/>
                <a:moveTo>
                  <a:pt x="4591" y="140"/>
                </a:moveTo>
                <a:lnTo>
                  <a:pt x="4581" y="133"/>
                </a:lnTo>
                <a:lnTo>
                  <a:pt x="4574" y="126"/>
                </a:lnTo>
                <a:lnTo>
                  <a:pt x="4569" y="120"/>
                </a:lnTo>
                <a:lnTo>
                  <a:pt x="4565" y="112"/>
                </a:lnTo>
                <a:lnTo>
                  <a:pt x="4561" y="105"/>
                </a:lnTo>
                <a:lnTo>
                  <a:pt x="4560" y="98"/>
                </a:lnTo>
                <a:lnTo>
                  <a:pt x="4559" y="90"/>
                </a:lnTo>
                <a:lnTo>
                  <a:pt x="4558" y="83"/>
                </a:lnTo>
                <a:lnTo>
                  <a:pt x="4559" y="75"/>
                </a:lnTo>
                <a:lnTo>
                  <a:pt x="4560" y="67"/>
                </a:lnTo>
                <a:lnTo>
                  <a:pt x="4561" y="63"/>
                </a:lnTo>
                <a:lnTo>
                  <a:pt x="4562" y="60"/>
                </a:lnTo>
                <a:lnTo>
                  <a:pt x="4566" y="53"/>
                </a:lnTo>
                <a:lnTo>
                  <a:pt x="4568" y="50"/>
                </a:lnTo>
                <a:lnTo>
                  <a:pt x="4570" y="47"/>
                </a:lnTo>
                <a:lnTo>
                  <a:pt x="4572" y="44"/>
                </a:lnTo>
                <a:lnTo>
                  <a:pt x="4574" y="40"/>
                </a:lnTo>
                <a:lnTo>
                  <a:pt x="4580" y="35"/>
                </a:lnTo>
                <a:lnTo>
                  <a:pt x="4585" y="30"/>
                </a:lnTo>
                <a:lnTo>
                  <a:pt x="4593" y="25"/>
                </a:lnTo>
                <a:lnTo>
                  <a:pt x="4600" y="21"/>
                </a:lnTo>
                <a:lnTo>
                  <a:pt x="4607" y="18"/>
                </a:lnTo>
                <a:lnTo>
                  <a:pt x="4616" y="14"/>
                </a:lnTo>
                <a:lnTo>
                  <a:pt x="4624" y="12"/>
                </a:lnTo>
                <a:lnTo>
                  <a:pt x="4633" y="10"/>
                </a:lnTo>
                <a:lnTo>
                  <a:pt x="4643" y="9"/>
                </a:lnTo>
                <a:lnTo>
                  <a:pt x="4652" y="9"/>
                </a:lnTo>
                <a:lnTo>
                  <a:pt x="4659" y="9"/>
                </a:lnTo>
                <a:lnTo>
                  <a:pt x="4668" y="10"/>
                </a:lnTo>
                <a:lnTo>
                  <a:pt x="4675" y="11"/>
                </a:lnTo>
                <a:lnTo>
                  <a:pt x="4682" y="13"/>
                </a:lnTo>
                <a:lnTo>
                  <a:pt x="4688" y="15"/>
                </a:lnTo>
                <a:lnTo>
                  <a:pt x="4695" y="19"/>
                </a:lnTo>
                <a:lnTo>
                  <a:pt x="4701" y="22"/>
                </a:lnTo>
                <a:lnTo>
                  <a:pt x="4706" y="26"/>
                </a:lnTo>
                <a:lnTo>
                  <a:pt x="4711" y="30"/>
                </a:lnTo>
                <a:lnTo>
                  <a:pt x="4715" y="34"/>
                </a:lnTo>
                <a:lnTo>
                  <a:pt x="4720" y="39"/>
                </a:lnTo>
                <a:lnTo>
                  <a:pt x="4721" y="41"/>
                </a:lnTo>
                <a:lnTo>
                  <a:pt x="4723" y="45"/>
                </a:lnTo>
                <a:lnTo>
                  <a:pt x="4725" y="50"/>
                </a:lnTo>
                <a:lnTo>
                  <a:pt x="4727" y="55"/>
                </a:lnTo>
                <a:lnTo>
                  <a:pt x="4728" y="61"/>
                </a:lnTo>
                <a:lnTo>
                  <a:pt x="4729" y="67"/>
                </a:lnTo>
                <a:lnTo>
                  <a:pt x="4728" y="75"/>
                </a:lnTo>
                <a:lnTo>
                  <a:pt x="4727" y="79"/>
                </a:lnTo>
                <a:lnTo>
                  <a:pt x="4726" y="82"/>
                </a:lnTo>
                <a:lnTo>
                  <a:pt x="4724" y="88"/>
                </a:lnTo>
                <a:lnTo>
                  <a:pt x="4722" y="91"/>
                </a:lnTo>
                <a:lnTo>
                  <a:pt x="4720" y="95"/>
                </a:lnTo>
                <a:lnTo>
                  <a:pt x="4714" y="100"/>
                </a:lnTo>
                <a:lnTo>
                  <a:pt x="4709" y="104"/>
                </a:lnTo>
                <a:lnTo>
                  <a:pt x="4702" y="108"/>
                </a:lnTo>
                <a:lnTo>
                  <a:pt x="4695" y="112"/>
                </a:lnTo>
                <a:lnTo>
                  <a:pt x="4703" y="116"/>
                </a:lnTo>
                <a:lnTo>
                  <a:pt x="4711" y="122"/>
                </a:lnTo>
                <a:lnTo>
                  <a:pt x="4720" y="129"/>
                </a:lnTo>
                <a:lnTo>
                  <a:pt x="4724" y="132"/>
                </a:lnTo>
                <a:lnTo>
                  <a:pt x="4728" y="136"/>
                </a:lnTo>
                <a:lnTo>
                  <a:pt x="4735" y="146"/>
                </a:lnTo>
                <a:lnTo>
                  <a:pt x="4738" y="151"/>
                </a:lnTo>
                <a:lnTo>
                  <a:pt x="4741" y="156"/>
                </a:lnTo>
                <a:lnTo>
                  <a:pt x="4743" y="162"/>
                </a:lnTo>
                <a:lnTo>
                  <a:pt x="4746" y="168"/>
                </a:lnTo>
                <a:lnTo>
                  <a:pt x="4747" y="176"/>
                </a:lnTo>
                <a:lnTo>
                  <a:pt x="4748" y="183"/>
                </a:lnTo>
                <a:lnTo>
                  <a:pt x="4747" y="191"/>
                </a:lnTo>
                <a:lnTo>
                  <a:pt x="4746" y="200"/>
                </a:lnTo>
                <a:lnTo>
                  <a:pt x="4743" y="207"/>
                </a:lnTo>
                <a:lnTo>
                  <a:pt x="4740" y="215"/>
                </a:lnTo>
                <a:lnTo>
                  <a:pt x="4736" y="222"/>
                </a:lnTo>
                <a:lnTo>
                  <a:pt x="4731" y="229"/>
                </a:lnTo>
                <a:lnTo>
                  <a:pt x="4726" y="236"/>
                </a:lnTo>
                <a:lnTo>
                  <a:pt x="4718" y="241"/>
                </a:lnTo>
                <a:lnTo>
                  <a:pt x="4711" y="247"/>
                </a:lnTo>
                <a:lnTo>
                  <a:pt x="4703" y="252"/>
                </a:lnTo>
                <a:lnTo>
                  <a:pt x="4695" y="256"/>
                </a:lnTo>
                <a:lnTo>
                  <a:pt x="4684" y="260"/>
                </a:lnTo>
                <a:lnTo>
                  <a:pt x="4674" y="263"/>
                </a:lnTo>
                <a:lnTo>
                  <a:pt x="4663" y="265"/>
                </a:lnTo>
                <a:lnTo>
                  <a:pt x="4651" y="266"/>
                </a:lnTo>
                <a:lnTo>
                  <a:pt x="4638" y="267"/>
                </a:lnTo>
                <a:lnTo>
                  <a:pt x="4629" y="266"/>
                </a:lnTo>
                <a:lnTo>
                  <a:pt x="4621" y="266"/>
                </a:lnTo>
                <a:lnTo>
                  <a:pt x="4611" y="264"/>
                </a:lnTo>
                <a:lnTo>
                  <a:pt x="4603" y="262"/>
                </a:lnTo>
                <a:lnTo>
                  <a:pt x="4595" y="260"/>
                </a:lnTo>
                <a:lnTo>
                  <a:pt x="4587" y="257"/>
                </a:lnTo>
                <a:lnTo>
                  <a:pt x="4580" y="254"/>
                </a:lnTo>
                <a:lnTo>
                  <a:pt x="4573" y="250"/>
                </a:lnTo>
                <a:lnTo>
                  <a:pt x="4567" y="244"/>
                </a:lnTo>
                <a:lnTo>
                  <a:pt x="4565" y="242"/>
                </a:lnTo>
                <a:lnTo>
                  <a:pt x="4561" y="239"/>
                </a:lnTo>
                <a:lnTo>
                  <a:pt x="4556" y="234"/>
                </a:lnTo>
                <a:lnTo>
                  <a:pt x="4552" y="227"/>
                </a:lnTo>
                <a:lnTo>
                  <a:pt x="4549" y="220"/>
                </a:lnTo>
                <a:lnTo>
                  <a:pt x="4548" y="216"/>
                </a:lnTo>
                <a:lnTo>
                  <a:pt x="4547" y="212"/>
                </a:lnTo>
                <a:lnTo>
                  <a:pt x="4545" y="204"/>
                </a:lnTo>
                <a:lnTo>
                  <a:pt x="4545" y="195"/>
                </a:lnTo>
                <a:lnTo>
                  <a:pt x="4546" y="188"/>
                </a:lnTo>
                <a:lnTo>
                  <a:pt x="4548" y="180"/>
                </a:lnTo>
                <a:lnTo>
                  <a:pt x="4549" y="176"/>
                </a:lnTo>
                <a:lnTo>
                  <a:pt x="4551" y="172"/>
                </a:lnTo>
                <a:lnTo>
                  <a:pt x="4556" y="164"/>
                </a:lnTo>
                <a:lnTo>
                  <a:pt x="4559" y="160"/>
                </a:lnTo>
                <a:lnTo>
                  <a:pt x="4562" y="157"/>
                </a:lnTo>
                <a:lnTo>
                  <a:pt x="4567" y="153"/>
                </a:lnTo>
                <a:lnTo>
                  <a:pt x="4571" y="150"/>
                </a:lnTo>
                <a:lnTo>
                  <a:pt x="4579" y="144"/>
                </a:lnTo>
                <a:lnTo>
                  <a:pt x="4584" y="142"/>
                </a:lnTo>
                <a:lnTo>
                  <a:pt x="4591" y="140"/>
                </a:lnTo>
                <a:close/>
                <a:moveTo>
                  <a:pt x="4636" y="258"/>
                </a:moveTo>
                <a:lnTo>
                  <a:pt x="4643" y="258"/>
                </a:lnTo>
                <a:lnTo>
                  <a:pt x="4649" y="257"/>
                </a:lnTo>
                <a:lnTo>
                  <a:pt x="4655" y="257"/>
                </a:lnTo>
                <a:lnTo>
                  <a:pt x="4660" y="255"/>
                </a:lnTo>
                <a:lnTo>
                  <a:pt x="4669" y="252"/>
                </a:lnTo>
                <a:lnTo>
                  <a:pt x="4673" y="250"/>
                </a:lnTo>
                <a:lnTo>
                  <a:pt x="4675" y="249"/>
                </a:lnTo>
                <a:lnTo>
                  <a:pt x="4676" y="247"/>
                </a:lnTo>
                <a:lnTo>
                  <a:pt x="4679" y="244"/>
                </a:lnTo>
                <a:lnTo>
                  <a:pt x="4681" y="241"/>
                </a:lnTo>
                <a:lnTo>
                  <a:pt x="4683" y="238"/>
                </a:lnTo>
                <a:lnTo>
                  <a:pt x="4684" y="234"/>
                </a:lnTo>
                <a:lnTo>
                  <a:pt x="4686" y="226"/>
                </a:lnTo>
                <a:lnTo>
                  <a:pt x="4687" y="221"/>
                </a:lnTo>
                <a:lnTo>
                  <a:pt x="4687" y="216"/>
                </a:lnTo>
                <a:lnTo>
                  <a:pt x="4686" y="209"/>
                </a:lnTo>
                <a:lnTo>
                  <a:pt x="4684" y="203"/>
                </a:lnTo>
                <a:lnTo>
                  <a:pt x="4681" y="196"/>
                </a:lnTo>
                <a:lnTo>
                  <a:pt x="4680" y="193"/>
                </a:lnTo>
                <a:lnTo>
                  <a:pt x="4678" y="191"/>
                </a:lnTo>
                <a:lnTo>
                  <a:pt x="4673" y="186"/>
                </a:lnTo>
                <a:lnTo>
                  <a:pt x="4668" y="181"/>
                </a:lnTo>
                <a:lnTo>
                  <a:pt x="4661" y="177"/>
                </a:lnTo>
                <a:lnTo>
                  <a:pt x="4654" y="173"/>
                </a:lnTo>
                <a:lnTo>
                  <a:pt x="4639" y="165"/>
                </a:lnTo>
                <a:lnTo>
                  <a:pt x="4625" y="158"/>
                </a:lnTo>
                <a:lnTo>
                  <a:pt x="4609" y="152"/>
                </a:lnTo>
                <a:lnTo>
                  <a:pt x="4602" y="148"/>
                </a:lnTo>
                <a:lnTo>
                  <a:pt x="4596" y="143"/>
                </a:lnTo>
                <a:lnTo>
                  <a:pt x="4593" y="149"/>
                </a:lnTo>
                <a:lnTo>
                  <a:pt x="4590" y="154"/>
                </a:lnTo>
                <a:lnTo>
                  <a:pt x="4587" y="159"/>
                </a:lnTo>
                <a:lnTo>
                  <a:pt x="4585" y="165"/>
                </a:lnTo>
                <a:lnTo>
                  <a:pt x="4584" y="170"/>
                </a:lnTo>
                <a:lnTo>
                  <a:pt x="4583" y="177"/>
                </a:lnTo>
                <a:lnTo>
                  <a:pt x="4582" y="183"/>
                </a:lnTo>
                <a:lnTo>
                  <a:pt x="4582" y="190"/>
                </a:lnTo>
                <a:lnTo>
                  <a:pt x="4582" y="198"/>
                </a:lnTo>
                <a:lnTo>
                  <a:pt x="4583" y="205"/>
                </a:lnTo>
                <a:lnTo>
                  <a:pt x="4584" y="212"/>
                </a:lnTo>
                <a:lnTo>
                  <a:pt x="4585" y="218"/>
                </a:lnTo>
                <a:lnTo>
                  <a:pt x="4587" y="225"/>
                </a:lnTo>
                <a:lnTo>
                  <a:pt x="4590" y="230"/>
                </a:lnTo>
                <a:lnTo>
                  <a:pt x="4593" y="235"/>
                </a:lnTo>
                <a:lnTo>
                  <a:pt x="4596" y="239"/>
                </a:lnTo>
                <a:lnTo>
                  <a:pt x="4600" y="243"/>
                </a:lnTo>
                <a:lnTo>
                  <a:pt x="4604" y="247"/>
                </a:lnTo>
                <a:lnTo>
                  <a:pt x="4608" y="251"/>
                </a:lnTo>
                <a:lnTo>
                  <a:pt x="4613" y="253"/>
                </a:lnTo>
                <a:lnTo>
                  <a:pt x="4619" y="255"/>
                </a:lnTo>
                <a:lnTo>
                  <a:pt x="4624" y="257"/>
                </a:lnTo>
                <a:lnTo>
                  <a:pt x="4630" y="258"/>
                </a:lnTo>
                <a:lnTo>
                  <a:pt x="4636" y="258"/>
                </a:lnTo>
                <a:close/>
                <a:moveTo>
                  <a:pt x="4619" y="52"/>
                </a:moveTo>
                <a:lnTo>
                  <a:pt x="4619" y="57"/>
                </a:lnTo>
                <a:lnTo>
                  <a:pt x="4621" y="63"/>
                </a:lnTo>
                <a:lnTo>
                  <a:pt x="4622" y="69"/>
                </a:lnTo>
                <a:lnTo>
                  <a:pt x="4625" y="73"/>
                </a:lnTo>
                <a:lnTo>
                  <a:pt x="4628" y="77"/>
                </a:lnTo>
                <a:lnTo>
                  <a:pt x="4631" y="81"/>
                </a:lnTo>
                <a:lnTo>
                  <a:pt x="4635" y="84"/>
                </a:lnTo>
                <a:lnTo>
                  <a:pt x="4639" y="87"/>
                </a:lnTo>
                <a:lnTo>
                  <a:pt x="4650" y="94"/>
                </a:lnTo>
                <a:lnTo>
                  <a:pt x="4661" y="99"/>
                </a:lnTo>
                <a:lnTo>
                  <a:pt x="4686" y="109"/>
                </a:lnTo>
                <a:lnTo>
                  <a:pt x="4689" y="105"/>
                </a:lnTo>
                <a:lnTo>
                  <a:pt x="4691" y="101"/>
                </a:lnTo>
                <a:lnTo>
                  <a:pt x="4694" y="97"/>
                </a:lnTo>
                <a:lnTo>
                  <a:pt x="4696" y="91"/>
                </a:lnTo>
                <a:lnTo>
                  <a:pt x="4697" y="86"/>
                </a:lnTo>
                <a:lnTo>
                  <a:pt x="4698" y="80"/>
                </a:lnTo>
                <a:lnTo>
                  <a:pt x="4699" y="73"/>
                </a:lnTo>
                <a:lnTo>
                  <a:pt x="4699" y="66"/>
                </a:lnTo>
                <a:lnTo>
                  <a:pt x="4699" y="61"/>
                </a:lnTo>
                <a:lnTo>
                  <a:pt x="4698" y="56"/>
                </a:lnTo>
                <a:lnTo>
                  <a:pt x="4697" y="51"/>
                </a:lnTo>
                <a:lnTo>
                  <a:pt x="4696" y="47"/>
                </a:lnTo>
                <a:lnTo>
                  <a:pt x="4694" y="43"/>
                </a:lnTo>
                <a:lnTo>
                  <a:pt x="4691" y="38"/>
                </a:lnTo>
                <a:lnTo>
                  <a:pt x="4689" y="34"/>
                </a:lnTo>
                <a:lnTo>
                  <a:pt x="4686" y="31"/>
                </a:lnTo>
                <a:lnTo>
                  <a:pt x="4684" y="28"/>
                </a:lnTo>
                <a:lnTo>
                  <a:pt x="4681" y="26"/>
                </a:lnTo>
                <a:lnTo>
                  <a:pt x="4677" y="24"/>
                </a:lnTo>
                <a:lnTo>
                  <a:pt x="4674" y="22"/>
                </a:lnTo>
                <a:lnTo>
                  <a:pt x="4670" y="20"/>
                </a:lnTo>
                <a:lnTo>
                  <a:pt x="4665" y="19"/>
                </a:lnTo>
                <a:lnTo>
                  <a:pt x="4657" y="18"/>
                </a:lnTo>
                <a:lnTo>
                  <a:pt x="4648" y="19"/>
                </a:lnTo>
                <a:lnTo>
                  <a:pt x="4639" y="21"/>
                </a:lnTo>
                <a:lnTo>
                  <a:pt x="4633" y="24"/>
                </a:lnTo>
                <a:lnTo>
                  <a:pt x="4628" y="28"/>
                </a:lnTo>
                <a:lnTo>
                  <a:pt x="4626" y="31"/>
                </a:lnTo>
                <a:lnTo>
                  <a:pt x="4624" y="33"/>
                </a:lnTo>
                <a:lnTo>
                  <a:pt x="4621" y="39"/>
                </a:lnTo>
                <a:lnTo>
                  <a:pt x="4620" y="46"/>
                </a:lnTo>
                <a:lnTo>
                  <a:pt x="4619" y="52"/>
                </a:lnTo>
                <a:close/>
                <a:moveTo>
                  <a:pt x="5074" y="9"/>
                </a:moveTo>
                <a:lnTo>
                  <a:pt x="5086" y="9"/>
                </a:lnTo>
                <a:lnTo>
                  <a:pt x="5091" y="10"/>
                </a:lnTo>
                <a:lnTo>
                  <a:pt x="5096" y="11"/>
                </a:lnTo>
                <a:lnTo>
                  <a:pt x="5101" y="12"/>
                </a:lnTo>
                <a:lnTo>
                  <a:pt x="5106" y="13"/>
                </a:lnTo>
                <a:lnTo>
                  <a:pt x="5116" y="17"/>
                </a:lnTo>
                <a:lnTo>
                  <a:pt x="5125" y="21"/>
                </a:lnTo>
                <a:lnTo>
                  <a:pt x="5133" y="26"/>
                </a:lnTo>
                <a:lnTo>
                  <a:pt x="5142" y="32"/>
                </a:lnTo>
                <a:lnTo>
                  <a:pt x="5149" y="38"/>
                </a:lnTo>
                <a:lnTo>
                  <a:pt x="5155" y="47"/>
                </a:lnTo>
                <a:lnTo>
                  <a:pt x="5162" y="55"/>
                </a:lnTo>
                <a:lnTo>
                  <a:pt x="5167" y="63"/>
                </a:lnTo>
                <a:lnTo>
                  <a:pt x="5171" y="74"/>
                </a:lnTo>
                <a:lnTo>
                  <a:pt x="5174" y="84"/>
                </a:lnTo>
                <a:lnTo>
                  <a:pt x="5177" y="96"/>
                </a:lnTo>
                <a:lnTo>
                  <a:pt x="5178" y="102"/>
                </a:lnTo>
                <a:lnTo>
                  <a:pt x="5178" y="108"/>
                </a:lnTo>
                <a:lnTo>
                  <a:pt x="5179" y="121"/>
                </a:lnTo>
                <a:lnTo>
                  <a:pt x="5178" y="131"/>
                </a:lnTo>
                <a:lnTo>
                  <a:pt x="5177" y="141"/>
                </a:lnTo>
                <a:lnTo>
                  <a:pt x="5175" y="151"/>
                </a:lnTo>
                <a:lnTo>
                  <a:pt x="5173" y="160"/>
                </a:lnTo>
                <a:lnTo>
                  <a:pt x="5170" y="168"/>
                </a:lnTo>
                <a:lnTo>
                  <a:pt x="5167" y="177"/>
                </a:lnTo>
                <a:lnTo>
                  <a:pt x="5163" y="185"/>
                </a:lnTo>
                <a:lnTo>
                  <a:pt x="5157" y="192"/>
                </a:lnTo>
                <a:lnTo>
                  <a:pt x="5152" y="199"/>
                </a:lnTo>
                <a:lnTo>
                  <a:pt x="5147" y="206"/>
                </a:lnTo>
                <a:lnTo>
                  <a:pt x="5141" y="212"/>
                </a:lnTo>
                <a:lnTo>
                  <a:pt x="5134" y="217"/>
                </a:lnTo>
                <a:lnTo>
                  <a:pt x="5128" y="222"/>
                </a:lnTo>
                <a:lnTo>
                  <a:pt x="5122" y="228"/>
                </a:lnTo>
                <a:lnTo>
                  <a:pt x="5108" y="237"/>
                </a:lnTo>
                <a:lnTo>
                  <a:pt x="5101" y="241"/>
                </a:lnTo>
                <a:lnTo>
                  <a:pt x="5094" y="244"/>
                </a:lnTo>
                <a:lnTo>
                  <a:pt x="5080" y="251"/>
                </a:lnTo>
                <a:lnTo>
                  <a:pt x="5067" y="256"/>
                </a:lnTo>
                <a:lnTo>
                  <a:pt x="5053" y="260"/>
                </a:lnTo>
                <a:lnTo>
                  <a:pt x="5042" y="263"/>
                </a:lnTo>
                <a:lnTo>
                  <a:pt x="5032" y="265"/>
                </a:lnTo>
                <a:lnTo>
                  <a:pt x="5022" y="266"/>
                </a:lnTo>
                <a:lnTo>
                  <a:pt x="5016" y="267"/>
                </a:lnTo>
                <a:lnTo>
                  <a:pt x="5013" y="257"/>
                </a:lnTo>
                <a:lnTo>
                  <a:pt x="5017" y="256"/>
                </a:lnTo>
                <a:lnTo>
                  <a:pt x="5026" y="253"/>
                </a:lnTo>
                <a:lnTo>
                  <a:pt x="5032" y="251"/>
                </a:lnTo>
                <a:lnTo>
                  <a:pt x="5037" y="247"/>
                </a:lnTo>
                <a:lnTo>
                  <a:pt x="5043" y="243"/>
                </a:lnTo>
                <a:lnTo>
                  <a:pt x="5049" y="239"/>
                </a:lnTo>
                <a:lnTo>
                  <a:pt x="5056" y="234"/>
                </a:lnTo>
                <a:lnTo>
                  <a:pt x="5063" y="227"/>
                </a:lnTo>
                <a:lnTo>
                  <a:pt x="5066" y="224"/>
                </a:lnTo>
                <a:lnTo>
                  <a:pt x="5070" y="219"/>
                </a:lnTo>
                <a:lnTo>
                  <a:pt x="5076" y="210"/>
                </a:lnTo>
                <a:lnTo>
                  <a:pt x="5082" y="200"/>
                </a:lnTo>
                <a:lnTo>
                  <a:pt x="5085" y="193"/>
                </a:lnTo>
                <a:lnTo>
                  <a:pt x="5088" y="187"/>
                </a:lnTo>
                <a:lnTo>
                  <a:pt x="5093" y="174"/>
                </a:lnTo>
                <a:lnTo>
                  <a:pt x="5097" y="159"/>
                </a:lnTo>
                <a:lnTo>
                  <a:pt x="5087" y="163"/>
                </a:lnTo>
                <a:lnTo>
                  <a:pt x="5076" y="166"/>
                </a:lnTo>
                <a:lnTo>
                  <a:pt x="5071" y="167"/>
                </a:lnTo>
                <a:lnTo>
                  <a:pt x="5065" y="168"/>
                </a:lnTo>
                <a:lnTo>
                  <a:pt x="5053" y="169"/>
                </a:lnTo>
                <a:lnTo>
                  <a:pt x="5044" y="169"/>
                </a:lnTo>
                <a:lnTo>
                  <a:pt x="5036" y="168"/>
                </a:lnTo>
                <a:lnTo>
                  <a:pt x="5027" y="166"/>
                </a:lnTo>
                <a:lnTo>
                  <a:pt x="5020" y="164"/>
                </a:lnTo>
                <a:lnTo>
                  <a:pt x="5013" y="161"/>
                </a:lnTo>
                <a:lnTo>
                  <a:pt x="5007" y="157"/>
                </a:lnTo>
                <a:lnTo>
                  <a:pt x="5000" y="153"/>
                </a:lnTo>
                <a:lnTo>
                  <a:pt x="4994" y="148"/>
                </a:lnTo>
                <a:lnTo>
                  <a:pt x="4990" y="142"/>
                </a:lnTo>
                <a:lnTo>
                  <a:pt x="4986" y="137"/>
                </a:lnTo>
                <a:lnTo>
                  <a:pt x="4982" y="131"/>
                </a:lnTo>
                <a:lnTo>
                  <a:pt x="4978" y="124"/>
                </a:lnTo>
                <a:lnTo>
                  <a:pt x="4976" y="116"/>
                </a:lnTo>
                <a:lnTo>
                  <a:pt x="4974" y="109"/>
                </a:lnTo>
                <a:lnTo>
                  <a:pt x="4973" y="102"/>
                </a:lnTo>
                <a:lnTo>
                  <a:pt x="4973" y="94"/>
                </a:lnTo>
                <a:lnTo>
                  <a:pt x="4973" y="86"/>
                </a:lnTo>
                <a:lnTo>
                  <a:pt x="4974" y="79"/>
                </a:lnTo>
                <a:lnTo>
                  <a:pt x="4976" y="72"/>
                </a:lnTo>
                <a:lnTo>
                  <a:pt x="4978" y="64"/>
                </a:lnTo>
                <a:lnTo>
                  <a:pt x="4982" y="57"/>
                </a:lnTo>
                <a:lnTo>
                  <a:pt x="4986" y="50"/>
                </a:lnTo>
                <a:lnTo>
                  <a:pt x="4991" y="44"/>
                </a:lnTo>
                <a:lnTo>
                  <a:pt x="4994" y="40"/>
                </a:lnTo>
                <a:lnTo>
                  <a:pt x="4996" y="37"/>
                </a:lnTo>
                <a:lnTo>
                  <a:pt x="5003" y="31"/>
                </a:lnTo>
                <a:lnTo>
                  <a:pt x="5011" y="26"/>
                </a:lnTo>
                <a:lnTo>
                  <a:pt x="5015" y="24"/>
                </a:lnTo>
                <a:lnTo>
                  <a:pt x="5019" y="21"/>
                </a:lnTo>
                <a:lnTo>
                  <a:pt x="5028" y="17"/>
                </a:lnTo>
                <a:lnTo>
                  <a:pt x="5038" y="13"/>
                </a:lnTo>
                <a:lnTo>
                  <a:pt x="5049" y="11"/>
                </a:lnTo>
                <a:lnTo>
                  <a:pt x="5055" y="10"/>
                </a:lnTo>
                <a:lnTo>
                  <a:pt x="5061" y="9"/>
                </a:lnTo>
                <a:lnTo>
                  <a:pt x="5074" y="9"/>
                </a:lnTo>
                <a:close/>
                <a:moveTo>
                  <a:pt x="5080" y="154"/>
                </a:moveTo>
                <a:lnTo>
                  <a:pt x="5086" y="154"/>
                </a:lnTo>
                <a:lnTo>
                  <a:pt x="5091" y="153"/>
                </a:lnTo>
                <a:lnTo>
                  <a:pt x="5096" y="151"/>
                </a:lnTo>
                <a:lnTo>
                  <a:pt x="5099" y="149"/>
                </a:lnTo>
                <a:lnTo>
                  <a:pt x="5101" y="139"/>
                </a:lnTo>
                <a:lnTo>
                  <a:pt x="5102" y="134"/>
                </a:lnTo>
                <a:lnTo>
                  <a:pt x="5103" y="128"/>
                </a:lnTo>
                <a:lnTo>
                  <a:pt x="5104" y="114"/>
                </a:lnTo>
                <a:lnTo>
                  <a:pt x="5104" y="98"/>
                </a:lnTo>
                <a:lnTo>
                  <a:pt x="5104" y="75"/>
                </a:lnTo>
                <a:lnTo>
                  <a:pt x="5103" y="64"/>
                </a:lnTo>
                <a:lnTo>
                  <a:pt x="5102" y="56"/>
                </a:lnTo>
                <a:lnTo>
                  <a:pt x="5101" y="49"/>
                </a:lnTo>
                <a:lnTo>
                  <a:pt x="5100" y="41"/>
                </a:lnTo>
                <a:lnTo>
                  <a:pt x="5099" y="36"/>
                </a:lnTo>
                <a:lnTo>
                  <a:pt x="5097" y="31"/>
                </a:lnTo>
                <a:lnTo>
                  <a:pt x="5095" y="27"/>
                </a:lnTo>
                <a:lnTo>
                  <a:pt x="5093" y="24"/>
                </a:lnTo>
                <a:lnTo>
                  <a:pt x="5091" y="21"/>
                </a:lnTo>
                <a:lnTo>
                  <a:pt x="5088" y="19"/>
                </a:lnTo>
                <a:lnTo>
                  <a:pt x="5086" y="18"/>
                </a:lnTo>
                <a:lnTo>
                  <a:pt x="5082" y="17"/>
                </a:lnTo>
                <a:lnTo>
                  <a:pt x="5076" y="15"/>
                </a:lnTo>
                <a:lnTo>
                  <a:pt x="5069" y="17"/>
                </a:lnTo>
                <a:lnTo>
                  <a:pt x="5066" y="18"/>
                </a:lnTo>
                <a:lnTo>
                  <a:pt x="5064" y="19"/>
                </a:lnTo>
                <a:lnTo>
                  <a:pt x="5061" y="21"/>
                </a:lnTo>
                <a:lnTo>
                  <a:pt x="5059" y="23"/>
                </a:lnTo>
                <a:lnTo>
                  <a:pt x="5056" y="25"/>
                </a:lnTo>
                <a:lnTo>
                  <a:pt x="5054" y="29"/>
                </a:lnTo>
                <a:lnTo>
                  <a:pt x="5052" y="32"/>
                </a:lnTo>
                <a:lnTo>
                  <a:pt x="5051" y="37"/>
                </a:lnTo>
                <a:lnTo>
                  <a:pt x="5049" y="48"/>
                </a:lnTo>
                <a:lnTo>
                  <a:pt x="5048" y="62"/>
                </a:lnTo>
                <a:lnTo>
                  <a:pt x="5047" y="80"/>
                </a:lnTo>
                <a:lnTo>
                  <a:pt x="5048" y="100"/>
                </a:lnTo>
                <a:lnTo>
                  <a:pt x="5049" y="115"/>
                </a:lnTo>
                <a:lnTo>
                  <a:pt x="5049" y="123"/>
                </a:lnTo>
                <a:lnTo>
                  <a:pt x="5050" y="129"/>
                </a:lnTo>
                <a:lnTo>
                  <a:pt x="5052" y="134"/>
                </a:lnTo>
                <a:lnTo>
                  <a:pt x="5053" y="138"/>
                </a:lnTo>
                <a:lnTo>
                  <a:pt x="5055" y="142"/>
                </a:lnTo>
                <a:lnTo>
                  <a:pt x="5059" y="146"/>
                </a:lnTo>
                <a:lnTo>
                  <a:pt x="5061" y="149"/>
                </a:lnTo>
                <a:lnTo>
                  <a:pt x="5064" y="151"/>
                </a:lnTo>
                <a:lnTo>
                  <a:pt x="5068" y="152"/>
                </a:lnTo>
                <a:lnTo>
                  <a:pt x="5071" y="153"/>
                </a:lnTo>
                <a:lnTo>
                  <a:pt x="5076" y="154"/>
                </a:lnTo>
                <a:lnTo>
                  <a:pt x="5080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45168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826070"/>
            <a:ext cx="7921626" cy="136277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C85F76-C3CB-4A8D-BAD6-33D7A9463C29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570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826070"/>
            <a:ext cx="7921626" cy="136277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D3CB6CD-2A0F-4C08-9046-101BC69174A3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0676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2D65-B736-4761-986C-D588153F59B4}" type="datetime1">
              <a:rPr lang="fi-FI" smtClean="0"/>
              <a:t>11.12.2018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8" y="1081565"/>
            <a:ext cx="4212653" cy="36290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11" y="1081565"/>
            <a:ext cx="4212653" cy="362902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44009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497920"/>
            <a:ext cx="4212652" cy="58322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9322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7338" y="1340380"/>
            <a:ext cx="4212653" cy="33702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4011" y="1340380"/>
            <a:ext cx="4212653" cy="33702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1085730"/>
            <a:ext cx="4212654" cy="259251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85730"/>
            <a:ext cx="4212654" cy="259251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DE1E-A240-4341-B810-187C9463009F}" type="datetime1">
              <a:rPr lang="fi-FI" smtClean="0"/>
              <a:t>11.12.2018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7338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497920"/>
            <a:ext cx="4212652" cy="58322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0561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DA0E-B8E3-4315-890F-077D3269A686}" type="datetime1">
              <a:rPr lang="fi-FI" smtClean="0"/>
              <a:t>11.12.2018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39" y="426925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497920"/>
            <a:ext cx="8569325" cy="58322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81692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1721-7817-4481-87EC-B5322DA021AB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82116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1979640" y="2381731"/>
            <a:ext cx="5184720" cy="380039"/>
          </a:xfrm>
          <a:custGeom>
            <a:avLst/>
            <a:gdLst>
              <a:gd name="T0" fmla="*/ 9437 w 9529"/>
              <a:gd name="T1" fmla="*/ 617 h 775"/>
              <a:gd name="T2" fmla="*/ 0 w 9529"/>
              <a:gd name="T3" fmla="*/ 131 h 775"/>
              <a:gd name="T4" fmla="*/ 605 w 9529"/>
              <a:gd name="T5" fmla="*/ 620 h 775"/>
              <a:gd name="T6" fmla="*/ 482 w 9529"/>
              <a:gd name="T7" fmla="*/ 283 h 775"/>
              <a:gd name="T8" fmla="*/ 851 w 9529"/>
              <a:gd name="T9" fmla="*/ 302 h 775"/>
              <a:gd name="T10" fmla="*/ 592 w 9529"/>
              <a:gd name="T11" fmla="*/ 318 h 775"/>
              <a:gd name="T12" fmla="*/ 729 w 9529"/>
              <a:gd name="T13" fmla="*/ 499 h 775"/>
              <a:gd name="T14" fmla="*/ 1045 w 9529"/>
              <a:gd name="T15" fmla="*/ 121 h 775"/>
              <a:gd name="T16" fmla="*/ 976 w 9529"/>
              <a:gd name="T17" fmla="*/ 5 h 775"/>
              <a:gd name="T18" fmla="*/ 1900 w 9529"/>
              <a:gd name="T19" fmla="*/ 584 h 775"/>
              <a:gd name="T20" fmla="*/ 1556 w 9529"/>
              <a:gd name="T21" fmla="*/ 420 h 775"/>
              <a:gd name="T22" fmla="*/ 1866 w 9529"/>
              <a:gd name="T23" fmla="*/ 211 h 775"/>
              <a:gd name="T24" fmla="*/ 1819 w 9529"/>
              <a:gd name="T25" fmla="*/ 303 h 775"/>
              <a:gd name="T26" fmla="*/ 1723 w 9529"/>
              <a:gd name="T27" fmla="*/ 513 h 775"/>
              <a:gd name="T28" fmla="*/ 2187 w 9529"/>
              <a:gd name="T29" fmla="*/ 513 h 775"/>
              <a:gd name="T30" fmla="*/ 2041 w 9529"/>
              <a:gd name="T31" fmla="*/ 552 h 775"/>
              <a:gd name="T32" fmla="*/ 3178 w 9529"/>
              <a:gd name="T33" fmla="*/ 216 h 775"/>
              <a:gd name="T34" fmla="*/ 3306 w 9529"/>
              <a:gd name="T35" fmla="*/ 357 h 775"/>
              <a:gd name="T36" fmla="*/ 3734 w 9529"/>
              <a:gd name="T37" fmla="*/ 203 h 775"/>
              <a:gd name="T38" fmla="*/ 3572 w 9529"/>
              <a:gd name="T39" fmla="*/ 582 h 775"/>
              <a:gd name="T40" fmla="*/ 3653 w 9529"/>
              <a:gd name="T41" fmla="*/ 203 h 775"/>
              <a:gd name="T42" fmla="*/ 3827 w 9529"/>
              <a:gd name="T43" fmla="*/ 553 h 775"/>
              <a:gd name="T44" fmla="*/ 3920 w 9529"/>
              <a:gd name="T45" fmla="*/ 199 h 775"/>
              <a:gd name="T46" fmla="*/ 4181 w 9529"/>
              <a:gd name="T47" fmla="*/ 415 h 775"/>
              <a:gd name="T48" fmla="*/ 4081 w 9529"/>
              <a:gd name="T49" fmla="*/ 475 h 775"/>
              <a:gd name="T50" fmla="*/ 4072 w 9529"/>
              <a:gd name="T51" fmla="*/ 361 h 775"/>
              <a:gd name="T52" fmla="*/ 4297 w 9529"/>
              <a:gd name="T53" fmla="*/ 135 h 775"/>
              <a:gd name="T54" fmla="*/ 4255 w 9529"/>
              <a:gd name="T55" fmla="*/ 613 h 775"/>
              <a:gd name="T56" fmla="*/ 4636 w 9529"/>
              <a:gd name="T57" fmla="*/ 466 h 775"/>
              <a:gd name="T58" fmla="*/ 4539 w 9529"/>
              <a:gd name="T59" fmla="*/ 201 h 775"/>
              <a:gd name="T60" fmla="*/ 4624 w 9529"/>
              <a:gd name="T61" fmla="*/ 278 h 775"/>
              <a:gd name="T62" fmla="*/ 4758 w 9529"/>
              <a:gd name="T63" fmla="*/ 448 h 775"/>
              <a:gd name="T64" fmla="*/ 4483 w 9529"/>
              <a:gd name="T65" fmla="*/ 584 h 775"/>
              <a:gd name="T66" fmla="*/ 5020 w 9529"/>
              <a:gd name="T67" fmla="*/ 619 h 775"/>
              <a:gd name="T68" fmla="*/ 4869 w 9529"/>
              <a:gd name="T69" fmla="*/ 189 h 775"/>
              <a:gd name="T70" fmla="*/ 5943 w 9529"/>
              <a:gd name="T71" fmla="*/ 557 h 775"/>
              <a:gd name="T72" fmla="*/ 5579 w 9529"/>
              <a:gd name="T73" fmla="*/ 486 h 775"/>
              <a:gd name="T74" fmla="*/ 5837 w 9529"/>
              <a:gd name="T75" fmla="*/ 197 h 775"/>
              <a:gd name="T76" fmla="*/ 5847 w 9529"/>
              <a:gd name="T77" fmla="*/ 314 h 775"/>
              <a:gd name="T78" fmla="*/ 5717 w 9529"/>
              <a:gd name="T79" fmla="*/ 503 h 775"/>
              <a:gd name="T80" fmla="*/ 5736 w 9529"/>
              <a:gd name="T81" fmla="*/ 48 h 775"/>
              <a:gd name="T82" fmla="*/ 5638 w 9529"/>
              <a:gd name="T83" fmla="*/ 107 h 775"/>
              <a:gd name="T84" fmla="*/ 5927 w 9529"/>
              <a:gd name="T85" fmla="*/ 96 h 775"/>
              <a:gd name="T86" fmla="*/ 5820 w 9529"/>
              <a:gd name="T87" fmla="*/ 56 h 775"/>
              <a:gd name="T88" fmla="*/ 6176 w 9529"/>
              <a:gd name="T89" fmla="*/ 602 h 775"/>
              <a:gd name="T90" fmla="*/ 6098 w 9529"/>
              <a:gd name="T91" fmla="*/ 474 h 775"/>
              <a:gd name="T92" fmla="*/ 7436 w 9529"/>
              <a:gd name="T93" fmla="*/ 624 h 775"/>
              <a:gd name="T94" fmla="*/ 7459 w 9529"/>
              <a:gd name="T95" fmla="*/ 519 h 775"/>
              <a:gd name="T96" fmla="*/ 8024 w 9529"/>
              <a:gd name="T97" fmla="*/ 588 h 775"/>
              <a:gd name="T98" fmla="*/ 7880 w 9529"/>
              <a:gd name="T99" fmla="*/ 203 h 775"/>
              <a:gd name="T100" fmla="*/ 8143 w 9529"/>
              <a:gd name="T101" fmla="*/ 203 h 775"/>
              <a:gd name="T102" fmla="*/ 8402 w 9529"/>
              <a:gd name="T103" fmla="*/ 619 h 775"/>
              <a:gd name="T104" fmla="*/ 8267 w 9529"/>
              <a:gd name="T105" fmla="*/ 185 h 775"/>
              <a:gd name="T106" fmla="*/ 8784 w 9529"/>
              <a:gd name="T107" fmla="*/ 617 h 775"/>
              <a:gd name="T108" fmla="*/ 8511 w 9529"/>
              <a:gd name="T109" fmla="*/ 352 h 775"/>
              <a:gd name="T110" fmla="*/ 8865 w 9529"/>
              <a:gd name="T111" fmla="*/ 245 h 775"/>
              <a:gd name="T112" fmla="*/ 8709 w 9529"/>
              <a:gd name="T113" fmla="*/ 291 h 775"/>
              <a:gd name="T114" fmla="*/ 8729 w 9529"/>
              <a:gd name="T115" fmla="*/ 524 h 775"/>
              <a:gd name="T116" fmla="*/ 9164 w 9529"/>
              <a:gd name="T117" fmla="*/ 538 h 775"/>
              <a:gd name="T118" fmla="*/ 8988 w 9529"/>
              <a:gd name="T119" fmla="*/ 347 h 775"/>
              <a:gd name="T120" fmla="*/ 9290 w 9529"/>
              <a:gd name="T121" fmla="*/ 272 h 775"/>
              <a:gd name="T122" fmla="*/ 9098 w 9529"/>
              <a:gd name="T123" fmla="*/ 340 h 775"/>
              <a:gd name="T124" fmla="*/ 9216 w 9529"/>
              <a:gd name="T125" fmla="*/ 61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529" h="775">
                <a:moveTo>
                  <a:pt x="9453" y="467"/>
                </a:moveTo>
                <a:lnTo>
                  <a:pt x="9460" y="467"/>
                </a:lnTo>
                <a:lnTo>
                  <a:pt x="9467" y="469"/>
                </a:lnTo>
                <a:lnTo>
                  <a:pt x="9475" y="471"/>
                </a:lnTo>
                <a:lnTo>
                  <a:pt x="9481" y="474"/>
                </a:lnTo>
                <a:lnTo>
                  <a:pt x="9488" y="477"/>
                </a:lnTo>
                <a:lnTo>
                  <a:pt x="9495" y="481"/>
                </a:lnTo>
                <a:lnTo>
                  <a:pt x="9501" y="485"/>
                </a:lnTo>
                <a:lnTo>
                  <a:pt x="9506" y="490"/>
                </a:lnTo>
                <a:lnTo>
                  <a:pt x="9512" y="495"/>
                </a:lnTo>
                <a:lnTo>
                  <a:pt x="9516" y="502"/>
                </a:lnTo>
                <a:lnTo>
                  <a:pt x="9519" y="507"/>
                </a:lnTo>
                <a:lnTo>
                  <a:pt x="9522" y="513"/>
                </a:lnTo>
                <a:lnTo>
                  <a:pt x="9525" y="521"/>
                </a:lnTo>
                <a:lnTo>
                  <a:pt x="9527" y="528"/>
                </a:lnTo>
                <a:lnTo>
                  <a:pt x="9529" y="536"/>
                </a:lnTo>
                <a:lnTo>
                  <a:pt x="9529" y="544"/>
                </a:lnTo>
                <a:lnTo>
                  <a:pt x="9529" y="552"/>
                </a:lnTo>
                <a:lnTo>
                  <a:pt x="9527" y="558"/>
                </a:lnTo>
                <a:lnTo>
                  <a:pt x="9525" y="566"/>
                </a:lnTo>
                <a:lnTo>
                  <a:pt x="9522" y="573"/>
                </a:lnTo>
                <a:lnTo>
                  <a:pt x="9519" y="579"/>
                </a:lnTo>
                <a:lnTo>
                  <a:pt x="9516" y="586"/>
                </a:lnTo>
                <a:lnTo>
                  <a:pt x="9512" y="591"/>
                </a:lnTo>
                <a:lnTo>
                  <a:pt x="9506" y="598"/>
                </a:lnTo>
                <a:lnTo>
                  <a:pt x="9501" y="602"/>
                </a:lnTo>
                <a:lnTo>
                  <a:pt x="9495" y="607"/>
                </a:lnTo>
                <a:lnTo>
                  <a:pt x="9488" y="609"/>
                </a:lnTo>
                <a:lnTo>
                  <a:pt x="9481" y="613"/>
                </a:lnTo>
                <a:lnTo>
                  <a:pt x="9475" y="616"/>
                </a:lnTo>
                <a:lnTo>
                  <a:pt x="9467" y="617"/>
                </a:lnTo>
                <a:lnTo>
                  <a:pt x="9460" y="619"/>
                </a:lnTo>
                <a:lnTo>
                  <a:pt x="9453" y="619"/>
                </a:lnTo>
                <a:lnTo>
                  <a:pt x="9445" y="619"/>
                </a:lnTo>
                <a:lnTo>
                  <a:pt x="9437" y="617"/>
                </a:lnTo>
                <a:lnTo>
                  <a:pt x="9429" y="616"/>
                </a:lnTo>
                <a:lnTo>
                  <a:pt x="9422" y="613"/>
                </a:lnTo>
                <a:lnTo>
                  <a:pt x="9416" y="609"/>
                </a:lnTo>
                <a:lnTo>
                  <a:pt x="9409" y="607"/>
                </a:lnTo>
                <a:lnTo>
                  <a:pt x="9404" y="602"/>
                </a:lnTo>
                <a:lnTo>
                  <a:pt x="9399" y="598"/>
                </a:lnTo>
                <a:lnTo>
                  <a:pt x="9393" y="591"/>
                </a:lnTo>
                <a:lnTo>
                  <a:pt x="9389" y="586"/>
                </a:lnTo>
                <a:lnTo>
                  <a:pt x="9386" y="579"/>
                </a:lnTo>
                <a:lnTo>
                  <a:pt x="9382" y="573"/>
                </a:lnTo>
                <a:lnTo>
                  <a:pt x="9379" y="566"/>
                </a:lnTo>
                <a:lnTo>
                  <a:pt x="9378" y="558"/>
                </a:lnTo>
                <a:lnTo>
                  <a:pt x="9376" y="552"/>
                </a:lnTo>
                <a:lnTo>
                  <a:pt x="9376" y="544"/>
                </a:lnTo>
                <a:lnTo>
                  <a:pt x="9376" y="536"/>
                </a:lnTo>
                <a:lnTo>
                  <a:pt x="9378" y="528"/>
                </a:lnTo>
                <a:lnTo>
                  <a:pt x="9379" y="521"/>
                </a:lnTo>
                <a:lnTo>
                  <a:pt x="9382" y="513"/>
                </a:lnTo>
                <a:lnTo>
                  <a:pt x="9386" y="507"/>
                </a:lnTo>
                <a:lnTo>
                  <a:pt x="9389" y="502"/>
                </a:lnTo>
                <a:lnTo>
                  <a:pt x="9393" y="495"/>
                </a:lnTo>
                <a:lnTo>
                  <a:pt x="9399" y="490"/>
                </a:lnTo>
                <a:lnTo>
                  <a:pt x="9404" y="485"/>
                </a:lnTo>
                <a:lnTo>
                  <a:pt x="9409" y="481"/>
                </a:lnTo>
                <a:lnTo>
                  <a:pt x="9416" y="477"/>
                </a:lnTo>
                <a:lnTo>
                  <a:pt x="9422" y="474"/>
                </a:lnTo>
                <a:lnTo>
                  <a:pt x="9429" y="471"/>
                </a:lnTo>
                <a:lnTo>
                  <a:pt x="9437" y="469"/>
                </a:lnTo>
                <a:lnTo>
                  <a:pt x="9445" y="467"/>
                </a:lnTo>
                <a:lnTo>
                  <a:pt x="9453" y="467"/>
                </a:lnTo>
                <a:close/>
                <a:moveTo>
                  <a:pt x="302" y="131"/>
                </a:moveTo>
                <a:lnTo>
                  <a:pt x="302" y="613"/>
                </a:lnTo>
                <a:lnTo>
                  <a:pt x="187" y="613"/>
                </a:lnTo>
                <a:lnTo>
                  <a:pt x="187" y="131"/>
                </a:lnTo>
                <a:lnTo>
                  <a:pt x="0" y="131"/>
                </a:lnTo>
                <a:lnTo>
                  <a:pt x="0" y="22"/>
                </a:lnTo>
                <a:lnTo>
                  <a:pt x="490" y="22"/>
                </a:lnTo>
                <a:lnTo>
                  <a:pt x="490" y="131"/>
                </a:lnTo>
                <a:lnTo>
                  <a:pt x="302" y="131"/>
                </a:lnTo>
                <a:close/>
                <a:moveTo>
                  <a:pt x="876" y="408"/>
                </a:moveTo>
                <a:lnTo>
                  <a:pt x="875" y="432"/>
                </a:lnTo>
                <a:lnTo>
                  <a:pt x="873" y="443"/>
                </a:lnTo>
                <a:lnTo>
                  <a:pt x="872" y="454"/>
                </a:lnTo>
                <a:lnTo>
                  <a:pt x="869" y="465"/>
                </a:lnTo>
                <a:lnTo>
                  <a:pt x="868" y="470"/>
                </a:lnTo>
                <a:lnTo>
                  <a:pt x="867" y="475"/>
                </a:lnTo>
                <a:lnTo>
                  <a:pt x="863" y="486"/>
                </a:lnTo>
                <a:lnTo>
                  <a:pt x="859" y="495"/>
                </a:lnTo>
                <a:lnTo>
                  <a:pt x="855" y="506"/>
                </a:lnTo>
                <a:lnTo>
                  <a:pt x="851" y="515"/>
                </a:lnTo>
                <a:lnTo>
                  <a:pt x="841" y="532"/>
                </a:lnTo>
                <a:lnTo>
                  <a:pt x="827" y="549"/>
                </a:lnTo>
                <a:lnTo>
                  <a:pt x="821" y="557"/>
                </a:lnTo>
                <a:lnTo>
                  <a:pt x="814" y="565"/>
                </a:lnTo>
                <a:lnTo>
                  <a:pt x="806" y="571"/>
                </a:lnTo>
                <a:lnTo>
                  <a:pt x="799" y="578"/>
                </a:lnTo>
                <a:lnTo>
                  <a:pt x="791" y="584"/>
                </a:lnTo>
                <a:lnTo>
                  <a:pt x="783" y="590"/>
                </a:lnTo>
                <a:lnTo>
                  <a:pt x="774" y="596"/>
                </a:lnTo>
                <a:lnTo>
                  <a:pt x="764" y="600"/>
                </a:lnTo>
                <a:lnTo>
                  <a:pt x="746" y="609"/>
                </a:lnTo>
                <a:lnTo>
                  <a:pt x="736" y="613"/>
                </a:lnTo>
                <a:lnTo>
                  <a:pt x="726" y="617"/>
                </a:lnTo>
                <a:lnTo>
                  <a:pt x="705" y="621"/>
                </a:lnTo>
                <a:lnTo>
                  <a:pt x="683" y="625"/>
                </a:lnTo>
                <a:lnTo>
                  <a:pt x="661" y="626"/>
                </a:lnTo>
                <a:lnTo>
                  <a:pt x="638" y="625"/>
                </a:lnTo>
                <a:lnTo>
                  <a:pt x="626" y="624"/>
                </a:lnTo>
                <a:lnTo>
                  <a:pt x="616" y="621"/>
                </a:lnTo>
                <a:lnTo>
                  <a:pt x="605" y="620"/>
                </a:lnTo>
                <a:lnTo>
                  <a:pt x="595" y="617"/>
                </a:lnTo>
                <a:lnTo>
                  <a:pt x="586" y="613"/>
                </a:lnTo>
                <a:lnTo>
                  <a:pt x="575" y="609"/>
                </a:lnTo>
                <a:lnTo>
                  <a:pt x="566" y="605"/>
                </a:lnTo>
                <a:lnTo>
                  <a:pt x="557" y="600"/>
                </a:lnTo>
                <a:lnTo>
                  <a:pt x="538" y="590"/>
                </a:lnTo>
                <a:lnTo>
                  <a:pt x="523" y="578"/>
                </a:lnTo>
                <a:lnTo>
                  <a:pt x="515" y="571"/>
                </a:lnTo>
                <a:lnTo>
                  <a:pt x="507" y="565"/>
                </a:lnTo>
                <a:lnTo>
                  <a:pt x="500" y="557"/>
                </a:lnTo>
                <a:lnTo>
                  <a:pt x="494" y="549"/>
                </a:lnTo>
                <a:lnTo>
                  <a:pt x="487" y="541"/>
                </a:lnTo>
                <a:lnTo>
                  <a:pt x="482" y="532"/>
                </a:lnTo>
                <a:lnTo>
                  <a:pt x="475" y="524"/>
                </a:lnTo>
                <a:lnTo>
                  <a:pt x="472" y="515"/>
                </a:lnTo>
                <a:lnTo>
                  <a:pt x="466" y="506"/>
                </a:lnTo>
                <a:lnTo>
                  <a:pt x="462" y="495"/>
                </a:lnTo>
                <a:lnTo>
                  <a:pt x="458" y="486"/>
                </a:lnTo>
                <a:lnTo>
                  <a:pt x="454" y="475"/>
                </a:lnTo>
                <a:lnTo>
                  <a:pt x="450" y="454"/>
                </a:lnTo>
                <a:lnTo>
                  <a:pt x="447" y="432"/>
                </a:lnTo>
                <a:lnTo>
                  <a:pt x="447" y="420"/>
                </a:lnTo>
                <a:lnTo>
                  <a:pt x="445" y="408"/>
                </a:lnTo>
                <a:lnTo>
                  <a:pt x="447" y="397"/>
                </a:lnTo>
                <a:lnTo>
                  <a:pt x="447" y="385"/>
                </a:lnTo>
                <a:lnTo>
                  <a:pt x="448" y="374"/>
                </a:lnTo>
                <a:lnTo>
                  <a:pt x="450" y="362"/>
                </a:lnTo>
                <a:lnTo>
                  <a:pt x="452" y="352"/>
                </a:lnTo>
                <a:lnTo>
                  <a:pt x="453" y="347"/>
                </a:lnTo>
                <a:lnTo>
                  <a:pt x="454" y="341"/>
                </a:lnTo>
                <a:lnTo>
                  <a:pt x="458" y="331"/>
                </a:lnTo>
                <a:lnTo>
                  <a:pt x="462" y="320"/>
                </a:lnTo>
                <a:lnTo>
                  <a:pt x="466" y="311"/>
                </a:lnTo>
                <a:lnTo>
                  <a:pt x="472" y="302"/>
                </a:lnTo>
                <a:lnTo>
                  <a:pt x="482" y="283"/>
                </a:lnTo>
                <a:lnTo>
                  <a:pt x="494" y="268"/>
                </a:lnTo>
                <a:lnTo>
                  <a:pt x="500" y="260"/>
                </a:lnTo>
                <a:lnTo>
                  <a:pt x="507" y="252"/>
                </a:lnTo>
                <a:lnTo>
                  <a:pt x="515" y="245"/>
                </a:lnTo>
                <a:lnTo>
                  <a:pt x="523" y="239"/>
                </a:lnTo>
                <a:lnTo>
                  <a:pt x="538" y="226"/>
                </a:lnTo>
                <a:lnTo>
                  <a:pt x="557" y="215"/>
                </a:lnTo>
                <a:lnTo>
                  <a:pt x="575" y="207"/>
                </a:lnTo>
                <a:lnTo>
                  <a:pt x="586" y="203"/>
                </a:lnTo>
                <a:lnTo>
                  <a:pt x="595" y="199"/>
                </a:lnTo>
                <a:lnTo>
                  <a:pt x="605" y="197"/>
                </a:lnTo>
                <a:lnTo>
                  <a:pt x="616" y="195"/>
                </a:lnTo>
                <a:lnTo>
                  <a:pt x="638" y="192"/>
                </a:lnTo>
                <a:lnTo>
                  <a:pt x="661" y="190"/>
                </a:lnTo>
                <a:lnTo>
                  <a:pt x="683" y="192"/>
                </a:lnTo>
                <a:lnTo>
                  <a:pt x="695" y="193"/>
                </a:lnTo>
                <a:lnTo>
                  <a:pt x="705" y="195"/>
                </a:lnTo>
                <a:lnTo>
                  <a:pt x="716" y="197"/>
                </a:lnTo>
                <a:lnTo>
                  <a:pt x="726" y="199"/>
                </a:lnTo>
                <a:lnTo>
                  <a:pt x="736" y="203"/>
                </a:lnTo>
                <a:lnTo>
                  <a:pt x="746" y="207"/>
                </a:lnTo>
                <a:lnTo>
                  <a:pt x="755" y="211"/>
                </a:lnTo>
                <a:lnTo>
                  <a:pt x="764" y="215"/>
                </a:lnTo>
                <a:lnTo>
                  <a:pt x="774" y="220"/>
                </a:lnTo>
                <a:lnTo>
                  <a:pt x="783" y="226"/>
                </a:lnTo>
                <a:lnTo>
                  <a:pt x="791" y="232"/>
                </a:lnTo>
                <a:lnTo>
                  <a:pt x="799" y="239"/>
                </a:lnTo>
                <a:lnTo>
                  <a:pt x="806" y="245"/>
                </a:lnTo>
                <a:lnTo>
                  <a:pt x="814" y="252"/>
                </a:lnTo>
                <a:lnTo>
                  <a:pt x="821" y="260"/>
                </a:lnTo>
                <a:lnTo>
                  <a:pt x="827" y="268"/>
                </a:lnTo>
                <a:lnTo>
                  <a:pt x="834" y="276"/>
                </a:lnTo>
                <a:lnTo>
                  <a:pt x="841" y="283"/>
                </a:lnTo>
                <a:lnTo>
                  <a:pt x="846" y="293"/>
                </a:lnTo>
                <a:lnTo>
                  <a:pt x="851" y="302"/>
                </a:lnTo>
                <a:lnTo>
                  <a:pt x="855" y="311"/>
                </a:lnTo>
                <a:lnTo>
                  <a:pt x="859" y="320"/>
                </a:lnTo>
                <a:lnTo>
                  <a:pt x="863" y="331"/>
                </a:lnTo>
                <a:lnTo>
                  <a:pt x="867" y="341"/>
                </a:lnTo>
                <a:lnTo>
                  <a:pt x="872" y="362"/>
                </a:lnTo>
                <a:lnTo>
                  <a:pt x="875" y="385"/>
                </a:lnTo>
                <a:lnTo>
                  <a:pt x="876" y="397"/>
                </a:lnTo>
                <a:lnTo>
                  <a:pt x="876" y="408"/>
                </a:lnTo>
                <a:close/>
                <a:moveTo>
                  <a:pt x="764" y="408"/>
                </a:moveTo>
                <a:lnTo>
                  <a:pt x="764" y="394"/>
                </a:lnTo>
                <a:lnTo>
                  <a:pt x="763" y="381"/>
                </a:lnTo>
                <a:lnTo>
                  <a:pt x="760" y="369"/>
                </a:lnTo>
                <a:lnTo>
                  <a:pt x="757" y="357"/>
                </a:lnTo>
                <a:lnTo>
                  <a:pt x="751" y="347"/>
                </a:lnTo>
                <a:lnTo>
                  <a:pt x="746" y="337"/>
                </a:lnTo>
                <a:lnTo>
                  <a:pt x="739" y="328"/>
                </a:lnTo>
                <a:lnTo>
                  <a:pt x="733" y="320"/>
                </a:lnTo>
                <a:lnTo>
                  <a:pt x="725" y="314"/>
                </a:lnTo>
                <a:lnTo>
                  <a:pt x="721" y="311"/>
                </a:lnTo>
                <a:lnTo>
                  <a:pt x="717" y="308"/>
                </a:lnTo>
                <a:lnTo>
                  <a:pt x="713" y="306"/>
                </a:lnTo>
                <a:lnTo>
                  <a:pt x="709" y="303"/>
                </a:lnTo>
                <a:lnTo>
                  <a:pt x="700" y="299"/>
                </a:lnTo>
                <a:lnTo>
                  <a:pt x="691" y="295"/>
                </a:lnTo>
                <a:lnTo>
                  <a:pt x="680" y="294"/>
                </a:lnTo>
                <a:lnTo>
                  <a:pt x="671" y="291"/>
                </a:lnTo>
                <a:lnTo>
                  <a:pt x="661" y="291"/>
                </a:lnTo>
                <a:lnTo>
                  <a:pt x="650" y="291"/>
                </a:lnTo>
                <a:lnTo>
                  <a:pt x="641" y="294"/>
                </a:lnTo>
                <a:lnTo>
                  <a:pt x="630" y="295"/>
                </a:lnTo>
                <a:lnTo>
                  <a:pt x="621" y="299"/>
                </a:lnTo>
                <a:lnTo>
                  <a:pt x="612" y="303"/>
                </a:lnTo>
                <a:lnTo>
                  <a:pt x="604" y="308"/>
                </a:lnTo>
                <a:lnTo>
                  <a:pt x="596" y="314"/>
                </a:lnTo>
                <a:lnTo>
                  <a:pt x="592" y="318"/>
                </a:lnTo>
                <a:lnTo>
                  <a:pt x="588" y="320"/>
                </a:lnTo>
                <a:lnTo>
                  <a:pt x="582" y="328"/>
                </a:lnTo>
                <a:lnTo>
                  <a:pt x="575" y="337"/>
                </a:lnTo>
                <a:lnTo>
                  <a:pt x="570" y="347"/>
                </a:lnTo>
                <a:lnTo>
                  <a:pt x="565" y="357"/>
                </a:lnTo>
                <a:lnTo>
                  <a:pt x="562" y="369"/>
                </a:lnTo>
                <a:lnTo>
                  <a:pt x="558" y="381"/>
                </a:lnTo>
                <a:lnTo>
                  <a:pt x="557" y="394"/>
                </a:lnTo>
                <a:lnTo>
                  <a:pt x="557" y="408"/>
                </a:lnTo>
                <a:lnTo>
                  <a:pt x="557" y="423"/>
                </a:lnTo>
                <a:lnTo>
                  <a:pt x="558" y="436"/>
                </a:lnTo>
                <a:lnTo>
                  <a:pt x="562" y="448"/>
                </a:lnTo>
                <a:lnTo>
                  <a:pt x="565" y="458"/>
                </a:lnTo>
                <a:lnTo>
                  <a:pt x="570" y="469"/>
                </a:lnTo>
                <a:lnTo>
                  <a:pt x="575" y="479"/>
                </a:lnTo>
                <a:lnTo>
                  <a:pt x="582" y="487"/>
                </a:lnTo>
                <a:lnTo>
                  <a:pt x="588" y="495"/>
                </a:lnTo>
                <a:lnTo>
                  <a:pt x="596" y="503"/>
                </a:lnTo>
                <a:lnTo>
                  <a:pt x="600" y="506"/>
                </a:lnTo>
                <a:lnTo>
                  <a:pt x="604" y="508"/>
                </a:lnTo>
                <a:lnTo>
                  <a:pt x="608" y="511"/>
                </a:lnTo>
                <a:lnTo>
                  <a:pt x="612" y="513"/>
                </a:lnTo>
                <a:lnTo>
                  <a:pt x="621" y="517"/>
                </a:lnTo>
                <a:lnTo>
                  <a:pt x="630" y="521"/>
                </a:lnTo>
                <a:lnTo>
                  <a:pt x="641" y="523"/>
                </a:lnTo>
                <a:lnTo>
                  <a:pt x="650" y="524"/>
                </a:lnTo>
                <a:lnTo>
                  <a:pt x="661" y="525"/>
                </a:lnTo>
                <a:lnTo>
                  <a:pt x="671" y="524"/>
                </a:lnTo>
                <a:lnTo>
                  <a:pt x="680" y="523"/>
                </a:lnTo>
                <a:lnTo>
                  <a:pt x="691" y="521"/>
                </a:lnTo>
                <a:lnTo>
                  <a:pt x="700" y="517"/>
                </a:lnTo>
                <a:lnTo>
                  <a:pt x="709" y="513"/>
                </a:lnTo>
                <a:lnTo>
                  <a:pt x="717" y="508"/>
                </a:lnTo>
                <a:lnTo>
                  <a:pt x="725" y="503"/>
                </a:lnTo>
                <a:lnTo>
                  <a:pt x="729" y="499"/>
                </a:lnTo>
                <a:lnTo>
                  <a:pt x="733" y="496"/>
                </a:lnTo>
                <a:lnTo>
                  <a:pt x="739" y="489"/>
                </a:lnTo>
                <a:lnTo>
                  <a:pt x="746" y="479"/>
                </a:lnTo>
                <a:lnTo>
                  <a:pt x="751" y="470"/>
                </a:lnTo>
                <a:lnTo>
                  <a:pt x="757" y="460"/>
                </a:lnTo>
                <a:lnTo>
                  <a:pt x="760" y="448"/>
                </a:lnTo>
                <a:lnTo>
                  <a:pt x="763" y="436"/>
                </a:lnTo>
                <a:lnTo>
                  <a:pt x="764" y="423"/>
                </a:lnTo>
                <a:lnTo>
                  <a:pt x="764" y="408"/>
                </a:lnTo>
                <a:close/>
                <a:moveTo>
                  <a:pt x="1002" y="0"/>
                </a:moveTo>
                <a:lnTo>
                  <a:pt x="1009" y="0"/>
                </a:lnTo>
                <a:lnTo>
                  <a:pt x="1015" y="1"/>
                </a:lnTo>
                <a:lnTo>
                  <a:pt x="1022" y="2"/>
                </a:lnTo>
                <a:lnTo>
                  <a:pt x="1028" y="5"/>
                </a:lnTo>
                <a:lnTo>
                  <a:pt x="1035" y="8"/>
                </a:lnTo>
                <a:lnTo>
                  <a:pt x="1040" y="11"/>
                </a:lnTo>
                <a:lnTo>
                  <a:pt x="1045" y="15"/>
                </a:lnTo>
                <a:lnTo>
                  <a:pt x="1051" y="19"/>
                </a:lnTo>
                <a:lnTo>
                  <a:pt x="1055" y="25"/>
                </a:lnTo>
                <a:lnTo>
                  <a:pt x="1059" y="30"/>
                </a:lnTo>
                <a:lnTo>
                  <a:pt x="1063" y="36"/>
                </a:lnTo>
                <a:lnTo>
                  <a:pt x="1065" y="42"/>
                </a:lnTo>
                <a:lnTo>
                  <a:pt x="1066" y="48"/>
                </a:lnTo>
                <a:lnTo>
                  <a:pt x="1069" y="55"/>
                </a:lnTo>
                <a:lnTo>
                  <a:pt x="1070" y="61"/>
                </a:lnTo>
                <a:lnTo>
                  <a:pt x="1070" y="69"/>
                </a:lnTo>
                <a:lnTo>
                  <a:pt x="1070" y="76"/>
                </a:lnTo>
                <a:lnTo>
                  <a:pt x="1069" y="82"/>
                </a:lnTo>
                <a:lnTo>
                  <a:pt x="1066" y="89"/>
                </a:lnTo>
                <a:lnTo>
                  <a:pt x="1065" y="96"/>
                </a:lnTo>
                <a:lnTo>
                  <a:pt x="1063" y="101"/>
                </a:lnTo>
                <a:lnTo>
                  <a:pt x="1059" y="106"/>
                </a:lnTo>
                <a:lnTo>
                  <a:pt x="1055" y="111"/>
                </a:lnTo>
                <a:lnTo>
                  <a:pt x="1051" y="117"/>
                </a:lnTo>
                <a:lnTo>
                  <a:pt x="1045" y="121"/>
                </a:lnTo>
                <a:lnTo>
                  <a:pt x="1040" y="124"/>
                </a:lnTo>
                <a:lnTo>
                  <a:pt x="1035" y="128"/>
                </a:lnTo>
                <a:lnTo>
                  <a:pt x="1028" y="131"/>
                </a:lnTo>
                <a:lnTo>
                  <a:pt x="1022" y="134"/>
                </a:lnTo>
                <a:lnTo>
                  <a:pt x="1015" y="135"/>
                </a:lnTo>
                <a:lnTo>
                  <a:pt x="1009" y="136"/>
                </a:lnTo>
                <a:lnTo>
                  <a:pt x="1002" y="136"/>
                </a:lnTo>
                <a:lnTo>
                  <a:pt x="994" y="136"/>
                </a:lnTo>
                <a:lnTo>
                  <a:pt x="988" y="135"/>
                </a:lnTo>
                <a:lnTo>
                  <a:pt x="981" y="134"/>
                </a:lnTo>
                <a:lnTo>
                  <a:pt x="976" y="131"/>
                </a:lnTo>
                <a:lnTo>
                  <a:pt x="969" y="128"/>
                </a:lnTo>
                <a:lnTo>
                  <a:pt x="964" y="124"/>
                </a:lnTo>
                <a:lnTo>
                  <a:pt x="959" y="121"/>
                </a:lnTo>
                <a:lnTo>
                  <a:pt x="954" y="117"/>
                </a:lnTo>
                <a:lnTo>
                  <a:pt x="950" y="111"/>
                </a:lnTo>
                <a:lnTo>
                  <a:pt x="946" y="106"/>
                </a:lnTo>
                <a:lnTo>
                  <a:pt x="942" y="101"/>
                </a:lnTo>
                <a:lnTo>
                  <a:pt x="939" y="96"/>
                </a:lnTo>
                <a:lnTo>
                  <a:pt x="936" y="89"/>
                </a:lnTo>
                <a:lnTo>
                  <a:pt x="935" y="82"/>
                </a:lnTo>
                <a:lnTo>
                  <a:pt x="934" y="76"/>
                </a:lnTo>
                <a:lnTo>
                  <a:pt x="934" y="69"/>
                </a:lnTo>
                <a:lnTo>
                  <a:pt x="934" y="61"/>
                </a:lnTo>
                <a:lnTo>
                  <a:pt x="935" y="55"/>
                </a:lnTo>
                <a:lnTo>
                  <a:pt x="936" y="48"/>
                </a:lnTo>
                <a:lnTo>
                  <a:pt x="939" y="42"/>
                </a:lnTo>
                <a:lnTo>
                  <a:pt x="942" y="36"/>
                </a:lnTo>
                <a:lnTo>
                  <a:pt x="946" y="30"/>
                </a:lnTo>
                <a:lnTo>
                  <a:pt x="950" y="25"/>
                </a:lnTo>
                <a:lnTo>
                  <a:pt x="954" y="19"/>
                </a:lnTo>
                <a:lnTo>
                  <a:pt x="959" y="15"/>
                </a:lnTo>
                <a:lnTo>
                  <a:pt x="964" y="11"/>
                </a:lnTo>
                <a:lnTo>
                  <a:pt x="969" y="8"/>
                </a:lnTo>
                <a:lnTo>
                  <a:pt x="976" y="5"/>
                </a:lnTo>
                <a:lnTo>
                  <a:pt x="981" y="2"/>
                </a:lnTo>
                <a:lnTo>
                  <a:pt x="988" y="1"/>
                </a:lnTo>
                <a:lnTo>
                  <a:pt x="994" y="0"/>
                </a:lnTo>
                <a:lnTo>
                  <a:pt x="1002" y="0"/>
                </a:lnTo>
                <a:close/>
                <a:moveTo>
                  <a:pt x="947" y="613"/>
                </a:moveTo>
                <a:lnTo>
                  <a:pt x="947" y="203"/>
                </a:lnTo>
                <a:lnTo>
                  <a:pt x="1057" y="203"/>
                </a:lnTo>
                <a:lnTo>
                  <a:pt x="1057" y="613"/>
                </a:lnTo>
                <a:lnTo>
                  <a:pt x="947" y="613"/>
                </a:lnTo>
                <a:close/>
                <a:moveTo>
                  <a:pt x="1388" y="613"/>
                </a:moveTo>
                <a:lnTo>
                  <a:pt x="1277" y="613"/>
                </a:lnTo>
                <a:lnTo>
                  <a:pt x="1110" y="203"/>
                </a:lnTo>
                <a:lnTo>
                  <a:pt x="1231" y="203"/>
                </a:lnTo>
                <a:lnTo>
                  <a:pt x="1333" y="478"/>
                </a:lnTo>
                <a:lnTo>
                  <a:pt x="1430" y="203"/>
                </a:lnTo>
                <a:lnTo>
                  <a:pt x="1547" y="203"/>
                </a:lnTo>
                <a:lnTo>
                  <a:pt x="1388" y="613"/>
                </a:lnTo>
                <a:close/>
                <a:moveTo>
                  <a:pt x="1986" y="408"/>
                </a:moveTo>
                <a:lnTo>
                  <a:pt x="1985" y="432"/>
                </a:lnTo>
                <a:lnTo>
                  <a:pt x="1983" y="443"/>
                </a:lnTo>
                <a:lnTo>
                  <a:pt x="1982" y="454"/>
                </a:lnTo>
                <a:lnTo>
                  <a:pt x="1979" y="465"/>
                </a:lnTo>
                <a:lnTo>
                  <a:pt x="1978" y="470"/>
                </a:lnTo>
                <a:lnTo>
                  <a:pt x="1977" y="475"/>
                </a:lnTo>
                <a:lnTo>
                  <a:pt x="1973" y="486"/>
                </a:lnTo>
                <a:lnTo>
                  <a:pt x="1970" y="495"/>
                </a:lnTo>
                <a:lnTo>
                  <a:pt x="1965" y="506"/>
                </a:lnTo>
                <a:lnTo>
                  <a:pt x="1961" y="515"/>
                </a:lnTo>
                <a:lnTo>
                  <a:pt x="1950" y="532"/>
                </a:lnTo>
                <a:lnTo>
                  <a:pt x="1939" y="549"/>
                </a:lnTo>
                <a:lnTo>
                  <a:pt x="1931" y="557"/>
                </a:lnTo>
                <a:lnTo>
                  <a:pt x="1924" y="565"/>
                </a:lnTo>
                <a:lnTo>
                  <a:pt x="1918" y="571"/>
                </a:lnTo>
                <a:lnTo>
                  <a:pt x="1910" y="578"/>
                </a:lnTo>
                <a:lnTo>
                  <a:pt x="1900" y="584"/>
                </a:lnTo>
                <a:lnTo>
                  <a:pt x="1893" y="590"/>
                </a:lnTo>
                <a:lnTo>
                  <a:pt x="1883" y="596"/>
                </a:lnTo>
                <a:lnTo>
                  <a:pt x="1876" y="600"/>
                </a:lnTo>
                <a:lnTo>
                  <a:pt x="1856" y="609"/>
                </a:lnTo>
                <a:lnTo>
                  <a:pt x="1847" y="613"/>
                </a:lnTo>
                <a:lnTo>
                  <a:pt x="1836" y="617"/>
                </a:lnTo>
                <a:lnTo>
                  <a:pt x="1815" y="621"/>
                </a:lnTo>
                <a:lnTo>
                  <a:pt x="1794" y="625"/>
                </a:lnTo>
                <a:lnTo>
                  <a:pt x="1770" y="626"/>
                </a:lnTo>
                <a:lnTo>
                  <a:pt x="1748" y="625"/>
                </a:lnTo>
                <a:lnTo>
                  <a:pt x="1738" y="624"/>
                </a:lnTo>
                <a:lnTo>
                  <a:pt x="1727" y="621"/>
                </a:lnTo>
                <a:lnTo>
                  <a:pt x="1715" y="620"/>
                </a:lnTo>
                <a:lnTo>
                  <a:pt x="1706" y="617"/>
                </a:lnTo>
                <a:lnTo>
                  <a:pt x="1696" y="613"/>
                </a:lnTo>
                <a:lnTo>
                  <a:pt x="1685" y="609"/>
                </a:lnTo>
                <a:lnTo>
                  <a:pt x="1676" y="605"/>
                </a:lnTo>
                <a:lnTo>
                  <a:pt x="1667" y="600"/>
                </a:lnTo>
                <a:lnTo>
                  <a:pt x="1650" y="590"/>
                </a:lnTo>
                <a:lnTo>
                  <a:pt x="1633" y="578"/>
                </a:lnTo>
                <a:lnTo>
                  <a:pt x="1625" y="571"/>
                </a:lnTo>
                <a:lnTo>
                  <a:pt x="1617" y="565"/>
                </a:lnTo>
                <a:lnTo>
                  <a:pt x="1610" y="557"/>
                </a:lnTo>
                <a:lnTo>
                  <a:pt x="1604" y="549"/>
                </a:lnTo>
                <a:lnTo>
                  <a:pt x="1597" y="541"/>
                </a:lnTo>
                <a:lnTo>
                  <a:pt x="1592" y="532"/>
                </a:lnTo>
                <a:lnTo>
                  <a:pt x="1587" y="524"/>
                </a:lnTo>
                <a:lnTo>
                  <a:pt x="1581" y="515"/>
                </a:lnTo>
                <a:lnTo>
                  <a:pt x="1576" y="506"/>
                </a:lnTo>
                <a:lnTo>
                  <a:pt x="1572" y="495"/>
                </a:lnTo>
                <a:lnTo>
                  <a:pt x="1568" y="486"/>
                </a:lnTo>
                <a:lnTo>
                  <a:pt x="1566" y="475"/>
                </a:lnTo>
                <a:lnTo>
                  <a:pt x="1560" y="454"/>
                </a:lnTo>
                <a:lnTo>
                  <a:pt x="1556" y="432"/>
                </a:lnTo>
                <a:lnTo>
                  <a:pt x="1556" y="420"/>
                </a:lnTo>
                <a:lnTo>
                  <a:pt x="1556" y="408"/>
                </a:lnTo>
                <a:lnTo>
                  <a:pt x="1556" y="397"/>
                </a:lnTo>
                <a:lnTo>
                  <a:pt x="1556" y="385"/>
                </a:lnTo>
                <a:lnTo>
                  <a:pt x="1558" y="374"/>
                </a:lnTo>
                <a:lnTo>
                  <a:pt x="1560" y="362"/>
                </a:lnTo>
                <a:lnTo>
                  <a:pt x="1563" y="352"/>
                </a:lnTo>
                <a:lnTo>
                  <a:pt x="1564" y="347"/>
                </a:lnTo>
                <a:lnTo>
                  <a:pt x="1566" y="341"/>
                </a:lnTo>
                <a:lnTo>
                  <a:pt x="1568" y="331"/>
                </a:lnTo>
                <a:lnTo>
                  <a:pt x="1572" y="320"/>
                </a:lnTo>
                <a:lnTo>
                  <a:pt x="1576" y="311"/>
                </a:lnTo>
                <a:lnTo>
                  <a:pt x="1581" y="302"/>
                </a:lnTo>
                <a:lnTo>
                  <a:pt x="1592" y="283"/>
                </a:lnTo>
                <a:lnTo>
                  <a:pt x="1604" y="268"/>
                </a:lnTo>
                <a:lnTo>
                  <a:pt x="1610" y="260"/>
                </a:lnTo>
                <a:lnTo>
                  <a:pt x="1617" y="252"/>
                </a:lnTo>
                <a:lnTo>
                  <a:pt x="1625" y="245"/>
                </a:lnTo>
                <a:lnTo>
                  <a:pt x="1633" y="239"/>
                </a:lnTo>
                <a:lnTo>
                  <a:pt x="1650" y="226"/>
                </a:lnTo>
                <a:lnTo>
                  <a:pt x="1667" y="215"/>
                </a:lnTo>
                <a:lnTo>
                  <a:pt x="1685" y="207"/>
                </a:lnTo>
                <a:lnTo>
                  <a:pt x="1696" y="203"/>
                </a:lnTo>
                <a:lnTo>
                  <a:pt x="1706" y="199"/>
                </a:lnTo>
                <a:lnTo>
                  <a:pt x="1715" y="197"/>
                </a:lnTo>
                <a:lnTo>
                  <a:pt x="1727" y="195"/>
                </a:lnTo>
                <a:lnTo>
                  <a:pt x="1748" y="192"/>
                </a:lnTo>
                <a:lnTo>
                  <a:pt x="1770" y="190"/>
                </a:lnTo>
                <a:lnTo>
                  <a:pt x="1794" y="192"/>
                </a:lnTo>
                <a:lnTo>
                  <a:pt x="1805" y="193"/>
                </a:lnTo>
                <a:lnTo>
                  <a:pt x="1815" y="195"/>
                </a:lnTo>
                <a:lnTo>
                  <a:pt x="1826" y="197"/>
                </a:lnTo>
                <a:lnTo>
                  <a:pt x="1836" y="199"/>
                </a:lnTo>
                <a:lnTo>
                  <a:pt x="1847" y="203"/>
                </a:lnTo>
                <a:lnTo>
                  <a:pt x="1856" y="207"/>
                </a:lnTo>
                <a:lnTo>
                  <a:pt x="1866" y="211"/>
                </a:lnTo>
                <a:lnTo>
                  <a:pt x="1876" y="215"/>
                </a:lnTo>
                <a:lnTo>
                  <a:pt x="1883" y="220"/>
                </a:lnTo>
                <a:lnTo>
                  <a:pt x="1893" y="226"/>
                </a:lnTo>
                <a:lnTo>
                  <a:pt x="1900" y="232"/>
                </a:lnTo>
                <a:lnTo>
                  <a:pt x="1910" y="239"/>
                </a:lnTo>
                <a:lnTo>
                  <a:pt x="1918" y="245"/>
                </a:lnTo>
                <a:lnTo>
                  <a:pt x="1924" y="252"/>
                </a:lnTo>
                <a:lnTo>
                  <a:pt x="1931" y="260"/>
                </a:lnTo>
                <a:lnTo>
                  <a:pt x="1939" y="268"/>
                </a:lnTo>
                <a:lnTo>
                  <a:pt x="1944" y="276"/>
                </a:lnTo>
                <a:lnTo>
                  <a:pt x="1950" y="283"/>
                </a:lnTo>
                <a:lnTo>
                  <a:pt x="1956" y="293"/>
                </a:lnTo>
                <a:lnTo>
                  <a:pt x="1961" y="302"/>
                </a:lnTo>
                <a:lnTo>
                  <a:pt x="1965" y="311"/>
                </a:lnTo>
                <a:lnTo>
                  <a:pt x="1970" y="320"/>
                </a:lnTo>
                <a:lnTo>
                  <a:pt x="1973" y="331"/>
                </a:lnTo>
                <a:lnTo>
                  <a:pt x="1977" y="341"/>
                </a:lnTo>
                <a:lnTo>
                  <a:pt x="1982" y="362"/>
                </a:lnTo>
                <a:lnTo>
                  <a:pt x="1985" y="385"/>
                </a:lnTo>
                <a:lnTo>
                  <a:pt x="1986" y="397"/>
                </a:lnTo>
                <a:lnTo>
                  <a:pt x="1986" y="408"/>
                </a:lnTo>
                <a:close/>
                <a:moveTo>
                  <a:pt x="1876" y="408"/>
                </a:moveTo>
                <a:lnTo>
                  <a:pt x="1874" y="394"/>
                </a:lnTo>
                <a:lnTo>
                  <a:pt x="1873" y="381"/>
                </a:lnTo>
                <a:lnTo>
                  <a:pt x="1870" y="369"/>
                </a:lnTo>
                <a:lnTo>
                  <a:pt x="1866" y="357"/>
                </a:lnTo>
                <a:lnTo>
                  <a:pt x="1862" y="347"/>
                </a:lnTo>
                <a:lnTo>
                  <a:pt x="1856" y="337"/>
                </a:lnTo>
                <a:lnTo>
                  <a:pt x="1851" y="328"/>
                </a:lnTo>
                <a:lnTo>
                  <a:pt x="1843" y="320"/>
                </a:lnTo>
                <a:lnTo>
                  <a:pt x="1836" y="314"/>
                </a:lnTo>
                <a:lnTo>
                  <a:pt x="1832" y="311"/>
                </a:lnTo>
                <a:lnTo>
                  <a:pt x="1828" y="308"/>
                </a:lnTo>
                <a:lnTo>
                  <a:pt x="1823" y="306"/>
                </a:lnTo>
                <a:lnTo>
                  <a:pt x="1819" y="303"/>
                </a:lnTo>
                <a:lnTo>
                  <a:pt x="1810" y="299"/>
                </a:lnTo>
                <a:lnTo>
                  <a:pt x="1801" y="295"/>
                </a:lnTo>
                <a:lnTo>
                  <a:pt x="1791" y="294"/>
                </a:lnTo>
                <a:lnTo>
                  <a:pt x="1781" y="291"/>
                </a:lnTo>
                <a:lnTo>
                  <a:pt x="1770" y="291"/>
                </a:lnTo>
                <a:lnTo>
                  <a:pt x="1761" y="291"/>
                </a:lnTo>
                <a:lnTo>
                  <a:pt x="1751" y="294"/>
                </a:lnTo>
                <a:lnTo>
                  <a:pt x="1742" y="295"/>
                </a:lnTo>
                <a:lnTo>
                  <a:pt x="1732" y="299"/>
                </a:lnTo>
                <a:lnTo>
                  <a:pt x="1723" y="303"/>
                </a:lnTo>
                <a:lnTo>
                  <a:pt x="1714" y="308"/>
                </a:lnTo>
                <a:lnTo>
                  <a:pt x="1706" y="314"/>
                </a:lnTo>
                <a:lnTo>
                  <a:pt x="1702" y="318"/>
                </a:lnTo>
                <a:lnTo>
                  <a:pt x="1698" y="320"/>
                </a:lnTo>
                <a:lnTo>
                  <a:pt x="1692" y="328"/>
                </a:lnTo>
                <a:lnTo>
                  <a:pt x="1685" y="337"/>
                </a:lnTo>
                <a:lnTo>
                  <a:pt x="1680" y="347"/>
                </a:lnTo>
                <a:lnTo>
                  <a:pt x="1676" y="357"/>
                </a:lnTo>
                <a:lnTo>
                  <a:pt x="1672" y="369"/>
                </a:lnTo>
                <a:lnTo>
                  <a:pt x="1669" y="381"/>
                </a:lnTo>
                <a:lnTo>
                  <a:pt x="1667" y="394"/>
                </a:lnTo>
                <a:lnTo>
                  <a:pt x="1667" y="408"/>
                </a:lnTo>
                <a:lnTo>
                  <a:pt x="1667" y="423"/>
                </a:lnTo>
                <a:lnTo>
                  <a:pt x="1669" y="436"/>
                </a:lnTo>
                <a:lnTo>
                  <a:pt x="1672" y="448"/>
                </a:lnTo>
                <a:lnTo>
                  <a:pt x="1676" y="458"/>
                </a:lnTo>
                <a:lnTo>
                  <a:pt x="1680" y="469"/>
                </a:lnTo>
                <a:lnTo>
                  <a:pt x="1685" y="479"/>
                </a:lnTo>
                <a:lnTo>
                  <a:pt x="1692" y="487"/>
                </a:lnTo>
                <a:lnTo>
                  <a:pt x="1698" y="495"/>
                </a:lnTo>
                <a:lnTo>
                  <a:pt x="1706" y="503"/>
                </a:lnTo>
                <a:lnTo>
                  <a:pt x="1710" y="506"/>
                </a:lnTo>
                <a:lnTo>
                  <a:pt x="1714" y="508"/>
                </a:lnTo>
                <a:lnTo>
                  <a:pt x="1718" y="511"/>
                </a:lnTo>
                <a:lnTo>
                  <a:pt x="1723" y="513"/>
                </a:lnTo>
                <a:lnTo>
                  <a:pt x="1732" y="517"/>
                </a:lnTo>
                <a:lnTo>
                  <a:pt x="1742" y="521"/>
                </a:lnTo>
                <a:lnTo>
                  <a:pt x="1751" y="523"/>
                </a:lnTo>
                <a:lnTo>
                  <a:pt x="1761" y="524"/>
                </a:lnTo>
                <a:lnTo>
                  <a:pt x="1770" y="525"/>
                </a:lnTo>
                <a:lnTo>
                  <a:pt x="1781" y="524"/>
                </a:lnTo>
                <a:lnTo>
                  <a:pt x="1791" y="523"/>
                </a:lnTo>
                <a:lnTo>
                  <a:pt x="1801" y="521"/>
                </a:lnTo>
                <a:lnTo>
                  <a:pt x="1810" y="517"/>
                </a:lnTo>
                <a:lnTo>
                  <a:pt x="1819" y="513"/>
                </a:lnTo>
                <a:lnTo>
                  <a:pt x="1828" y="508"/>
                </a:lnTo>
                <a:lnTo>
                  <a:pt x="1836" y="503"/>
                </a:lnTo>
                <a:lnTo>
                  <a:pt x="1840" y="499"/>
                </a:lnTo>
                <a:lnTo>
                  <a:pt x="1843" y="496"/>
                </a:lnTo>
                <a:lnTo>
                  <a:pt x="1851" y="489"/>
                </a:lnTo>
                <a:lnTo>
                  <a:pt x="1856" y="479"/>
                </a:lnTo>
                <a:lnTo>
                  <a:pt x="1862" y="470"/>
                </a:lnTo>
                <a:lnTo>
                  <a:pt x="1866" y="460"/>
                </a:lnTo>
                <a:lnTo>
                  <a:pt x="1870" y="448"/>
                </a:lnTo>
                <a:lnTo>
                  <a:pt x="1873" y="436"/>
                </a:lnTo>
                <a:lnTo>
                  <a:pt x="1874" y="423"/>
                </a:lnTo>
                <a:lnTo>
                  <a:pt x="1876" y="408"/>
                </a:lnTo>
                <a:close/>
                <a:moveTo>
                  <a:pt x="2116" y="467"/>
                </a:moveTo>
                <a:lnTo>
                  <a:pt x="2124" y="467"/>
                </a:lnTo>
                <a:lnTo>
                  <a:pt x="2132" y="469"/>
                </a:lnTo>
                <a:lnTo>
                  <a:pt x="2138" y="471"/>
                </a:lnTo>
                <a:lnTo>
                  <a:pt x="2146" y="474"/>
                </a:lnTo>
                <a:lnTo>
                  <a:pt x="2153" y="477"/>
                </a:lnTo>
                <a:lnTo>
                  <a:pt x="2159" y="481"/>
                </a:lnTo>
                <a:lnTo>
                  <a:pt x="2164" y="485"/>
                </a:lnTo>
                <a:lnTo>
                  <a:pt x="2170" y="490"/>
                </a:lnTo>
                <a:lnTo>
                  <a:pt x="2175" y="495"/>
                </a:lnTo>
                <a:lnTo>
                  <a:pt x="2180" y="502"/>
                </a:lnTo>
                <a:lnTo>
                  <a:pt x="2183" y="507"/>
                </a:lnTo>
                <a:lnTo>
                  <a:pt x="2187" y="513"/>
                </a:lnTo>
                <a:lnTo>
                  <a:pt x="2189" y="521"/>
                </a:lnTo>
                <a:lnTo>
                  <a:pt x="2191" y="528"/>
                </a:lnTo>
                <a:lnTo>
                  <a:pt x="2192" y="536"/>
                </a:lnTo>
                <a:lnTo>
                  <a:pt x="2192" y="544"/>
                </a:lnTo>
                <a:lnTo>
                  <a:pt x="2192" y="552"/>
                </a:lnTo>
                <a:lnTo>
                  <a:pt x="2191" y="558"/>
                </a:lnTo>
                <a:lnTo>
                  <a:pt x="2189" y="566"/>
                </a:lnTo>
                <a:lnTo>
                  <a:pt x="2187" y="573"/>
                </a:lnTo>
                <a:lnTo>
                  <a:pt x="2183" y="579"/>
                </a:lnTo>
                <a:lnTo>
                  <a:pt x="2180" y="586"/>
                </a:lnTo>
                <a:lnTo>
                  <a:pt x="2175" y="591"/>
                </a:lnTo>
                <a:lnTo>
                  <a:pt x="2170" y="598"/>
                </a:lnTo>
                <a:lnTo>
                  <a:pt x="2164" y="602"/>
                </a:lnTo>
                <a:lnTo>
                  <a:pt x="2159" y="607"/>
                </a:lnTo>
                <a:lnTo>
                  <a:pt x="2153" y="609"/>
                </a:lnTo>
                <a:lnTo>
                  <a:pt x="2146" y="613"/>
                </a:lnTo>
                <a:lnTo>
                  <a:pt x="2138" y="616"/>
                </a:lnTo>
                <a:lnTo>
                  <a:pt x="2132" y="617"/>
                </a:lnTo>
                <a:lnTo>
                  <a:pt x="2124" y="619"/>
                </a:lnTo>
                <a:lnTo>
                  <a:pt x="2116" y="619"/>
                </a:lnTo>
                <a:lnTo>
                  <a:pt x="2108" y="619"/>
                </a:lnTo>
                <a:lnTo>
                  <a:pt x="2100" y="617"/>
                </a:lnTo>
                <a:lnTo>
                  <a:pt x="2094" y="616"/>
                </a:lnTo>
                <a:lnTo>
                  <a:pt x="2087" y="613"/>
                </a:lnTo>
                <a:lnTo>
                  <a:pt x="2080" y="609"/>
                </a:lnTo>
                <a:lnTo>
                  <a:pt x="2074" y="607"/>
                </a:lnTo>
                <a:lnTo>
                  <a:pt x="2067" y="602"/>
                </a:lnTo>
                <a:lnTo>
                  <a:pt x="2062" y="598"/>
                </a:lnTo>
                <a:lnTo>
                  <a:pt x="2058" y="591"/>
                </a:lnTo>
                <a:lnTo>
                  <a:pt x="2053" y="586"/>
                </a:lnTo>
                <a:lnTo>
                  <a:pt x="2049" y="579"/>
                </a:lnTo>
                <a:lnTo>
                  <a:pt x="2046" y="573"/>
                </a:lnTo>
                <a:lnTo>
                  <a:pt x="2044" y="566"/>
                </a:lnTo>
                <a:lnTo>
                  <a:pt x="2042" y="558"/>
                </a:lnTo>
                <a:lnTo>
                  <a:pt x="2041" y="552"/>
                </a:lnTo>
                <a:lnTo>
                  <a:pt x="2040" y="544"/>
                </a:lnTo>
                <a:lnTo>
                  <a:pt x="2041" y="536"/>
                </a:lnTo>
                <a:lnTo>
                  <a:pt x="2042" y="528"/>
                </a:lnTo>
                <a:lnTo>
                  <a:pt x="2044" y="521"/>
                </a:lnTo>
                <a:lnTo>
                  <a:pt x="2046" y="513"/>
                </a:lnTo>
                <a:lnTo>
                  <a:pt x="2049" y="507"/>
                </a:lnTo>
                <a:lnTo>
                  <a:pt x="2053" y="502"/>
                </a:lnTo>
                <a:lnTo>
                  <a:pt x="2058" y="495"/>
                </a:lnTo>
                <a:lnTo>
                  <a:pt x="2062" y="490"/>
                </a:lnTo>
                <a:lnTo>
                  <a:pt x="2067" y="485"/>
                </a:lnTo>
                <a:lnTo>
                  <a:pt x="2074" y="481"/>
                </a:lnTo>
                <a:lnTo>
                  <a:pt x="2080" y="477"/>
                </a:lnTo>
                <a:lnTo>
                  <a:pt x="2087" y="474"/>
                </a:lnTo>
                <a:lnTo>
                  <a:pt x="2094" y="471"/>
                </a:lnTo>
                <a:lnTo>
                  <a:pt x="2100" y="469"/>
                </a:lnTo>
                <a:lnTo>
                  <a:pt x="2108" y="467"/>
                </a:lnTo>
                <a:lnTo>
                  <a:pt x="2116" y="467"/>
                </a:lnTo>
                <a:close/>
                <a:moveTo>
                  <a:pt x="2460" y="22"/>
                </a:moveTo>
                <a:lnTo>
                  <a:pt x="2595" y="22"/>
                </a:lnTo>
                <a:lnTo>
                  <a:pt x="2728" y="256"/>
                </a:lnTo>
                <a:lnTo>
                  <a:pt x="2861" y="22"/>
                </a:lnTo>
                <a:lnTo>
                  <a:pt x="2989" y="22"/>
                </a:lnTo>
                <a:lnTo>
                  <a:pt x="2780" y="365"/>
                </a:lnTo>
                <a:lnTo>
                  <a:pt x="2780" y="613"/>
                </a:lnTo>
                <a:lnTo>
                  <a:pt x="2666" y="613"/>
                </a:lnTo>
                <a:lnTo>
                  <a:pt x="2666" y="365"/>
                </a:lnTo>
                <a:lnTo>
                  <a:pt x="2460" y="22"/>
                </a:lnTo>
                <a:close/>
                <a:moveTo>
                  <a:pt x="3155" y="613"/>
                </a:moveTo>
                <a:lnTo>
                  <a:pt x="3044" y="613"/>
                </a:lnTo>
                <a:lnTo>
                  <a:pt x="3044" y="10"/>
                </a:lnTo>
                <a:lnTo>
                  <a:pt x="3155" y="10"/>
                </a:lnTo>
                <a:lnTo>
                  <a:pt x="3155" y="237"/>
                </a:lnTo>
                <a:lnTo>
                  <a:pt x="3160" y="232"/>
                </a:lnTo>
                <a:lnTo>
                  <a:pt x="3165" y="227"/>
                </a:lnTo>
                <a:lnTo>
                  <a:pt x="3178" y="216"/>
                </a:lnTo>
                <a:lnTo>
                  <a:pt x="3185" y="213"/>
                </a:lnTo>
                <a:lnTo>
                  <a:pt x="3192" y="209"/>
                </a:lnTo>
                <a:lnTo>
                  <a:pt x="3206" y="203"/>
                </a:lnTo>
                <a:lnTo>
                  <a:pt x="3213" y="201"/>
                </a:lnTo>
                <a:lnTo>
                  <a:pt x="3220" y="198"/>
                </a:lnTo>
                <a:lnTo>
                  <a:pt x="3235" y="195"/>
                </a:lnTo>
                <a:lnTo>
                  <a:pt x="3251" y="193"/>
                </a:lnTo>
                <a:lnTo>
                  <a:pt x="3265" y="193"/>
                </a:lnTo>
                <a:lnTo>
                  <a:pt x="3276" y="193"/>
                </a:lnTo>
                <a:lnTo>
                  <a:pt x="3285" y="193"/>
                </a:lnTo>
                <a:lnTo>
                  <a:pt x="3302" y="195"/>
                </a:lnTo>
                <a:lnTo>
                  <a:pt x="3310" y="198"/>
                </a:lnTo>
                <a:lnTo>
                  <a:pt x="3319" y="199"/>
                </a:lnTo>
                <a:lnTo>
                  <a:pt x="3326" y="202"/>
                </a:lnTo>
                <a:lnTo>
                  <a:pt x="3333" y="205"/>
                </a:lnTo>
                <a:lnTo>
                  <a:pt x="3340" y="209"/>
                </a:lnTo>
                <a:lnTo>
                  <a:pt x="3347" y="213"/>
                </a:lnTo>
                <a:lnTo>
                  <a:pt x="3360" y="220"/>
                </a:lnTo>
                <a:lnTo>
                  <a:pt x="3371" y="230"/>
                </a:lnTo>
                <a:lnTo>
                  <a:pt x="3381" y="240"/>
                </a:lnTo>
                <a:lnTo>
                  <a:pt x="3386" y="245"/>
                </a:lnTo>
                <a:lnTo>
                  <a:pt x="3390" y="252"/>
                </a:lnTo>
                <a:lnTo>
                  <a:pt x="3398" y="264"/>
                </a:lnTo>
                <a:lnTo>
                  <a:pt x="3400" y="270"/>
                </a:lnTo>
                <a:lnTo>
                  <a:pt x="3404" y="277"/>
                </a:lnTo>
                <a:lnTo>
                  <a:pt x="3408" y="291"/>
                </a:lnTo>
                <a:lnTo>
                  <a:pt x="3411" y="299"/>
                </a:lnTo>
                <a:lnTo>
                  <a:pt x="3414" y="307"/>
                </a:lnTo>
                <a:lnTo>
                  <a:pt x="3416" y="322"/>
                </a:lnTo>
                <a:lnTo>
                  <a:pt x="3417" y="339"/>
                </a:lnTo>
                <a:lnTo>
                  <a:pt x="3417" y="354"/>
                </a:lnTo>
                <a:lnTo>
                  <a:pt x="3417" y="613"/>
                </a:lnTo>
                <a:lnTo>
                  <a:pt x="3307" y="613"/>
                </a:lnTo>
                <a:lnTo>
                  <a:pt x="3307" y="374"/>
                </a:lnTo>
                <a:lnTo>
                  <a:pt x="3306" y="357"/>
                </a:lnTo>
                <a:lnTo>
                  <a:pt x="3305" y="349"/>
                </a:lnTo>
                <a:lnTo>
                  <a:pt x="3303" y="343"/>
                </a:lnTo>
                <a:lnTo>
                  <a:pt x="3301" y="335"/>
                </a:lnTo>
                <a:lnTo>
                  <a:pt x="3298" y="328"/>
                </a:lnTo>
                <a:lnTo>
                  <a:pt x="3294" y="322"/>
                </a:lnTo>
                <a:lnTo>
                  <a:pt x="3289" y="316"/>
                </a:lnTo>
                <a:lnTo>
                  <a:pt x="3285" y="311"/>
                </a:lnTo>
                <a:lnTo>
                  <a:pt x="3278" y="306"/>
                </a:lnTo>
                <a:lnTo>
                  <a:pt x="3276" y="305"/>
                </a:lnTo>
                <a:lnTo>
                  <a:pt x="3273" y="302"/>
                </a:lnTo>
                <a:lnTo>
                  <a:pt x="3266" y="299"/>
                </a:lnTo>
                <a:lnTo>
                  <a:pt x="3259" y="297"/>
                </a:lnTo>
                <a:lnTo>
                  <a:pt x="3249" y="294"/>
                </a:lnTo>
                <a:lnTo>
                  <a:pt x="3241" y="293"/>
                </a:lnTo>
                <a:lnTo>
                  <a:pt x="3231" y="293"/>
                </a:lnTo>
                <a:lnTo>
                  <a:pt x="3223" y="293"/>
                </a:lnTo>
                <a:lnTo>
                  <a:pt x="3215" y="294"/>
                </a:lnTo>
                <a:lnTo>
                  <a:pt x="3207" y="295"/>
                </a:lnTo>
                <a:lnTo>
                  <a:pt x="3201" y="298"/>
                </a:lnTo>
                <a:lnTo>
                  <a:pt x="3193" y="302"/>
                </a:lnTo>
                <a:lnTo>
                  <a:pt x="3188" y="306"/>
                </a:lnTo>
                <a:lnTo>
                  <a:pt x="3181" y="310"/>
                </a:lnTo>
                <a:lnTo>
                  <a:pt x="3177" y="315"/>
                </a:lnTo>
                <a:lnTo>
                  <a:pt x="3172" y="322"/>
                </a:lnTo>
                <a:lnTo>
                  <a:pt x="3169" y="324"/>
                </a:lnTo>
                <a:lnTo>
                  <a:pt x="3168" y="327"/>
                </a:lnTo>
                <a:lnTo>
                  <a:pt x="3164" y="333"/>
                </a:lnTo>
                <a:lnTo>
                  <a:pt x="3161" y="341"/>
                </a:lnTo>
                <a:lnTo>
                  <a:pt x="3159" y="348"/>
                </a:lnTo>
                <a:lnTo>
                  <a:pt x="3157" y="356"/>
                </a:lnTo>
                <a:lnTo>
                  <a:pt x="3156" y="364"/>
                </a:lnTo>
                <a:lnTo>
                  <a:pt x="3155" y="373"/>
                </a:lnTo>
                <a:lnTo>
                  <a:pt x="3155" y="613"/>
                </a:lnTo>
                <a:close/>
                <a:moveTo>
                  <a:pt x="3653" y="203"/>
                </a:moveTo>
                <a:lnTo>
                  <a:pt x="3734" y="203"/>
                </a:lnTo>
                <a:lnTo>
                  <a:pt x="3734" y="302"/>
                </a:lnTo>
                <a:lnTo>
                  <a:pt x="3653" y="302"/>
                </a:lnTo>
                <a:lnTo>
                  <a:pt x="3653" y="473"/>
                </a:lnTo>
                <a:lnTo>
                  <a:pt x="3653" y="486"/>
                </a:lnTo>
                <a:lnTo>
                  <a:pt x="3655" y="496"/>
                </a:lnTo>
                <a:lnTo>
                  <a:pt x="3656" y="500"/>
                </a:lnTo>
                <a:lnTo>
                  <a:pt x="3659" y="504"/>
                </a:lnTo>
                <a:lnTo>
                  <a:pt x="3664" y="511"/>
                </a:lnTo>
                <a:lnTo>
                  <a:pt x="3667" y="513"/>
                </a:lnTo>
                <a:lnTo>
                  <a:pt x="3671" y="515"/>
                </a:lnTo>
                <a:lnTo>
                  <a:pt x="3679" y="519"/>
                </a:lnTo>
                <a:lnTo>
                  <a:pt x="3684" y="520"/>
                </a:lnTo>
                <a:lnTo>
                  <a:pt x="3689" y="520"/>
                </a:lnTo>
                <a:lnTo>
                  <a:pt x="3700" y="521"/>
                </a:lnTo>
                <a:lnTo>
                  <a:pt x="3710" y="520"/>
                </a:lnTo>
                <a:lnTo>
                  <a:pt x="3720" y="520"/>
                </a:lnTo>
                <a:lnTo>
                  <a:pt x="3729" y="519"/>
                </a:lnTo>
                <a:lnTo>
                  <a:pt x="3734" y="517"/>
                </a:lnTo>
                <a:lnTo>
                  <a:pt x="3734" y="609"/>
                </a:lnTo>
                <a:lnTo>
                  <a:pt x="3725" y="612"/>
                </a:lnTo>
                <a:lnTo>
                  <a:pt x="3712" y="616"/>
                </a:lnTo>
                <a:lnTo>
                  <a:pt x="3695" y="619"/>
                </a:lnTo>
                <a:lnTo>
                  <a:pt x="3684" y="619"/>
                </a:lnTo>
                <a:lnTo>
                  <a:pt x="3672" y="619"/>
                </a:lnTo>
                <a:lnTo>
                  <a:pt x="3658" y="619"/>
                </a:lnTo>
                <a:lnTo>
                  <a:pt x="3643" y="617"/>
                </a:lnTo>
                <a:lnTo>
                  <a:pt x="3630" y="615"/>
                </a:lnTo>
                <a:lnTo>
                  <a:pt x="3618" y="611"/>
                </a:lnTo>
                <a:lnTo>
                  <a:pt x="3612" y="608"/>
                </a:lnTo>
                <a:lnTo>
                  <a:pt x="3607" y="605"/>
                </a:lnTo>
                <a:lnTo>
                  <a:pt x="3596" y="600"/>
                </a:lnTo>
                <a:lnTo>
                  <a:pt x="3586" y="594"/>
                </a:lnTo>
                <a:lnTo>
                  <a:pt x="3582" y="590"/>
                </a:lnTo>
                <a:lnTo>
                  <a:pt x="3576" y="586"/>
                </a:lnTo>
                <a:lnTo>
                  <a:pt x="3572" y="582"/>
                </a:lnTo>
                <a:lnTo>
                  <a:pt x="3568" y="577"/>
                </a:lnTo>
                <a:lnTo>
                  <a:pt x="3566" y="573"/>
                </a:lnTo>
                <a:lnTo>
                  <a:pt x="3562" y="567"/>
                </a:lnTo>
                <a:lnTo>
                  <a:pt x="3559" y="562"/>
                </a:lnTo>
                <a:lnTo>
                  <a:pt x="3555" y="557"/>
                </a:lnTo>
                <a:lnTo>
                  <a:pt x="3553" y="552"/>
                </a:lnTo>
                <a:lnTo>
                  <a:pt x="3551" y="546"/>
                </a:lnTo>
                <a:lnTo>
                  <a:pt x="3549" y="540"/>
                </a:lnTo>
                <a:lnTo>
                  <a:pt x="3547" y="533"/>
                </a:lnTo>
                <a:lnTo>
                  <a:pt x="3545" y="520"/>
                </a:lnTo>
                <a:lnTo>
                  <a:pt x="3542" y="507"/>
                </a:lnTo>
                <a:lnTo>
                  <a:pt x="3542" y="492"/>
                </a:lnTo>
                <a:lnTo>
                  <a:pt x="3542" y="302"/>
                </a:lnTo>
                <a:lnTo>
                  <a:pt x="3467" y="302"/>
                </a:lnTo>
                <a:lnTo>
                  <a:pt x="3467" y="203"/>
                </a:lnTo>
                <a:lnTo>
                  <a:pt x="3488" y="203"/>
                </a:lnTo>
                <a:lnTo>
                  <a:pt x="3496" y="203"/>
                </a:lnTo>
                <a:lnTo>
                  <a:pt x="3504" y="202"/>
                </a:lnTo>
                <a:lnTo>
                  <a:pt x="3511" y="201"/>
                </a:lnTo>
                <a:lnTo>
                  <a:pt x="3517" y="198"/>
                </a:lnTo>
                <a:lnTo>
                  <a:pt x="3523" y="195"/>
                </a:lnTo>
                <a:lnTo>
                  <a:pt x="3528" y="193"/>
                </a:lnTo>
                <a:lnTo>
                  <a:pt x="3533" y="189"/>
                </a:lnTo>
                <a:lnTo>
                  <a:pt x="3537" y="185"/>
                </a:lnTo>
                <a:lnTo>
                  <a:pt x="3540" y="180"/>
                </a:lnTo>
                <a:lnTo>
                  <a:pt x="3544" y="174"/>
                </a:lnTo>
                <a:lnTo>
                  <a:pt x="3546" y="169"/>
                </a:lnTo>
                <a:lnTo>
                  <a:pt x="3549" y="164"/>
                </a:lnTo>
                <a:lnTo>
                  <a:pt x="3550" y="157"/>
                </a:lnTo>
                <a:lnTo>
                  <a:pt x="3551" y="152"/>
                </a:lnTo>
                <a:lnTo>
                  <a:pt x="3551" y="146"/>
                </a:lnTo>
                <a:lnTo>
                  <a:pt x="3551" y="138"/>
                </a:lnTo>
                <a:lnTo>
                  <a:pt x="3551" y="81"/>
                </a:lnTo>
                <a:lnTo>
                  <a:pt x="3653" y="81"/>
                </a:lnTo>
                <a:lnTo>
                  <a:pt x="3653" y="203"/>
                </a:lnTo>
                <a:close/>
                <a:moveTo>
                  <a:pt x="4175" y="496"/>
                </a:moveTo>
                <a:lnTo>
                  <a:pt x="4171" y="510"/>
                </a:lnTo>
                <a:lnTo>
                  <a:pt x="4166" y="521"/>
                </a:lnTo>
                <a:lnTo>
                  <a:pt x="4160" y="535"/>
                </a:lnTo>
                <a:lnTo>
                  <a:pt x="4152" y="546"/>
                </a:lnTo>
                <a:lnTo>
                  <a:pt x="4144" y="557"/>
                </a:lnTo>
                <a:lnTo>
                  <a:pt x="4133" y="569"/>
                </a:lnTo>
                <a:lnTo>
                  <a:pt x="4123" y="578"/>
                </a:lnTo>
                <a:lnTo>
                  <a:pt x="4112" y="587"/>
                </a:lnTo>
                <a:lnTo>
                  <a:pt x="4099" y="596"/>
                </a:lnTo>
                <a:lnTo>
                  <a:pt x="4086" y="603"/>
                </a:lnTo>
                <a:lnTo>
                  <a:pt x="4073" y="609"/>
                </a:lnTo>
                <a:lnTo>
                  <a:pt x="4057" y="616"/>
                </a:lnTo>
                <a:lnTo>
                  <a:pt x="4049" y="617"/>
                </a:lnTo>
                <a:lnTo>
                  <a:pt x="4041" y="620"/>
                </a:lnTo>
                <a:lnTo>
                  <a:pt x="4024" y="624"/>
                </a:lnTo>
                <a:lnTo>
                  <a:pt x="4016" y="624"/>
                </a:lnTo>
                <a:lnTo>
                  <a:pt x="4007" y="625"/>
                </a:lnTo>
                <a:lnTo>
                  <a:pt x="3989" y="626"/>
                </a:lnTo>
                <a:lnTo>
                  <a:pt x="3968" y="625"/>
                </a:lnTo>
                <a:lnTo>
                  <a:pt x="3957" y="624"/>
                </a:lnTo>
                <a:lnTo>
                  <a:pt x="3947" y="623"/>
                </a:lnTo>
                <a:lnTo>
                  <a:pt x="3938" y="620"/>
                </a:lnTo>
                <a:lnTo>
                  <a:pt x="3927" y="617"/>
                </a:lnTo>
                <a:lnTo>
                  <a:pt x="3918" y="615"/>
                </a:lnTo>
                <a:lnTo>
                  <a:pt x="3909" y="611"/>
                </a:lnTo>
                <a:lnTo>
                  <a:pt x="3899" y="607"/>
                </a:lnTo>
                <a:lnTo>
                  <a:pt x="3890" y="603"/>
                </a:lnTo>
                <a:lnTo>
                  <a:pt x="3881" y="598"/>
                </a:lnTo>
                <a:lnTo>
                  <a:pt x="3872" y="594"/>
                </a:lnTo>
                <a:lnTo>
                  <a:pt x="3856" y="582"/>
                </a:lnTo>
                <a:lnTo>
                  <a:pt x="3848" y="575"/>
                </a:lnTo>
                <a:lnTo>
                  <a:pt x="3840" y="569"/>
                </a:lnTo>
                <a:lnTo>
                  <a:pt x="3834" y="561"/>
                </a:lnTo>
                <a:lnTo>
                  <a:pt x="3827" y="553"/>
                </a:lnTo>
                <a:lnTo>
                  <a:pt x="3814" y="537"/>
                </a:lnTo>
                <a:lnTo>
                  <a:pt x="3809" y="528"/>
                </a:lnTo>
                <a:lnTo>
                  <a:pt x="3804" y="519"/>
                </a:lnTo>
                <a:lnTo>
                  <a:pt x="3798" y="510"/>
                </a:lnTo>
                <a:lnTo>
                  <a:pt x="3794" y="499"/>
                </a:lnTo>
                <a:lnTo>
                  <a:pt x="3790" y="489"/>
                </a:lnTo>
                <a:lnTo>
                  <a:pt x="3787" y="478"/>
                </a:lnTo>
                <a:lnTo>
                  <a:pt x="3784" y="467"/>
                </a:lnTo>
                <a:lnTo>
                  <a:pt x="3781" y="456"/>
                </a:lnTo>
                <a:lnTo>
                  <a:pt x="3780" y="444"/>
                </a:lnTo>
                <a:lnTo>
                  <a:pt x="3779" y="432"/>
                </a:lnTo>
                <a:lnTo>
                  <a:pt x="3777" y="419"/>
                </a:lnTo>
                <a:lnTo>
                  <a:pt x="3777" y="407"/>
                </a:lnTo>
                <a:lnTo>
                  <a:pt x="3777" y="394"/>
                </a:lnTo>
                <a:lnTo>
                  <a:pt x="3779" y="382"/>
                </a:lnTo>
                <a:lnTo>
                  <a:pt x="3780" y="372"/>
                </a:lnTo>
                <a:lnTo>
                  <a:pt x="3781" y="360"/>
                </a:lnTo>
                <a:lnTo>
                  <a:pt x="3784" y="349"/>
                </a:lnTo>
                <a:lnTo>
                  <a:pt x="3787" y="339"/>
                </a:lnTo>
                <a:lnTo>
                  <a:pt x="3790" y="328"/>
                </a:lnTo>
                <a:lnTo>
                  <a:pt x="3794" y="318"/>
                </a:lnTo>
                <a:lnTo>
                  <a:pt x="3798" y="308"/>
                </a:lnTo>
                <a:lnTo>
                  <a:pt x="3802" y="298"/>
                </a:lnTo>
                <a:lnTo>
                  <a:pt x="3813" y="281"/>
                </a:lnTo>
                <a:lnTo>
                  <a:pt x="3819" y="273"/>
                </a:lnTo>
                <a:lnTo>
                  <a:pt x="3825" y="264"/>
                </a:lnTo>
                <a:lnTo>
                  <a:pt x="3831" y="257"/>
                </a:lnTo>
                <a:lnTo>
                  <a:pt x="3839" y="249"/>
                </a:lnTo>
                <a:lnTo>
                  <a:pt x="3854" y="236"/>
                </a:lnTo>
                <a:lnTo>
                  <a:pt x="3861" y="230"/>
                </a:lnTo>
                <a:lnTo>
                  <a:pt x="3869" y="224"/>
                </a:lnTo>
                <a:lnTo>
                  <a:pt x="3885" y="214"/>
                </a:lnTo>
                <a:lnTo>
                  <a:pt x="3903" y="206"/>
                </a:lnTo>
                <a:lnTo>
                  <a:pt x="3911" y="202"/>
                </a:lnTo>
                <a:lnTo>
                  <a:pt x="3920" y="199"/>
                </a:lnTo>
                <a:lnTo>
                  <a:pt x="3940" y="194"/>
                </a:lnTo>
                <a:lnTo>
                  <a:pt x="3949" y="193"/>
                </a:lnTo>
                <a:lnTo>
                  <a:pt x="3959" y="192"/>
                </a:lnTo>
                <a:lnTo>
                  <a:pt x="3978" y="190"/>
                </a:lnTo>
                <a:lnTo>
                  <a:pt x="3990" y="192"/>
                </a:lnTo>
                <a:lnTo>
                  <a:pt x="4002" y="192"/>
                </a:lnTo>
                <a:lnTo>
                  <a:pt x="4024" y="194"/>
                </a:lnTo>
                <a:lnTo>
                  <a:pt x="4035" y="197"/>
                </a:lnTo>
                <a:lnTo>
                  <a:pt x="4044" y="199"/>
                </a:lnTo>
                <a:lnTo>
                  <a:pt x="4064" y="206"/>
                </a:lnTo>
                <a:lnTo>
                  <a:pt x="4073" y="209"/>
                </a:lnTo>
                <a:lnTo>
                  <a:pt x="4082" y="214"/>
                </a:lnTo>
                <a:lnTo>
                  <a:pt x="4090" y="218"/>
                </a:lnTo>
                <a:lnTo>
                  <a:pt x="4098" y="223"/>
                </a:lnTo>
                <a:lnTo>
                  <a:pt x="4106" y="228"/>
                </a:lnTo>
                <a:lnTo>
                  <a:pt x="4114" y="235"/>
                </a:lnTo>
                <a:lnTo>
                  <a:pt x="4120" y="241"/>
                </a:lnTo>
                <a:lnTo>
                  <a:pt x="4128" y="248"/>
                </a:lnTo>
                <a:lnTo>
                  <a:pt x="4133" y="255"/>
                </a:lnTo>
                <a:lnTo>
                  <a:pt x="4140" y="262"/>
                </a:lnTo>
                <a:lnTo>
                  <a:pt x="4145" y="270"/>
                </a:lnTo>
                <a:lnTo>
                  <a:pt x="4150" y="278"/>
                </a:lnTo>
                <a:lnTo>
                  <a:pt x="4156" y="286"/>
                </a:lnTo>
                <a:lnTo>
                  <a:pt x="4160" y="295"/>
                </a:lnTo>
                <a:lnTo>
                  <a:pt x="4163" y="305"/>
                </a:lnTo>
                <a:lnTo>
                  <a:pt x="4167" y="315"/>
                </a:lnTo>
                <a:lnTo>
                  <a:pt x="4170" y="324"/>
                </a:lnTo>
                <a:lnTo>
                  <a:pt x="4174" y="335"/>
                </a:lnTo>
                <a:lnTo>
                  <a:pt x="4175" y="345"/>
                </a:lnTo>
                <a:lnTo>
                  <a:pt x="4178" y="356"/>
                </a:lnTo>
                <a:lnTo>
                  <a:pt x="4179" y="368"/>
                </a:lnTo>
                <a:lnTo>
                  <a:pt x="4181" y="379"/>
                </a:lnTo>
                <a:lnTo>
                  <a:pt x="4181" y="391"/>
                </a:lnTo>
                <a:lnTo>
                  <a:pt x="4181" y="403"/>
                </a:lnTo>
                <a:lnTo>
                  <a:pt x="4181" y="415"/>
                </a:lnTo>
                <a:lnTo>
                  <a:pt x="4181" y="425"/>
                </a:lnTo>
                <a:lnTo>
                  <a:pt x="4179" y="437"/>
                </a:lnTo>
                <a:lnTo>
                  <a:pt x="3886" y="437"/>
                </a:lnTo>
                <a:lnTo>
                  <a:pt x="3888" y="448"/>
                </a:lnTo>
                <a:lnTo>
                  <a:pt x="3888" y="452"/>
                </a:lnTo>
                <a:lnTo>
                  <a:pt x="3889" y="457"/>
                </a:lnTo>
                <a:lnTo>
                  <a:pt x="3890" y="462"/>
                </a:lnTo>
                <a:lnTo>
                  <a:pt x="3892" y="466"/>
                </a:lnTo>
                <a:lnTo>
                  <a:pt x="3896" y="475"/>
                </a:lnTo>
                <a:lnTo>
                  <a:pt x="3901" y="483"/>
                </a:lnTo>
                <a:lnTo>
                  <a:pt x="3906" y="491"/>
                </a:lnTo>
                <a:lnTo>
                  <a:pt x="3911" y="498"/>
                </a:lnTo>
                <a:lnTo>
                  <a:pt x="3918" y="504"/>
                </a:lnTo>
                <a:lnTo>
                  <a:pt x="3926" y="511"/>
                </a:lnTo>
                <a:lnTo>
                  <a:pt x="3934" y="516"/>
                </a:lnTo>
                <a:lnTo>
                  <a:pt x="3942" y="520"/>
                </a:lnTo>
                <a:lnTo>
                  <a:pt x="3951" y="524"/>
                </a:lnTo>
                <a:lnTo>
                  <a:pt x="3960" y="527"/>
                </a:lnTo>
                <a:lnTo>
                  <a:pt x="3969" y="529"/>
                </a:lnTo>
                <a:lnTo>
                  <a:pt x="3980" y="531"/>
                </a:lnTo>
                <a:lnTo>
                  <a:pt x="3990" y="531"/>
                </a:lnTo>
                <a:lnTo>
                  <a:pt x="3999" y="531"/>
                </a:lnTo>
                <a:lnTo>
                  <a:pt x="4007" y="529"/>
                </a:lnTo>
                <a:lnTo>
                  <a:pt x="4016" y="528"/>
                </a:lnTo>
                <a:lnTo>
                  <a:pt x="4024" y="527"/>
                </a:lnTo>
                <a:lnTo>
                  <a:pt x="4031" y="524"/>
                </a:lnTo>
                <a:lnTo>
                  <a:pt x="4039" y="521"/>
                </a:lnTo>
                <a:lnTo>
                  <a:pt x="4045" y="517"/>
                </a:lnTo>
                <a:lnTo>
                  <a:pt x="4051" y="513"/>
                </a:lnTo>
                <a:lnTo>
                  <a:pt x="4056" y="510"/>
                </a:lnTo>
                <a:lnTo>
                  <a:pt x="4061" y="504"/>
                </a:lnTo>
                <a:lnTo>
                  <a:pt x="4066" y="499"/>
                </a:lnTo>
                <a:lnTo>
                  <a:pt x="4070" y="494"/>
                </a:lnTo>
                <a:lnTo>
                  <a:pt x="4077" y="482"/>
                </a:lnTo>
                <a:lnTo>
                  <a:pt x="4081" y="475"/>
                </a:lnTo>
                <a:lnTo>
                  <a:pt x="4083" y="469"/>
                </a:lnTo>
                <a:lnTo>
                  <a:pt x="4175" y="496"/>
                </a:lnTo>
                <a:close/>
                <a:moveTo>
                  <a:pt x="4072" y="361"/>
                </a:moveTo>
                <a:lnTo>
                  <a:pt x="4072" y="354"/>
                </a:lnTo>
                <a:lnTo>
                  <a:pt x="4070" y="347"/>
                </a:lnTo>
                <a:lnTo>
                  <a:pt x="4069" y="339"/>
                </a:lnTo>
                <a:lnTo>
                  <a:pt x="4066" y="332"/>
                </a:lnTo>
                <a:lnTo>
                  <a:pt x="4058" y="318"/>
                </a:lnTo>
                <a:lnTo>
                  <a:pt x="4054" y="311"/>
                </a:lnTo>
                <a:lnTo>
                  <a:pt x="4049" y="306"/>
                </a:lnTo>
                <a:lnTo>
                  <a:pt x="4044" y="301"/>
                </a:lnTo>
                <a:lnTo>
                  <a:pt x="4037" y="295"/>
                </a:lnTo>
                <a:lnTo>
                  <a:pt x="4029" y="291"/>
                </a:lnTo>
                <a:lnTo>
                  <a:pt x="4022" y="287"/>
                </a:lnTo>
                <a:lnTo>
                  <a:pt x="4012" y="285"/>
                </a:lnTo>
                <a:lnTo>
                  <a:pt x="4002" y="282"/>
                </a:lnTo>
                <a:lnTo>
                  <a:pt x="3991" y="281"/>
                </a:lnTo>
                <a:lnTo>
                  <a:pt x="3981" y="281"/>
                </a:lnTo>
                <a:lnTo>
                  <a:pt x="3970" y="281"/>
                </a:lnTo>
                <a:lnTo>
                  <a:pt x="3960" y="282"/>
                </a:lnTo>
                <a:lnTo>
                  <a:pt x="3951" y="285"/>
                </a:lnTo>
                <a:lnTo>
                  <a:pt x="3942" y="287"/>
                </a:lnTo>
                <a:lnTo>
                  <a:pt x="3938" y="290"/>
                </a:lnTo>
                <a:lnTo>
                  <a:pt x="3934" y="291"/>
                </a:lnTo>
                <a:lnTo>
                  <a:pt x="3927" y="297"/>
                </a:lnTo>
                <a:lnTo>
                  <a:pt x="3920" y="302"/>
                </a:lnTo>
                <a:lnTo>
                  <a:pt x="3914" y="307"/>
                </a:lnTo>
                <a:lnTo>
                  <a:pt x="3909" y="314"/>
                </a:lnTo>
                <a:lnTo>
                  <a:pt x="3903" y="319"/>
                </a:lnTo>
                <a:lnTo>
                  <a:pt x="3899" y="327"/>
                </a:lnTo>
                <a:lnTo>
                  <a:pt x="3896" y="333"/>
                </a:lnTo>
                <a:lnTo>
                  <a:pt x="3892" y="348"/>
                </a:lnTo>
                <a:lnTo>
                  <a:pt x="3889" y="354"/>
                </a:lnTo>
                <a:lnTo>
                  <a:pt x="3889" y="361"/>
                </a:lnTo>
                <a:lnTo>
                  <a:pt x="4072" y="361"/>
                </a:lnTo>
                <a:close/>
                <a:moveTo>
                  <a:pt x="4311" y="0"/>
                </a:moveTo>
                <a:lnTo>
                  <a:pt x="4318" y="0"/>
                </a:lnTo>
                <a:lnTo>
                  <a:pt x="4325" y="1"/>
                </a:lnTo>
                <a:lnTo>
                  <a:pt x="4332" y="2"/>
                </a:lnTo>
                <a:lnTo>
                  <a:pt x="4338" y="5"/>
                </a:lnTo>
                <a:lnTo>
                  <a:pt x="4343" y="8"/>
                </a:lnTo>
                <a:lnTo>
                  <a:pt x="4350" y="11"/>
                </a:lnTo>
                <a:lnTo>
                  <a:pt x="4355" y="15"/>
                </a:lnTo>
                <a:lnTo>
                  <a:pt x="4359" y="19"/>
                </a:lnTo>
                <a:lnTo>
                  <a:pt x="4364" y="25"/>
                </a:lnTo>
                <a:lnTo>
                  <a:pt x="4368" y="30"/>
                </a:lnTo>
                <a:lnTo>
                  <a:pt x="4371" y="36"/>
                </a:lnTo>
                <a:lnTo>
                  <a:pt x="4374" y="42"/>
                </a:lnTo>
                <a:lnTo>
                  <a:pt x="4376" y="48"/>
                </a:lnTo>
                <a:lnTo>
                  <a:pt x="4378" y="55"/>
                </a:lnTo>
                <a:lnTo>
                  <a:pt x="4379" y="61"/>
                </a:lnTo>
                <a:lnTo>
                  <a:pt x="4379" y="69"/>
                </a:lnTo>
                <a:lnTo>
                  <a:pt x="4379" y="76"/>
                </a:lnTo>
                <a:lnTo>
                  <a:pt x="4378" y="82"/>
                </a:lnTo>
                <a:lnTo>
                  <a:pt x="4376" y="89"/>
                </a:lnTo>
                <a:lnTo>
                  <a:pt x="4374" y="96"/>
                </a:lnTo>
                <a:lnTo>
                  <a:pt x="4371" y="101"/>
                </a:lnTo>
                <a:lnTo>
                  <a:pt x="4368" y="106"/>
                </a:lnTo>
                <a:lnTo>
                  <a:pt x="4364" y="111"/>
                </a:lnTo>
                <a:lnTo>
                  <a:pt x="4359" y="117"/>
                </a:lnTo>
                <a:lnTo>
                  <a:pt x="4355" y="121"/>
                </a:lnTo>
                <a:lnTo>
                  <a:pt x="4350" y="124"/>
                </a:lnTo>
                <a:lnTo>
                  <a:pt x="4343" y="128"/>
                </a:lnTo>
                <a:lnTo>
                  <a:pt x="4338" y="131"/>
                </a:lnTo>
                <a:lnTo>
                  <a:pt x="4332" y="134"/>
                </a:lnTo>
                <a:lnTo>
                  <a:pt x="4325" y="135"/>
                </a:lnTo>
                <a:lnTo>
                  <a:pt x="4318" y="136"/>
                </a:lnTo>
                <a:lnTo>
                  <a:pt x="4311" y="136"/>
                </a:lnTo>
                <a:lnTo>
                  <a:pt x="4304" y="136"/>
                </a:lnTo>
                <a:lnTo>
                  <a:pt x="4297" y="135"/>
                </a:lnTo>
                <a:lnTo>
                  <a:pt x="4291" y="134"/>
                </a:lnTo>
                <a:lnTo>
                  <a:pt x="4284" y="131"/>
                </a:lnTo>
                <a:lnTo>
                  <a:pt x="4279" y="128"/>
                </a:lnTo>
                <a:lnTo>
                  <a:pt x="4272" y="124"/>
                </a:lnTo>
                <a:lnTo>
                  <a:pt x="4267" y="121"/>
                </a:lnTo>
                <a:lnTo>
                  <a:pt x="4263" y="117"/>
                </a:lnTo>
                <a:lnTo>
                  <a:pt x="4258" y="111"/>
                </a:lnTo>
                <a:lnTo>
                  <a:pt x="4254" y="106"/>
                </a:lnTo>
                <a:lnTo>
                  <a:pt x="4251" y="101"/>
                </a:lnTo>
                <a:lnTo>
                  <a:pt x="4248" y="96"/>
                </a:lnTo>
                <a:lnTo>
                  <a:pt x="4246" y="89"/>
                </a:lnTo>
                <a:lnTo>
                  <a:pt x="4244" y="82"/>
                </a:lnTo>
                <a:lnTo>
                  <a:pt x="4244" y="76"/>
                </a:lnTo>
                <a:lnTo>
                  <a:pt x="4242" y="69"/>
                </a:lnTo>
                <a:lnTo>
                  <a:pt x="4244" y="61"/>
                </a:lnTo>
                <a:lnTo>
                  <a:pt x="4244" y="55"/>
                </a:lnTo>
                <a:lnTo>
                  <a:pt x="4246" y="48"/>
                </a:lnTo>
                <a:lnTo>
                  <a:pt x="4248" y="42"/>
                </a:lnTo>
                <a:lnTo>
                  <a:pt x="4251" y="36"/>
                </a:lnTo>
                <a:lnTo>
                  <a:pt x="4254" y="30"/>
                </a:lnTo>
                <a:lnTo>
                  <a:pt x="4258" y="25"/>
                </a:lnTo>
                <a:lnTo>
                  <a:pt x="4263" y="19"/>
                </a:lnTo>
                <a:lnTo>
                  <a:pt x="4267" y="15"/>
                </a:lnTo>
                <a:lnTo>
                  <a:pt x="4272" y="11"/>
                </a:lnTo>
                <a:lnTo>
                  <a:pt x="4279" y="8"/>
                </a:lnTo>
                <a:lnTo>
                  <a:pt x="4284" y="5"/>
                </a:lnTo>
                <a:lnTo>
                  <a:pt x="4291" y="2"/>
                </a:lnTo>
                <a:lnTo>
                  <a:pt x="4297" y="1"/>
                </a:lnTo>
                <a:lnTo>
                  <a:pt x="4304" y="0"/>
                </a:lnTo>
                <a:lnTo>
                  <a:pt x="4311" y="0"/>
                </a:lnTo>
                <a:close/>
                <a:moveTo>
                  <a:pt x="4255" y="613"/>
                </a:moveTo>
                <a:lnTo>
                  <a:pt x="4255" y="203"/>
                </a:lnTo>
                <a:lnTo>
                  <a:pt x="4367" y="203"/>
                </a:lnTo>
                <a:lnTo>
                  <a:pt x="4367" y="613"/>
                </a:lnTo>
                <a:lnTo>
                  <a:pt x="4255" y="613"/>
                </a:lnTo>
                <a:close/>
                <a:moveTo>
                  <a:pt x="4531" y="478"/>
                </a:moveTo>
                <a:lnTo>
                  <a:pt x="4534" y="490"/>
                </a:lnTo>
                <a:lnTo>
                  <a:pt x="4535" y="496"/>
                </a:lnTo>
                <a:lnTo>
                  <a:pt x="4538" y="502"/>
                </a:lnTo>
                <a:lnTo>
                  <a:pt x="4540" y="507"/>
                </a:lnTo>
                <a:lnTo>
                  <a:pt x="4544" y="512"/>
                </a:lnTo>
                <a:lnTo>
                  <a:pt x="4547" y="517"/>
                </a:lnTo>
                <a:lnTo>
                  <a:pt x="4552" y="521"/>
                </a:lnTo>
                <a:lnTo>
                  <a:pt x="4557" y="525"/>
                </a:lnTo>
                <a:lnTo>
                  <a:pt x="4563" y="529"/>
                </a:lnTo>
                <a:lnTo>
                  <a:pt x="4568" y="533"/>
                </a:lnTo>
                <a:lnTo>
                  <a:pt x="4575" y="536"/>
                </a:lnTo>
                <a:lnTo>
                  <a:pt x="4582" y="538"/>
                </a:lnTo>
                <a:lnTo>
                  <a:pt x="4590" y="540"/>
                </a:lnTo>
                <a:lnTo>
                  <a:pt x="4598" y="541"/>
                </a:lnTo>
                <a:lnTo>
                  <a:pt x="4606" y="541"/>
                </a:lnTo>
                <a:lnTo>
                  <a:pt x="4614" y="541"/>
                </a:lnTo>
                <a:lnTo>
                  <a:pt x="4619" y="540"/>
                </a:lnTo>
                <a:lnTo>
                  <a:pt x="4626" y="538"/>
                </a:lnTo>
                <a:lnTo>
                  <a:pt x="4631" y="537"/>
                </a:lnTo>
                <a:lnTo>
                  <a:pt x="4635" y="536"/>
                </a:lnTo>
                <a:lnTo>
                  <a:pt x="4640" y="533"/>
                </a:lnTo>
                <a:lnTo>
                  <a:pt x="4648" y="528"/>
                </a:lnTo>
                <a:lnTo>
                  <a:pt x="4651" y="525"/>
                </a:lnTo>
                <a:lnTo>
                  <a:pt x="4653" y="523"/>
                </a:lnTo>
                <a:lnTo>
                  <a:pt x="4657" y="516"/>
                </a:lnTo>
                <a:lnTo>
                  <a:pt x="4660" y="508"/>
                </a:lnTo>
                <a:lnTo>
                  <a:pt x="4661" y="500"/>
                </a:lnTo>
                <a:lnTo>
                  <a:pt x="4660" y="494"/>
                </a:lnTo>
                <a:lnTo>
                  <a:pt x="4660" y="490"/>
                </a:lnTo>
                <a:lnTo>
                  <a:pt x="4659" y="487"/>
                </a:lnTo>
                <a:lnTo>
                  <a:pt x="4655" y="481"/>
                </a:lnTo>
                <a:lnTo>
                  <a:pt x="4651" y="475"/>
                </a:lnTo>
                <a:lnTo>
                  <a:pt x="4644" y="470"/>
                </a:lnTo>
                <a:lnTo>
                  <a:pt x="4636" y="466"/>
                </a:lnTo>
                <a:lnTo>
                  <a:pt x="4627" y="464"/>
                </a:lnTo>
                <a:lnTo>
                  <a:pt x="4617" y="460"/>
                </a:lnTo>
                <a:lnTo>
                  <a:pt x="4563" y="448"/>
                </a:lnTo>
                <a:lnTo>
                  <a:pt x="4548" y="444"/>
                </a:lnTo>
                <a:lnTo>
                  <a:pt x="4535" y="440"/>
                </a:lnTo>
                <a:lnTo>
                  <a:pt x="4522" y="435"/>
                </a:lnTo>
                <a:lnTo>
                  <a:pt x="4512" y="429"/>
                </a:lnTo>
                <a:lnTo>
                  <a:pt x="4501" y="423"/>
                </a:lnTo>
                <a:lnTo>
                  <a:pt x="4492" y="416"/>
                </a:lnTo>
                <a:lnTo>
                  <a:pt x="4483" y="408"/>
                </a:lnTo>
                <a:lnTo>
                  <a:pt x="4479" y="406"/>
                </a:lnTo>
                <a:lnTo>
                  <a:pt x="4475" y="402"/>
                </a:lnTo>
                <a:lnTo>
                  <a:pt x="4468" y="393"/>
                </a:lnTo>
                <a:lnTo>
                  <a:pt x="4463" y="385"/>
                </a:lnTo>
                <a:lnTo>
                  <a:pt x="4458" y="375"/>
                </a:lnTo>
                <a:lnTo>
                  <a:pt x="4454" y="366"/>
                </a:lnTo>
                <a:lnTo>
                  <a:pt x="4451" y="356"/>
                </a:lnTo>
                <a:lnTo>
                  <a:pt x="4450" y="347"/>
                </a:lnTo>
                <a:lnTo>
                  <a:pt x="4448" y="336"/>
                </a:lnTo>
                <a:lnTo>
                  <a:pt x="4447" y="326"/>
                </a:lnTo>
                <a:lnTo>
                  <a:pt x="4448" y="311"/>
                </a:lnTo>
                <a:lnTo>
                  <a:pt x="4451" y="298"/>
                </a:lnTo>
                <a:lnTo>
                  <a:pt x="4454" y="285"/>
                </a:lnTo>
                <a:lnTo>
                  <a:pt x="4456" y="280"/>
                </a:lnTo>
                <a:lnTo>
                  <a:pt x="4459" y="273"/>
                </a:lnTo>
                <a:lnTo>
                  <a:pt x="4466" y="261"/>
                </a:lnTo>
                <a:lnTo>
                  <a:pt x="4472" y="251"/>
                </a:lnTo>
                <a:lnTo>
                  <a:pt x="4481" y="240"/>
                </a:lnTo>
                <a:lnTo>
                  <a:pt x="4487" y="235"/>
                </a:lnTo>
                <a:lnTo>
                  <a:pt x="4491" y="231"/>
                </a:lnTo>
                <a:lnTo>
                  <a:pt x="4496" y="226"/>
                </a:lnTo>
                <a:lnTo>
                  <a:pt x="4502" y="222"/>
                </a:lnTo>
                <a:lnTo>
                  <a:pt x="4514" y="214"/>
                </a:lnTo>
                <a:lnTo>
                  <a:pt x="4526" y="207"/>
                </a:lnTo>
                <a:lnTo>
                  <a:pt x="4539" y="201"/>
                </a:lnTo>
                <a:lnTo>
                  <a:pt x="4554" y="197"/>
                </a:lnTo>
                <a:lnTo>
                  <a:pt x="4569" y="193"/>
                </a:lnTo>
                <a:lnTo>
                  <a:pt x="4577" y="193"/>
                </a:lnTo>
                <a:lnTo>
                  <a:pt x="4585" y="192"/>
                </a:lnTo>
                <a:lnTo>
                  <a:pt x="4601" y="190"/>
                </a:lnTo>
                <a:lnTo>
                  <a:pt x="4622" y="192"/>
                </a:lnTo>
                <a:lnTo>
                  <a:pt x="4642" y="194"/>
                </a:lnTo>
                <a:lnTo>
                  <a:pt x="4649" y="195"/>
                </a:lnTo>
                <a:lnTo>
                  <a:pt x="4659" y="198"/>
                </a:lnTo>
                <a:lnTo>
                  <a:pt x="4674" y="203"/>
                </a:lnTo>
                <a:lnTo>
                  <a:pt x="4689" y="209"/>
                </a:lnTo>
                <a:lnTo>
                  <a:pt x="4702" y="216"/>
                </a:lnTo>
                <a:lnTo>
                  <a:pt x="4712" y="224"/>
                </a:lnTo>
                <a:lnTo>
                  <a:pt x="4723" y="234"/>
                </a:lnTo>
                <a:lnTo>
                  <a:pt x="4732" y="243"/>
                </a:lnTo>
                <a:lnTo>
                  <a:pt x="4739" y="252"/>
                </a:lnTo>
                <a:lnTo>
                  <a:pt x="4745" y="262"/>
                </a:lnTo>
                <a:lnTo>
                  <a:pt x="4751" y="272"/>
                </a:lnTo>
                <a:lnTo>
                  <a:pt x="4754" y="282"/>
                </a:lnTo>
                <a:lnTo>
                  <a:pt x="4758" y="291"/>
                </a:lnTo>
                <a:lnTo>
                  <a:pt x="4760" y="301"/>
                </a:lnTo>
                <a:lnTo>
                  <a:pt x="4761" y="308"/>
                </a:lnTo>
                <a:lnTo>
                  <a:pt x="4669" y="329"/>
                </a:lnTo>
                <a:lnTo>
                  <a:pt x="4668" y="320"/>
                </a:lnTo>
                <a:lnTo>
                  <a:pt x="4665" y="316"/>
                </a:lnTo>
                <a:lnTo>
                  <a:pt x="4664" y="311"/>
                </a:lnTo>
                <a:lnTo>
                  <a:pt x="4661" y="306"/>
                </a:lnTo>
                <a:lnTo>
                  <a:pt x="4659" y="302"/>
                </a:lnTo>
                <a:lnTo>
                  <a:pt x="4656" y="298"/>
                </a:lnTo>
                <a:lnTo>
                  <a:pt x="4652" y="293"/>
                </a:lnTo>
                <a:lnTo>
                  <a:pt x="4647" y="290"/>
                </a:lnTo>
                <a:lnTo>
                  <a:pt x="4643" y="286"/>
                </a:lnTo>
                <a:lnTo>
                  <a:pt x="4638" y="282"/>
                </a:lnTo>
                <a:lnTo>
                  <a:pt x="4631" y="280"/>
                </a:lnTo>
                <a:lnTo>
                  <a:pt x="4624" y="278"/>
                </a:lnTo>
                <a:lnTo>
                  <a:pt x="4618" y="276"/>
                </a:lnTo>
                <a:lnTo>
                  <a:pt x="4610" y="276"/>
                </a:lnTo>
                <a:lnTo>
                  <a:pt x="4602" y="274"/>
                </a:lnTo>
                <a:lnTo>
                  <a:pt x="4592" y="276"/>
                </a:lnTo>
                <a:lnTo>
                  <a:pt x="4581" y="278"/>
                </a:lnTo>
                <a:lnTo>
                  <a:pt x="4572" y="282"/>
                </a:lnTo>
                <a:lnTo>
                  <a:pt x="4568" y="283"/>
                </a:lnTo>
                <a:lnTo>
                  <a:pt x="4564" y="286"/>
                </a:lnTo>
                <a:lnTo>
                  <a:pt x="4557" y="293"/>
                </a:lnTo>
                <a:lnTo>
                  <a:pt x="4554" y="299"/>
                </a:lnTo>
                <a:lnTo>
                  <a:pt x="4551" y="303"/>
                </a:lnTo>
                <a:lnTo>
                  <a:pt x="4550" y="307"/>
                </a:lnTo>
                <a:lnTo>
                  <a:pt x="4550" y="311"/>
                </a:lnTo>
                <a:lnTo>
                  <a:pt x="4550" y="316"/>
                </a:lnTo>
                <a:lnTo>
                  <a:pt x="4550" y="323"/>
                </a:lnTo>
                <a:lnTo>
                  <a:pt x="4552" y="329"/>
                </a:lnTo>
                <a:lnTo>
                  <a:pt x="4555" y="335"/>
                </a:lnTo>
                <a:lnTo>
                  <a:pt x="4560" y="340"/>
                </a:lnTo>
                <a:lnTo>
                  <a:pt x="4565" y="344"/>
                </a:lnTo>
                <a:lnTo>
                  <a:pt x="4572" y="348"/>
                </a:lnTo>
                <a:lnTo>
                  <a:pt x="4578" y="351"/>
                </a:lnTo>
                <a:lnTo>
                  <a:pt x="4586" y="352"/>
                </a:lnTo>
                <a:lnTo>
                  <a:pt x="4645" y="365"/>
                </a:lnTo>
                <a:lnTo>
                  <a:pt x="4660" y="369"/>
                </a:lnTo>
                <a:lnTo>
                  <a:pt x="4673" y="373"/>
                </a:lnTo>
                <a:lnTo>
                  <a:pt x="4686" y="378"/>
                </a:lnTo>
                <a:lnTo>
                  <a:pt x="4698" y="383"/>
                </a:lnTo>
                <a:lnTo>
                  <a:pt x="4709" y="390"/>
                </a:lnTo>
                <a:lnTo>
                  <a:pt x="4719" y="397"/>
                </a:lnTo>
                <a:lnTo>
                  <a:pt x="4728" y="403"/>
                </a:lnTo>
                <a:lnTo>
                  <a:pt x="4736" y="412"/>
                </a:lnTo>
                <a:lnTo>
                  <a:pt x="4743" y="420"/>
                </a:lnTo>
                <a:lnTo>
                  <a:pt x="4749" y="429"/>
                </a:lnTo>
                <a:lnTo>
                  <a:pt x="4754" y="439"/>
                </a:lnTo>
                <a:lnTo>
                  <a:pt x="4758" y="448"/>
                </a:lnTo>
                <a:lnTo>
                  <a:pt x="4762" y="458"/>
                </a:lnTo>
                <a:lnTo>
                  <a:pt x="4765" y="469"/>
                </a:lnTo>
                <a:lnTo>
                  <a:pt x="4766" y="479"/>
                </a:lnTo>
                <a:lnTo>
                  <a:pt x="4766" y="491"/>
                </a:lnTo>
                <a:lnTo>
                  <a:pt x="4766" y="503"/>
                </a:lnTo>
                <a:lnTo>
                  <a:pt x="4764" y="516"/>
                </a:lnTo>
                <a:lnTo>
                  <a:pt x="4762" y="521"/>
                </a:lnTo>
                <a:lnTo>
                  <a:pt x="4761" y="528"/>
                </a:lnTo>
                <a:lnTo>
                  <a:pt x="4757" y="540"/>
                </a:lnTo>
                <a:lnTo>
                  <a:pt x="4752" y="552"/>
                </a:lnTo>
                <a:lnTo>
                  <a:pt x="4748" y="557"/>
                </a:lnTo>
                <a:lnTo>
                  <a:pt x="4744" y="563"/>
                </a:lnTo>
                <a:lnTo>
                  <a:pt x="4736" y="574"/>
                </a:lnTo>
                <a:lnTo>
                  <a:pt x="4727" y="583"/>
                </a:lnTo>
                <a:lnTo>
                  <a:pt x="4716" y="592"/>
                </a:lnTo>
                <a:lnTo>
                  <a:pt x="4705" y="600"/>
                </a:lnTo>
                <a:lnTo>
                  <a:pt x="4691" y="608"/>
                </a:lnTo>
                <a:lnTo>
                  <a:pt x="4678" y="615"/>
                </a:lnTo>
                <a:lnTo>
                  <a:pt x="4670" y="617"/>
                </a:lnTo>
                <a:lnTo>
                  <a:pt x="4663" y="619"/>
                </a:lnTo>
                <a:lnTo>
                  <a:pt x="4645" y="623"/>
                </a:lnTo>
                <a:lnTo>
                  <a:pt x="4627" y="625"/>
                </a:lnTo>
                <a:lnTo>
                  <a:pt x="4618" y="625"/>
                </a:lnTo>
                <a:lnTo>
                  <a:pt x="4607" y="626"/>
                </a:lnTo>
                <a:lnTo>
                  <a:pt x="4585" y="625"/>
                </a:lnTo>
                <a:lnTo>
                  <a:pt x="4565" y="623"/>
                </a:lnTo>
                <a:lnTo>
                  <a:pt x="4555" y="620"/>
                </a:lnTo>
                <a:lnTo>
                  <a:pt x="4547" y="619"/>
                </a:lnTo>
                <a:lnTo>
                  <a:pt x="4530" y="613"/>
                </a:lnTo>
                <a:lnTo>
                  <a:pt x="4522" y="609"/>
                </a:lnTo>
                <a:lnTo>
                  <a:pt x="4514" y="605"/>
                </a:lnTo>
                <a:lnTo>
                  <a:pt x="4508" y="602"/>
                </a:lnTo>
                <a:lnTo>
                  <a:pt x="4501" y="598"/>
                </a:lnTo>
                <a:lnTo>
                  <a:pt x="4488" y="590"/>
                </a:lnTo>
                <a:lnTo>
                  <a:pt x="4483" y="584"/>
                </a:lnTo>
                <a:lnTo>
                  <a:pt x="4477" y="581"/>
                </a:lnTo>
                <a:lnTo>
                  <a:pt x="4468" y="570"/>
                </a:lnTo>
                <a:lnTo>
                  <a:pt x="4460" y="559"/>
                </a:lnTo>
                <a:lnTo>
                  <a:pt x="4454" y="549"/>
                </a:lnTo>
                <a:lnTo>
                  <a:pt x="4448" y="538"/>
                </a:lnTo>
                <a:lnTo>
                  <a:pt x="4443" y="528"/>
                </a:lnTo>
                <a:lnTo>
                  <a:pt x="4441" y="517"/>
                </a:lnTo>
                <a:lnTo>
                  <a:pt x="4438" y="508"/>
                </a:lnTo>
                <a:lnTo>
                  <a:pt x="4437" y="499"/>
                </a:lnTo>
                <a:lnTo>
                  <a:pt x="4531" y="478"/>
                </a:lnTo>
                <a:close/>
                <a:moveTo>
                  <a:pt x="4988" y="203"/>
                </a:moveTo>
                <a:lnTo>
                  <a:pt x="5071" y="203"/>
                </a:lnTo>
                <a:lnTo>
                  <a:pt x="5071" y="302"/>
                </a:lnTo>
                <a:lnTo>
                  <a:pt x="4988" y="302"/>
                </a:lnTo>
                <a:lnTo>
                  <a:pt x="4988" y="473"/>
                </a:lnTo>
                <a:lnTo>
                  <a:pt x="4990" y="486"/>
                </a:lnTo>
                <a:lnTo>
                  <a:pt x="4991" y="496"/>
                </a:lnTo>
                <a:lnTo>
                  <a:pt x="4994" y="500"/>
                </a:lnTo>
                <a:lnTo>
                  <a:pt x="4995" y="504"/>
                </a:lnTo>
                <a:lnTo>
                  <a:pt x="5000" y="511"/>
                </a:lnTo>
                <a:lnTo>
                  <a:pt x="5004" y="513"/>
                </a:lnTo>
                <a:lnTo>
                  <a:pt x="5008" y="515"/>
                </a:lnTo>
                <a:lnTo>
                  <a:pt x="5016" y="519"/>
                </a:lnTo>
                <a:lnTo>
                  <a:pt x="5020" y="520"/>
                </a:lnTo>
                <a:lnTo>
                  <a:pt x="5025" y="520"/>
                </a:lnTo>
                <a:lnTo>
                  <a:pt x="5037" y="521"/>
                </a:lnTo>
                <a:lnTo>
                  <a:pt x="5047" y="520"/>
                </a:lnTo>
                <a:lnTo>
                  <a:pt x="5057" y="520"/>
                </a:lnTo>
                <a:lnTo>
                  <a:pt x="5064" y="519"/>
                </a:lnTo>
                <a:lnTo>
                  <a:pt x="5071" y="517"/>
                </a:lnTo>
                <a:lnTo>
                  <a:pt x="5071" y="609"/>
                </a:lnTo>
                <a:lnTo>
                  <a:pt x="5062" y="612"/>
                </a:lnTo>
                <a:lnTo>
                  <a:pt x="5047" y="616"/>
                </a:lnTo>
                <a:lnTo>
                  <a:pt x="5030" y="619"/>
                </a:lnTo>
                <a:lnTo>
                  <a:pt x="5020" y="619"/>
                </a:lnTo>
                <a:lnTo>
                  <a:pt x="5008" y="619"/>
                </a:lnTo>
                <a:lnTo>
                  <a:pt x="4994" y="619"/>
                </a:lnTo>
                <a:lnTo>
                  <a:pt x="4979" y="617"/>
                </a:lnTo>
                <a:lnTo>
                  <a:pt x="4966" y="615"/>
                </a:lnTo>
                <a:lnTo>
                  <a:pt x="4954" y="611"/>
                </a:lnTo>
                <a:lnTo>
                  <a:pt x="4949" y="608"/>
                </a:lnTo>
                <a:lnTo>
                  <a:pt x="4942" y="605"/>
                </a:lnTo>
                <a:lnTo>
                  <a:pt x="4932" y="600"/>
                </a:lnTo>
                <a:lnTo>
                  <a:pt x="4923" y="594"/>
                </a:lnTo>
                <a:lnTo>
                  <a:pt x="4917" y="590"/>
                </a:lnTo>
                <a:lnTo>
                  <a:pt x="4913" y="586"/>
                </a:lnTo>
                <a:lnTo>
                  <a:pt x="4909" y="582"/>
                </a:lnTo>
                <a:lnTo>
                  <a:pt x="4906" y="577"/>
                </a:lnTo>
                <a:lnTo>
                  <a:pt x="4902" y="573"/>
                </a:lnTo>
                <a:lnTo>
                  <a:pt x="4899" y="567"/>
                </a:lnTo>
                <a:lnTo>
                  <a:pt x="4895" y="562"/>
                </a:lnTo>
                <a:lnTo>
                  <a:pt x="4892" y="557"/>
                </a:lnTo>
                <a:lnTo>
                  <a:pt x="4890" y="552"/>
                </a:lnTo>
                <a:lnTo>
                  <a:pt x="4887" y="546"/>
                </a:lnTo>
                <a:lnTo>
                  <a:pt x="4886" y="540"/>
                </a:lnTo>
                <a:lnTo>
                  <a:pt x="4883" y="533"/>
                </a:lnTo>
                <a:lnTo>
                  <a:pt x="4881" y="520"/>
                </a:lnTo>
                <a:lnTo>
                  <a:pt x="4879" y="507"/>
                </a:lnTo>
                <a:lnTo>
                  <a:pt x="4878" y="492"/>
                </a:lnTo>
                <a:lnTo>
                  <a:pt x="4878" y="302"/>
                </a:lnTo>
                <a:lnTo>
                  <a:pt x="4804" y="302"/>
                </a:lnTo>
                <a:lnTo>
                  <a:pt x="4804" y="203"/>
                </a:lnTo>
                <a:lnTo>
                  <a:pt x="4825" y="203"/>
                </a:lnTo>
                <a:lnTo>
                  <a:pt x="4833" y="203"/>
                </a:lnTo>
                <a:lnTo>
                  <a:pt x="4840" y="202"/>
                </a:lnTo>
                <a:lnTo>
                  <a:pt x="4846" y="201"/>
                </a:lnTo>
                <a:lnTo>
                  <a:pt x="4853" y="198"/>
                </a:lnTo>
                <a:lnTo>
                  <a:pt x="4858" y="195"/>
                </a:lnTo>
                <a:lnTo>
                  <a:pt x="4864" y="193"/>
                </a:lnTo>
                <a:lnTo>
                  <a:pt x="4869" y="189"/>
                </a:lnTo>
                <a:lnTo>
                  <a:pt x="4873" y="185"/>
                </a:lnTo>
                <a:lnTo>
                  <a:pt x="4877" y="180"/>
                </a:lnTo>
                <a:lnTo>
                  <a:pt x="4879" y="174"/>
                </a:lnTo>
                <a:lnTo>
                  <a:pt x="4882" y="169"/>
                </a:lnTo>
                <a:lnTo>
                  <a:pt x="4885" y="164"/>
                </a:lnTo>
                <a:lnTo>
                  <a:pt x="4886" y="157"/>
                </a:lnTo>
                <a:lnTo>
                  <a:pt x="4887" y="152"/>
                </a:lnTo>
                <a:lnTo>
                  <a:pt x="4888" y="146"/>
                </a:lnTo>
                <a:lnTo>
                  <a:pt x="4888" y="138"/>
                </a:lnTo>
                <a:lnTo>
                  <a:pt x="4888" y="81"/>
                </a:lnTo>
                <a:lnTo>
                  <a:pt x="4988" y="81"/>
                </a:lnTo>
                <a:lnTo>
                  <a:pt x="4988" y="203"/>
                </a:lnTo>
                <a:close/>
                <a:moveTo>
                  <a:pt x="5187" y="775"/>
                </a:moveTo>
                <a:lnTo>
                  <a:pt x="5284" y="562"/>
                </a:lnTo>
                <a:lnTo>
                  <a:pt x="5109" y="203"/>
                </a:lnTo>
                <a:lnTo>
                  <a:pt x="5234" y="203"/>
                </a:lnTo>
                <a:lnTo>
                  <a:pt x="5343" y="444"/>
                </a:lnTo>
                <a:lnTo>
                  <a:pt x="5444" y="203"/>
                </a:lnTo>
                <a:lnTo>
                  <a:pt x="5562" y="203"/>
                </a:lnTo>
                <a:lnTo>
                  <a:pt x="5305" y="775"/>
                </a:lnTo>
                <a:lnTo>
                  <a:pt x="5187" y="775"/>
                </a:lnTo>
                <a:close/>
                <a:moveTo>
                  <a:pt x="5997" y="408"/>
                </a:moveTo>
                <a:lnTo>
                  <a:pt x="5996" y="432"/>
                </a:lnTo>
                <a:lnTo>
                  <a:pt x="5994" y="443"/>
                </a:lnTo>
                <a:lnTo>
                  <a:pt x="5993" y="454"/>
                </a:lnTo>
                <a:lnTo>
                  <a:pt x="5990" y="465"/>
                </a:lnTo>
                <a:lnTo>
                  <a:pt x="5989" y="470"/>
                </a:lnTo>
                <a:lnTo>
                  <a:pt x="5988" y="475"/>
                </a:lnTo>
                <a:lnTo>
                  <a:pt x="5985" y="486"/>
                </a:lnTo>
                <a:lnTo>
                  <a:pt x="5981" y="495"/>
                </a:lnTo>
                <a:lnTo>
                  <a:pt x="5977" y="506"/>
                </a:lnTo>
                <a:lnTo>
                  <a:pt x="5972" y="515"/>
                </a:lnTo>
                <a:lnTo>
                  <a:pt x="5962" y="532"/>
                </a:lnTo>
                <a:lnTo>
                  <a:pt x="5950" y="549"/>
                </a:lnTo>
                <a:lnTo>
                  <a:pt x="5943" y="557"/>
                </a:lnTo>
                <a:lnTo>
                  <a:pt x="5935" y="565"/>
                </a:lnTo>
                <a:lnTo>
                  <a:pt x="5929" y="571"/>
                </a:lnTo>
                <a:lnTo>
                  <a:pt x="5921" y="578"/>
                </a:lnTo>
                <a:lnTo>
                  <a:pt x="5913" y="584"/>
                </a:lnTo>
                <a:lnTo>
                  <a:pt x="5904" y="590"/>
                </a:lnTo>
                <a:lnTo>
                  <a:pt x="5896" y="596"/>
                </a:lnTo>
                <a:lnTo>
                  <a:pt x="5887" y="600"/>
                </a:lnTo>
                <a:lnTo>
                  <a:pt x="5867" y="609"/>
                </a:lnTo>
                <a:lnTo>
                  <a:pt x="5858" y="613"/>
                </a:lnTo>
                <a:lnTo>
                  <a:pt x="5847" y="617"/>
                </a:lnTo>
                <a:lnTo>
                  <a:pt x="5826" y="621"/>
                </a:lnTo>
                <a:lnTo>
                  <a:pt x="5805" y="625"/>
                </a:lnTo>
                <a:lnTo>
                  <a:pt x="5783" y="626"/>
                </a:lnTo>
                <a:lnTo>
                  <a:pt x="5759" y="625"/>
                </a:lnTo>
                <a:lnTo>
                  <a:pt x="5749" y="624"/>
                </a:lnTo>
                <a:lnTo>
                  <a:pt x="5738" y="621"/>
                </a:lnTo>
                <a:lnTo>
                  <a:pt x="5728" y="620"/>
                </a:lnTo>
                <a:lnTo>
                  <a:pt x="5717" y="617"/>
                </a:lnTo>
                <a:lnTo>
                  <a:pt x="5707" y="613"/>
                </a:lnTo>
                <a:lnTo>
                  <a:pt x="5698" y="609"/>
                </a:lnTo>
                <a:lnTo>
                  <a:pt x="5687" y="605"/>
                </a:lnTo>
                <a:lnTo>
                  <a:pt x="5678" y="600"/>
                </a:lnTo>
                <a:lnTo>
                  <a:pt x="5661" y="590"/>
                </a:lnTo>
                <a:lnTo>
                  <a:pt x="5644" y="578"/>
                </a:lnTo>
                <a:lnTo>
                  <a:pt x="5636" y="571"/>
                </a:lnTo>
                <a:lnTo>
                  <a:pt x="5629" y="565"/>
                </a:lnTo>
                <a:lnTo>
                  <a:pt x="5621" y="557"/>
                </a:lnTo>
                <a:lnTo>
                  <a:pt x="5615" y="549"/>
                </a:lnTo>
                <a:lnTo>
                  <a:pt x="5610" y="541"/>
                </a:lnTo>
                <a:lnTo>
                  <a:pt x="5603" y="532"/>
                </a:lnTo>
                <a:lnTo>
                  <a:pt x="5598" y="524"/>
                </a:lnTo>
                <a:lnTo>
                  <a:pt x="5592" y="515"/>
                </a:lnTo>
                <a:lnTo>
                  <a:pt x="5587" y="506"/>
                </a:lnTo>
                <a:lnTo>
                  <a:pt x="5583" y="495"/>
                </a:lnTo>
                <a:lnTo>
                  <a:pt x="5579" y="486"/>
                </a:lnTo>
                <a:lnTo>
                  <a:pt x="5577" y="475"/>
                </a:lnTo>
                <a:lnTo>
                  <a:pt x="5571" y="454"/>
                </a:lnTo>
                <a:lnTo>
                  <a:pt x="5569" y="432"/>
                </a:lnTo>
                <a:lnTo>
                  <a:pt x="5567" y="420"/>
                </a:lnTo>
                <a:lnTo>
                  <a:pt x="5567" y="408"/>
                </a:lnTo>
                <a:lnTo>
                  <a:pt x="5567" y="397"/>
                </a:lnTo>
                <a:lnTo>
                  <a:pt x="5569" y="385"/>
                </a:lnTo>
                <a:lnTo>
                  <a:pt x="5570" y="374"/>
                </a:lnTo>
                <a:lnTo>
                  <a:pt x="5571" y="362"/>
                </a:lnTo>
                <a:lnTo>
                  <a:pt x="5574" y="352"/>
                </a:lnTo>
                <a:lnTo>
                  <a:pt x="5575" y="347"/>
                </a:lnTo>
                <a:lnTo>
                  <a:pt x="5577" y="341"/>
                </a:lnTo>
                <a:lnTo>
                  <a:pt x="5579" y="331"/>
                </a:lnTo>
                <a:lnTo>
                  <a:pt x="5583" y="320"/>
                </a:lnTo>
                <a:lnTo>
                  <a:pt x="5587" y="311"/>
                </a:lnTo>
                <a:lnTo>
                  <a:pt x="5592" y="302"/>
                </a:lnTo>
                <a:lnTo>
                  <a:pt x="5603" y="283"/>
                </a:lnTo>
                <a:lnTo>
                  <a:pt x="5615" y="268"/>
                </a:lnTo>
                <a:lnTo>
                  <a:pt x="5621" y="260"/>
                </a:lnTo>
                <a:lnTo>
                  <a:pt x="5629" y="252"/>
                </a:lnTo>
                <a:lnTo>
                  <a:pt x="5636" y="245"/>
                </a:lnTo>
                <a:lnTo>
                  <a:pt x="5644" y="239"/>
                </a:lnTo>
                <a:lnTo>
                  <a:pt x="5661" y="226"/>
                </a:lnTo>
                <a:lnTo>
                  <a:pt x="5678" y="215"/>
                </a:lnTo>
                <a:lnTo>
                  <a:pt x="5698" y="207"/>
                </a:lnTo>
                <a:lnTo>
                  <a:pt x="5707" y="203"/>
                </a:lnTo>
                <a:lnTo>
                  <a:pt x="5717" y="199"/>
                </a:lnTo>
                <a:lnTo>
                  <a:pt x="5728" y="197"/>
                </a:lnTo>
                <a:lnTo>
                  <a:pt x="5738" y="195"/>
                </a:lnTo>
                <a:lnTo>
                  <a:pt x="5759" y="192"/>
                </a:lnTo>
                <a:lnTo>
                  <a:pt x="5783" y="190"/>
                </a:lnTo>
                <a:lnTo>
                  <a:pt x="5805" y="192"/>
                </a:lnTo>
                <a:lnTo>
                  <a:pt x="5816" y="193"/>
                </a:lnTo>
                <a:lnTo>
                  <a:pt x="5826" y="195"/>
                </a:lnTo>
                <a:lnTo>
                  <a:pt x="5837" y="197"/>
                </a:lnTo>
                <a:lnTo>
                  <a:pt x="5847" y="199"/>
                </a:lnTo>
                <a:lnTo>
                  <a:pt x="5858" y="203"/>
                </a:lnTo>
                <a:lnTo>
                  <a:pt x="5867" y="207"/>
                </a:lnTo>
                <a:lnTo>
                  <a:pt x="5877" y="211"/>
                </a:lnTo>
                <a:lnTo>
                  <a:pt x="5887" y="215"/>
                </a:lnTo>
                <a:lnTo>
                  <a:pt x="5896" y="220"/>
                </a:lnTo>
                <a:lnTo>
                  <a:pt x="5904" y="226"/>
                </a:lnTo>
                <a:lnTo>
                  <a:pt x="5913" y="232"/>
                </a:lnTo>
                <a:lnTo>
                  <a:pt x="5921" y="239"/>
                </a:lnTo>
                <a:lnTo>
                  <a:pt x="5929" y="245"/>
                </a:lnTo>
                <a:lnTo>
                  <a:pt x="5935" y="252"/>
                </a:lnTo>
                <a:lnTo>
                  <a:pt x="5943" y="260"/>
                </a:lnTo>
                <a:lnTo>
                  <a:pt x="5950" y="268"/>
                </a:lnTo>
                <a:lnTo>
                  <a:pt x="5956" y="276"/>
                </a:lnTo>
                <a:lnTo>
                  <a:pt x="5962" y="283"/>
                </a:lnTo>
                <a:lnTo>
                  <a:pt x="5967" y="293"/>
                </a:lnTo>
                <a:lnTo>
                  <a:pt x="5972" y="302"/>
                </a:lnTo>
                <a:lnTo>
                  <a:pt x="5977" y="311"/>
                </a:lnTo>
                <a:lnTo>
                  <a:pt x="5981" y="320"/>
                </a:lnTo>
                <a:lnTo>
                  <a:pt x="5985" y="331"/>
                </a:lnTo>
                <a:lnTo>
                  <a:pt x="5988" y="341"/>
                </a:lnTo>
                <a:lnTo>
                  <a:pt x="5993" y="362"/>
                </a:lnTo>
                <a:lnTo>
                  <a:pt x="5996" y="385"/>
                </a:lnTo>
                <a:lnTo>
                  <a:pt x="5997" y="397"/>
                </a:lnTo>
                <a:lnTo>
                  <a:pt x="5997" y="408"/>
                </a:lnTo>
                <a:close/>
                <a:moveTo>
                  <a:pt x="5887" y="408"/>
                </a:moveTo>
                <a:lnTo>
                  <a:pt x="5885" y="394"/>
                </a:lnTo>
                <a:lnTo>
                  <a:pt x="5884" y="381"/>
                </a:lnTo>
                <a:lnTo>
                  <a:pt x="5881" y="369"/>
                </a:lnTo>
                <a:lnTo>
                  <a:pt x="5877" y="357"/>
                </a:lnTo>
                <a:lnTo>
                  <a:pt x="5874" y="347"/>
                </a:lnTo>
                <a:lnTo>
                  <a:pt x="5868" y="337"/>
                </a:lnTo>
                <a:lnTo>
                  <a:pt x="5862" y="328"/>
                </a:lnTo>
                <a:lnTo>
                  <a:pt x="5855" y="320"/>
                </a:lnTo>
                <a:lnTo>
                  <a:pt x="5847" y="314"/>
                </a:lnTo>
                <a:lnTo>
                  <a:pt x="5843" y="311"/>
                </a:lnTo>
                <a:lnTo>
                  <a:pt x="5839" y="308"/>
                </a:lnTo>
                <a:lnTo>
                  <a:pt x="5835" y="306"/>
                </a:lnTo>
                <a:lnTo>
                  <a:pt x="5830" y="303"/>
                </a:lnTo>
                <a:lnTo>
                  <a:pt x="5821" y="299"/>
                </a:lnTo>
                <a:lnTo>
                  <a:pt x="5812" y="295"/>
                </a:lnTo>
                <a:lnTo>
                  <a:pt x="5803" y="294"/>
                </a:lnTo>
                <a:lnTo>
                  <a:pt x="5792" y="291"/>
                </a:lnTo>
                <a:lnTo>
                  <a:pt x="5783" y="291"/>
                </a:lnTo>
                <a:lnTo>
                  <a:pt x="5772" y="291"/>
                </a:lnTo>
                <a:lnTo>
                  <a:pt x="5762" y="294"/>
                </a:lnTo>
                <a:lnTo>
                  <a:pt x="5753" y="295"/>
                </a:lnTo>
                <a:lnTo>
                  <a:pt x="5743" y="299"/>
                </a:lnTo>
                <a:lnTo>
                  <a:pt x="5734" y="303"/>
                </a:lnTo>
                <a:lnTo>
                  <a:pt x="5725" y="308"/>
                </a:lnTo>
                <a:lnTo>
                  <a:pt x="5717" y="314"/>
                </a:lnTo>
                <a:lnTo>
                  <a:pt x="5713" y="318"/>
                </a:lnTo>
                <a:lnTo>
                  <a:pt x="5709" y="320"/>
                </a:lnTo>
                <a:lnTo>
                  <a:pt x="5703" y="328"/>
                </a:lnTo>
                <a:lnTo>
                  <a:pt x="5696" y="337"/>
                </a:lnTo>
                <a:lnTo>
                  <a:pt x="5691" y="347"/>
                </a:lnTo>
                <a:lnTo>
                  <a:pt x="5687" y="357"/>
                </a:lnTo>
                <a:lnTo>
                  <a:pt x="5683" y="369"/>
                </a:lnTo>
                <a:lnTo>
                  <a:pt x="5680" y="381"/>
                </a:lnTo>
                <a:lnTo>
                  <a:pt x="5679" y="394"/>
                </a:lnTo>
                <a:lnTo>
                  <a:pt x="5678" y="408"/>
                </a:lnTo>
                <a:lnTo>
                  <a:pt x="5679" y="423"/>
                </a:lnTo>
                <a:lnTo>
                  <a:pt x="5680" y="436"/>
                </a:lnTo>
                <a:lnTo>
                  <a:pt x="5683" y="448"/>
                </a:lnTo>
                <a:lnTo>
                  <a:pt x="5687" y="458"/>
                </a:lnTo>
                <a:lnTo>
                  <a:pt x="5691" y="469"/>
                </a:lnTo>
                <a:lnTo>
                  <a:pt x="5696" y="479"/>
                </a:lnTo>
                <a:lnTo>
                  <a:pt x="5703" y="487"/>
                </a:lnTo>
                <a:lnTo>
                  <a:pt x="5709" y="495"/>
                </a:lnTo>
                <a:lnTo>
                  <a:pt x="5717" y="503"/>
                </a:lnTo>
                <a:lnTo>
                  <a:pt x="5721" y="506"/>
                </a:lnTo>
                <a:lnTo>
                  <a:pt x="5725" y="508"/>
                </a:lnTo>
                <a:lnTo>
                  <a:pt x="5730" y="511"/>
                </a:lnTo>
                <a:lnTo>
                  <a:pt x="5734" y="513"/>
                </a:lnTo>
                <a:lnTo>
                  <a:pt x="5743" y="517"/>
                </a:lnTo>
                <a:lnTo>
                  <a:pt x="5753" y="521"/>
                </a:lnTo>
                <a:lnTo>
                  <a:pt x="5762" y="523"/>
                </a:lnTo>
                <a:lnTo>
                  <a:pt x="5772" y="524"/>
                </a:lnTo>
                <a:lnTo>
                  <a:pt x="5783" y="525"/>
                </a:lnTo>
                <a:lnTo>
                  <a:pt x="5792" y="524"/>
                </a:lnTo>
                <a:lnTo>
                  <a:pt x="5803" y="523"/>
                </a:lnTo>
                <a:lnTo>
                  <a:pt x="5812" y="521"/>
                </a:lnTo>
                <a:lnTo>
                  <a:pt x="5821" y="517"/>
                </a:lnTo>
                <a:lnTo>
                  <a:pt x="5830" y="513"/>
                </a:lnTo>
                <a:lnTo>
                  <a:pt x="5839" y="508"/>
                </a:lnTo>
                <a:lnTo>
                  <a:pt x="5847" y="503"/>
                </a:lnTo>
                <a:lnTo>
                  <a:pt x="5851" y="499"/>
                </a:lnTo>
                <a:lnTo>
                  <a:pt x="5855" y="496"/>
                </a:lnTo>
                <a:lnTo>
                  <a:pt x="5862" y="489"/>
                </a:lnTo>
                <a:lnTo>
                  <a:pt x="5868" y="479"/>
                </a:lnTo>
                <a:lnTo>
                  <a:pt x="5874" y="470"/>
                </a:lnTo>
                <a:lnTo>
                  <a:pt x="5877" y="460"/>
                </a:lnTo>
                <a:lnTo>
                  <a:pt x="5881" y="448"/>
                </a:lnTo>
                <a:lnTo>
                  <a:pt x="5884" y="436"/>
                </a:lnTo>
                <a:lnTo>
                  <a:pt x="5885" y="423"/>
                </a:lnTo>
                <a:lnTo>
                  <a:pt x="5887" y="408"/>
                </a:lnTo>
                <a:close/>
                <a:moveTo>
                  <a:pt x="5694" y="31"/>
                </a:moveTo>
                <a:lnTo>
                  <a:pt x="5700" y="31"/>
                </a:lnTo>
                <a:lnTo>
                  <a:pt x="5705" y="31"/>
                </a:lnTo>
                <a:lnTo>
                  <a:pt x="5712" y="34"/>
                </a:lnTo>
                <a:lnTo>
                  <a:pt x="5717" y="35"/>
                </a:lnTo>
                <a:lnTo>
                  <a:pt x="5722" y="38"/>
                </a:lnTo>
                <a:lnTo>
                  <a:pt x="5726" y="40"/>
                </a:lnTo>
                <a:lnTo>
                  <a:pt x="5732" y="44"/>
                </a:lnTo>
                <a:lnTo>
                  <a:pt x="5736" y="48"/>
                </a:lnTo>
                <a:lnTo>
                  <a:pt x="5740" y="52"/>
                </a:lnTo>
                <a:lnTo>
                  <a:pt x="5743" y="56"/>
                </a:lnTo>
                <a:lnTo>
                  <a:pt x="5749" y="67"/>
                </a:lnTo>
                <a:lnTo>
                  <a:pt x="5750" y="72"/>
                </a:lnTo>
                <a:lnTo>
                  <a:pt x="5751" y="78"/>
                </a:lnTo>
                <a:lnTo>
                  <a:pt x="5753" y="84"/>
                </a:lnTo>
                <a:lnTo>
                  <a:pt x="5753" y="90"/>
                </a:lnTo>
                <a:lnTo>
                  <a:pt x="5753" y="96"/>
                </a:lnTo>
                <a:lnTo>
                  <a:pt x="5751" y="102"/>
                </a:lnTo>
                <a:lnTo>
                  <a:pt x="5750" y="107"/>
                </a:lnTo>
                <a:lnTo>
                  <a:pt x="5749" y="113"/>
                </a:lnTo>
                <a:lnTo>
                  <a:pt x="5746" y="118"/>
                </a:lnTo>
                <a:lnTo>
                  <a:pt x="5743" y="123"/>
                </a:lnTo>
                <a:lnTo>
                  <a:pt x="5740" y="127"/>
                </a:lnTo>
                <a:lnTo>
                  <a:pt x="5736" y="131"/>
                </a:lnTo>
                <a:lnTo>
                  <a:pt x="5732" y="135"/>
                </a:lnTo>
                <a:lnTo>
                  <a:pt x="5726" y="138"/>
                </a:lnTo>
                <a:lnTo>
                  <a:pt x="5722" y="142"/>
                </a:lnTo>
                <a:lnTo>
                  <a:pt x="5717" y="144"/>
                </a:lnTo>
                <a:lnTo>
                  <a:pt x="5712" y="146"/>
                </a:lnTo>
                <a:lnTo>
                  <a:pt x="5705" y="147"/>
                </a:lnTo>
                <a:lnTo>
                  <a:pt x="5700" y="148"/>
                </a:lnTo>
                <a:lnTo>
                  <a:pt x="5694" y="148"/>
                </a:lnTo>
                <a:lnTo>
                  <a:pt x="5688" y="148"/>
                </a:lnTo>
                <a:lnTo>
                  <a:pt x="5682" y="147"/>
                </a:lnTo>
                <a:lnTo>
                  <a:pt x="5676" y="146"/>
                </a:lnTo>
                <a:lnTo>
                  <a:pt x="5671" y="144"/>
                </a:lnTo>
                <a:lnTo>
                  <a:pt x="5666" y="142"/>
                </a:lnTo>
                <a:lnTo>
                  <a:pt x="5661" y="138"/>
                </a:lnTo>
                <a:lnTo>
                  <a:pt x="5657" y="135"/>
                </a:lnTo>
                <a:lnTo>
                  <a:pt x="5653" y="131"/>
                </a:lnTo>
                <a:lnTo>
                  <a:pt x="5645" y="123"/>
                </a:lnTo>
                <a:lnTo>
                  <a:pt x="5642" y="118"/>
                </a:lnTo>
                <a:lnTo>
                  <a:pt x="5640" y="113"/>
                </a:lnTo>
                <a:lnTo>
                  <a:pt x="5638" y="107"/>
                </a:lnTo>
                <a:lnTo>
                  <a:pt x="5637" y="102"/>
                </a:lnTo>
                <a:lnTo>
                  <a:pt x="5636" y="96"/>
                </a:lnTo>
                <a:lnTo>
                  <a:pt x="5636" y="90"/>
                </a:lnTo>
                <a:lnTo>
                  <a:pt x="5636" y="84"/>
                </a:lnTo>
                <a:lnTo>
                  <a:pt x="5637" y="78"/>
                </a:lnTo>
                <a:lnTo>
                  <a:pt x="5638" y="72"/>
                </a:lnTo>
                <a:lnTo>
                  <a:pt x="5640" y="67"/>
                </a:lnTo>
                <a:lnTo>
                  <a:pt x="5642" y="61"/>
                </a:lnTo>
                <a:lnTo>
                  <a:pt x="5645" y="56"/>
                </a:lnTo>
                <a:lnTo>
                  <a:pt x="5649" y="52"/>
                </a:lnTo>
                <a:lnTo>
                  <a:pt x="5653" y="48"/>
                </a:lnTo>
                <a:lnTo>
                  <a:pt x="5657" y="44"/>
                </a:lnTo>
                <a:lnTo>
                  <a:pt x="5661" y="40"/>
                </a:lnTo>
                <a:lnTo>
                  <a:pt x="5671" y="35"/>
                </a:lnTo>
                <a:lnTo>
                  <a:pt x="5676" y="34"/>
                </a:lnTo>
                <a:lnTo>
                  <a:pt x="5682" y="31"/>
                </a:lnTo>
                <a:lnTo>
                  <a:pt x="5688" y="31"/>
                </a:lnTo>
                <a:lnTo>
                  <a:pt x="5694" y="31"/>
                </a:lnTo>
                <a:close/>
                <a:moveTo>
                  <a:pt x="5870" y="31"/>
                </a:moveTo>
                <a:lnTo>
                  <a:pt x="5875" y="31"/>
                </a:lnTo>
                <a:lnTo>
                  <a:pt x="5881" y="31"/>
                </a:lnTo>
                <a:lnTo>
                  <a:pt x="5887" y="34"/>
                </a:lnTo>
                <a:lnTo>
                  <a:pt x="5892" y="35"/>
                </a:lnTo>
                <a:lnTo>
                  <a:pt x="5897" y="38"/>
                </a:lnTo>
                <a:lnTo>
                  <a:pt x="5902" y="40"/>
                </a:lnTo>
                <a:lnTo>
                  <a:pt x="5906" y="44"/>
                </a:lnTo>
                <a:lnTo>
                  <a:pt x="5910" y="48"/>
                </a:lnTo>
                <a:lnTo>
                  <a:pt x="5914" y="52"/>
                </a:lnTo>
                <a:lnTo>
                  <a:pt x="5918" y="56"/>
                </a:lnTo>
                <a:lnTo>
                  <a:pt x="5923" y="67"/>
                </a:lnTo>
                <a:lnTo>
                  <a:pt x="5926" y="72"/>
                </a:lnTo>
                <a:lnTo>
                  <a:pt x="5927" y="78"/>
                </a:lnTo>
                <a:lnTo>
                  <a:pt x="5927" y="84"/>
                </a:lnTo>
                <a:lnTo>
                  <a:pt x="5929" y="90"/>
                </a:lnTo>
                <a:lnTo>
                  <a:pt x="5927" y="96"/>
                </a:lnTo>
                <a:lnTo>
                  <a:pt x="5927" y="102"/>
                </a:lnTo>
                <a:lnTo>
                  <a:pt x="5926" y="107"/>
                </a:lnTo>
                <a:lnTo>
                  <a:pt x="5923" y="113"/>
                </a:lnTo>
                <a:lnTo>
                  <a:pt x="5921" y="118"/>
                </a:lnTo>
                <a:lnTo>
                  <a:pt x="5918" y="123"/>
                </a:lnTo>
                <a:lnTo>
                  <a:pt x="5914" y="127"/>
                </a:lnTo>
                <a:lnTo>
                  <a:pt x="5910" y="131"/>
                </a:lnTo>
                <a:lnTo>
                  <a:pt x="5906" y="135"/>
                </a:lnTo>
                <a:lnTo>
                  <a:pt x="5902" y="138"/>
                </a:lnTo>
                <a:lnTo>
                  <a:pt x="5897" y="142"/>
                </a:lnTo>
                <a:lnTo>
                  <a:pt x="5892" y="144"/>
                </a:lnTo>
                <a:lnTo>
                  <a:pt x="5887" y="146"/>
                </a:lnTo>
                <a:lnTo>
                  <a:pt x="5881" y="147"/>
                </a:lnTo>
                <a:lnTo>
                  <a:pt x="5875" y="148"/>
                </a:lnTo>
                <a:lnTo>
                  <a:pt x="5870" y="148"/>
                </a:lnTo>
                <a:lnTo>
                  <a:pt x="5863" y="148"/>
                </a:lnTo>
                <a:lnTo>
                  <a:pt x="5856" y="147"/>
                </a:lnTo>
                <a:lnTo>
                  <a:pt x="5851" y="146"/>
                </a:lnTo>
                <a:lnTo>
                  <a:pt x="5846" y="144"/>
                </a:lnTo>
                <a:lnTo>
                  <a:pt x="5841" y="142"/>
                </a:lnTo>
                <a:lnTo>
                  <a:pt x="5835" y="138"/>
                </a:lnTo>
                <a:lnTo>
                  <a:pt x="5831" y="135"/>
                </a:lnTo>
                <a:lnTo>
                  <a:pt x="5828" y="131"/>
                </a:lnTo>
                <a:lnTo>
                  <a:pt x="5824" y="127"/>
                </a:lnTo>
                <a:lnTo>
                  <a:pt x="5820" y="123"/>
                </a:lnTo>
                <a:lnTo>
                  <a:pt x="5817" y="118"/>
                </a:lnTo>
                <a:lnTo>
                  <a:pt x="5814" y="113"/>
                </a:lnTo>
                <a:lnTo>
                  <a:pt x="5813" y="107"/>
                </a:lnTo>
                <a:lnTo>
                  <a:pt x="5812" y="102"/>
                </a:lnTo>
                <a:lnTo>
                  <a:pt x="5810" y="90"/>
                </a:lnTo>
                <a:lnTo>
                  <a:pt x="5812" y="78"/>
                </a:lnTo>
                <a:lnTo>
                  <a:pt x="5813" y="72"/>
                </a:lnTo>
                <a:lnTo>
                  <a:pt x="5814" y="67"/>
                </a:lnTo>
                <a:lnTo>
                  <a:pt x="5817" y="61"/>
                </a:lnTo>
                <a:lnTo>
                  <a:pt x="5820" y="56"/>
                </a:lnTo>
                <a:lnTo>
                  <a:pt x="5824" y="52"/>
                </a:lnTo>
                <a:lnTo>
                  <a:pt x="5828" y="48"/>
                </a:lnTo>
                <a:lnTo>
                  <a:pt x="5831" y="44"/>
                </a:lnTo>
                <a:lnTo>
                  <a:pt x="5835" y="40"/>
                </a:lnTo>
                <a:lnTo>
                  <a:pt x="5846" y="35"/>
                </a:lnTo>
                <a:lnTo>
                  <a:pt x="5851" y="34"/>
                </a:lnTo>
                <a:lnTo>
                  <a:pt x="5856" y="31"/>
                </a:lnTo>
                <a:lnTo>
                  <a:pt x="5863" y="31"/>
                </a:lnTo>
                <a:lnTo>
                  <a:pt x="5870" y="31"/>
                </a:lnTo>
                <a:close/>
                <a:moveTo>
                  <a:pt x="6127" y="467"/>
                </a:moveTo>
                <a:lnTo>
                  <a:pt x="6135" y="467"/>
                </a:lnTo>
                <a:lnTo>
                  <a:pt x="6143" y="469"/>
                </a:lnTo>
                <a:lnTo>
                  <a:pt x="6151" y="471"/>
                </a:lnTo>
                <a:lnTo>
                  <a:pt x="6157" y="474"/>
                </a:lnTo>
                <a:lnTo>
                  <a:pt x="6164" y="477"/>
                </a:lnTo>
                <a:lnTo>
                  <a:pt x="6170" y="481"/>
                </a:lnTo>
                <a:lnTo>
                  <a:pt x="6176" y="485"/>
                </a:lnTo>
                <a:lnTo>
                  <a:pt x="6182" y="490"/>
                </a:lnTo>
                <a:lnTo>
                  <a:pt x="6186" y="495"/>
                </a:lnTo>
                <a:lnTo>
                  <a:pt x="6191" y="502"/>
                </a:lnTo>
                <a:lnTo>
                  <a:pt x="6195" y="507"/>
                </a:lnTo>
                <a:lnTo>
                  <a:pt x="6198" y="513"/>
                </a:lnTo>
                <a:lnTo>
                  <a:pt x="6201" y="521"/>
                </a:lnTo>
                <a:lnTo>
                  <a:pt x="6202" y="528"/>
                </a:lnTo>
                <a:lnTo>
                  <a:pt x="6203" y="536"/>
                </a:lnTo>
                <a:lnTo>
                  <a:pt x="6204" y="544"/>
                </a:lnTo>
                <a:lnTo>
                  <a:pt x="6203" y="552"/>
                </a:lnTo>
                <a:lnTo>
                  <a:pt x="6202" y="558"/>
                </a:lnTo>
                <a:lnTo>
                  <a:pt x="6201" y="566"/>
                </a:lnTo>
                <a:lnTo>
                  <a:pt x="6198" y="573"/>
                </a:lnTo>
                <a:lnTo>
                  <a:pt x="6195" y="579"/>
                </a:lnTo>
                <a:lnTo>
                  <a:pt x="6191" y="586"/>
                </a:lnTo>
                <a:lnTo>
                  <a:pt x="6186" y="591"/>
                </a:lnTo>
                <a:lnTo>
                  <a:pt x="6182" y="598"/>
                </a:lnTo>
                <a:lnTo>
                  <a:pt x="6176" y="602"/>
                </a:lnTo>
                <a:lnTo>
                  <a:pt x="6170" y="607"/>
                </a:lnTo>
                <a:lnTo>
                  <a:pt x="6164" y="609"/>
                </a:lnTo>
                <a:lnTo>
                  <a:pt x="6157" y="613"/>
                </a:lnTo>
                <a:lnTo>
                  <a:pt x="6151" y="616"/>
                </a:lnTo>
                <a:lnTo>
                  <a:pt x="6143" y="617"/>
                </a:lnTo>
                <a:lnTo>
                  <a:pt x="6135" y="619"/>
                </a:lnTo>
                <a:lnTo>
                  <a:pt x="6127" y="619"/>
                </a:lnTo>
                <a:lnTo>
                  <a:pt x="6119" y="619"/>
                </a:lnTo>
                <a:lnTo>
                  <a:pt x="6113" y="617"/>
                </a:lnTo>
                <a:lnTo>
                  <a:pt x="6105" y="616"/>
                </a:lnTo>
                <a:lnTo>
                  <a:pt x="6098" y="613"/>
                </a:lnTo>
                <a:lnTo>
                  <a:pt x="6092" y="609"/>
                </a:lnTo>
                <a:lnTo>
                  <a:pt x="6085" y="607"/>
                </a:lnTo>
                <a:lnTo>
                  <a:pt x="6080" y="602"/>
                </a:lnTo>
                <a:lnTo>
                  <a:pt x="6074" y="598"/>
                </a:lnTo>
                <a:lnTo>
                  <a:pt x="6069" y="591"/>
                </a:lnTo>
                <a:lnTo>
                  <a:pt x="6064" y="586"/>
                </a:lnTo>
                <a:lnTo>
                  <a:pt x="6061" y="579"/>
                </a:lnTo>
                <a:lnTo>
                  <a:pt x="6057" y="573"/>
                </a:lnTo>
                <a:lnTo>
                  <a:pt x="6055" y="566"/>
                </a:lnTo>
                <a:lnTo>
                  <a:pt x="6053" y="558"/>
                </a:lnTo>
                <a:lnTo>
                  <a:pt x="6052" y="552"/>
                </a:lnTo>
                <a:lnTo>
                  <a:pt x="6052" y="544"/>
                </a:lnTo>
                <a:lnTo>
                  <a:pt x="6052" y="536"/>
                </a:lnTo>
                <a:lnTo>
                  <a:pt x="6053" y="528"/>
                </a:lnTo>
                <a:lnTo>
                  <a:pt x="6055" y="521"/>
                </a:lnTo>
                <a:lnTo>
                  <a:pt x="6057" y="513"/>
                </a:lnTo>
                <a:lnTo>
                  <a:pt x="6061" y="507"/>
                </a:lnTo>
                <a:lnTo>
                  <a:pt x="6064" y="502"/>
                </a:lnTo>
                <a:lnTo>
                  <a:pt x="6069" y="495"/>
                </a:lnTo>
                <a:lnTo>
                  <a:pt x="6074" y="490"/>
                </a:lnTo>
                <a:lnTo>
                  <a:pt x="6080" y="485"/>
                </a:lnTo>
                <a:lnTo>
                  <a:pt x="6085" y="481"/>
                </a:lnTo>
                <a:lnTo>
                  <a:pt x="6092" y="477"/>
                </a:lnTo>
                <a:lnTo>
                  <a:pt x="6098" y="474"/>
                </a:lnTo>
                <a:lnTo>
                  <a:pt x="6105" y="471"/>
                </a:lnTo>
                <a:lnTo>
                  <a:pt x="6113" y="469"/>
                </a:lnTo>
                <a:lnTo>
                  <a:pt x="6119" y="467"/>
                </a:lnTo>
                <a:lnTo>
                  <a:pt x="6127" y="467"/>
                </a:lnTo>
                <a:close/>
                <a:moveTo>
                  <a:pt x="7077" y="613"/>
                </a:moveTo>
                <a:lnTo>
                  <a:pt x="7077" y="199"/>
                </a:lnTo>
                <a:lnTo>
                  <a:pt x="6906" y="613"/>
                </a:lnTo>
                <a:lnTo>
                  <a:pt x="6811" y="613"/>
                </a:lnTo>
                <a:lnTo>
                  <a:pt x="6641" y="202"/>
                </a:lnTo>
                <a:lnTo>
                  <a:pt x="6641" y="613"/>
                </a:lnTo>
                <a:lnTo>
                  <a:pt x="6530" y="613"/>
                </a:lnTo>
                <a:lnTo>
                  <a:pt x="6530" y="22"/>
                </a:lnTo>
                <a:lnTo>
                  <a:pt x="6683" y="22"/>
                </a:lnTo>
                <a:lnTo>
                  <a:pt x="6860" y="449"/>
                </a:lnTo>
                <a:lnTo>
                  <a:pt x="7033" y="22"/>
                </a:lnTo>
                <a:lnTo>
                  <a:pt x="7190" y="22"/>
                </a:lnTo>
                <a:lnTo>
                  <a:pt x="7190" y="613"/>
                </a:lnTo>
                <a:lnTo>
                  <a:pt x="7077" y="613"/>
                </a:lnTo>
                <a:close/>
                <a:moveTo>
                  <a:pt x="7568" y="569"/>
                </a:moveTo>
                <a:lnTo>
                  <a:pt x="7564" y="577"/>
                </a:lnTo>
                <a:lnTo>
                  <a:pt x="7559" y="583"/>
                </a:lnTo>
                <a:lnTo>
                  <a:pt x="7553" y="588"/>
                </a:lnTo>
                <a:lnTo>
                  <a:pt x="7547" y="594"/>
                </a:lnTo>
                <a:lnTo>
                  <a:pt x="7540" y="599"/>
                </a:lnTo>
                <a:lnTo>
                  <a:pt x="7534" y="603"/>
                </a:lnTo>
                <a:lnTo>
                  <a:pt x="7527" y="608"/>
                </a:lnTo>
                <a:lnTo>
                  <a:pt x="7519" y="611"/>
                </a:lnTo>
                <a:lnTo>
                  <a:pt x="7511" y="615"/>
                </a:lnTo>
                <a:lnTo>
                  <a:pt x="7503" y="617"/>
                </a:lnTo>
                <a:lnTo>
                  <a:pt x="7488" y="621"/>
                </a:lnTo>
                <a:lnTo>
                  <a:pt x="7480" y="623"/>
                </a:lnTo>
                <a:lnTo>
                  <a:pt x="7472" y="624"/>
                </a:lnTo>
                <a:lnTo>
                  <a:pt x="7463" y="624"/>
                </a:lnTo>
                <a:lnTo>
                  <a:pt x="7455" y="624"/>
                </a:lnTo>
                <a:lnTo>
                  <a:pt x="7436" y="624"/>
                </a:lnTo>
                <a:lnTo>
                  <a:pt x="7419" y="621"/>
                </a:lnTo>
                <a:lnTo>
                  <a:pt x="7411" y="619"/>
                </a:lnTo>
                <a:lnTo>
                  <a:pt x="7404" y="617"/>
                </a:lnTo>
                <a:lnTo>
                  <a:pt x="7396" y="615"/>
                </a:lnTo>
                <a:lnTo>
                  <a:pt x="7389" y="612"/>
                </a:lnTo>
                <a:lnTo>
                  <a:pt x="7381" y="608"/>
                </a:lnTo>
                <a:lnTo>
                  <a:pt x="7375" y="604"/>
                </a:lnTo>
                <a:lnTo>
                  <a:pt x="7362" y="596"/>
                </a:lnTo>
                <a:lnTo>
                  <a:pt x="7350" y="587"/>
                </a:lnTo>
                <a:lnTo>
                  <a:pt x="7339" y="577"/>
                </a:lnTo>
                <a:lnTo>
                  <a:pt x="7330" y="565"/>
                </a:lnTo>
                <a:lnTo>
                  <a:pt x="7322" y="553"/>
                </a:lnTo>
                <a:lnTo>
                  <a:pt x="7318" y="546"/>
                </a:lnTo>
                <a:lnTo>
                  <a:pt x="7316" y="540"/>
                </a:lnTo>
                <a:lnTo>
                  <a:pt x="7309" y="525"/>
                </a:lnTo>
                <a:lnTo>
                  <a:pt x="7305" y="511"/>
                </a:lnTo>
                <a:lnTo>
                  <a:pt x="7301" y="495"/>
                </a:lnTo>
                <a:lnTo>
                  <a:pt x="7301" y="487"/>
                </a:lnTo>
                <a:lnTo>
                  <a:pt x="7300" y="479"/>
                </a:lnTo>
                <a:lnTo>
                  <a:pt x="7299" y="462"/>
                </a:lnTo>
                <a:lnTo>
                  <a:pt x="7299" y="203"/>
                </a:lnTo>
                <a:lnTo>
                  <a:pt x="7410" y="203"/>
                </a:lnTo>
                <a:lnTo>
                  <a:pt x="7410" y="440"/>
                </a:lnTo>
                <a:lnTo>
                  <a:pt x="7411" y="457"/>
                </a:lnTo>
                <a:lnTo>
                  <a:pt x="7413" y="465"/>
                </a:lnTo>
                <a:lnTo>
                  <a:pt x="7414" y="473"/>
                </a:lnTo>
                <a:lnTo>
                  <a:pt x="7417" y="479"/>
                </a:lnTo>
                <a:lnTo>
                  <a:pt x="7419" y="486"/>
                </a:lnTo>
                <a:lnTo>
                  <a:pt x="7423" y="492"/>
                </a:lnTo>
                <a:lnTo>
                  <a:pt x="7429" y="499"/>
                </a:lnTo>
                <a:lnTo>
                  <a:pt x="7433" y="504"/>
                </a:lnTo>
                <a:lnTo>
                  <a:pt x="7439" y="508"/>
                </a:lnTo>
                <a:lnTo>
                  <a:pt x="7444" y="512"/>
                </a:lnTo>
                <a:lnTo>
                  <a:pt x="7451" y="516"/>
                </a:lnTo>
                <a:lnTo>
                  <a:pt x="7459" y="519"/>
                </a:lnTo>
                <a:lnTo>
                  <a:pt x="7467" y="521"/>
                </a:lnTo>
                <a:lnTo>
                  <a:pt x="7476" y="523"/>
                </a:lnTo>
                <a:lnTo>
                  <a:pt x="7485" y="523"/>
                </a:lnTo>
                <a:lnTo>
                  <a:pt x="7494" y="523"/>
                </a:lnTo>
                <a:lnTo>
                  <a:pt x="7502" y="521"/>
                </a:lnTo>
                <a:lnTo>
                  <a:pt x="7510" y="519"/>
                </a:lnTo>
                <a:lnTo>
                  <a:pt x="7518" y="516"/>
                </a:lnTo>
                <a:lnTo>
                  <a:pt x="7524" y="513"/>
                </a:lnTo>
                <a:lnTo>
                  <a:pt x="7531" y="510"/>
                </a:lnTo>
                <a:lnTo>
                  <a:pt x="7536" y="506"/>
                </a:lnTo>
                <a:lnTo>
                  <a:pt x="7542" y="500"/>
                </a:lnTo>
                <a:lnTo>
                  <a:pt x="7547" y="494"/>
                </a:lnTo>
                <a:lnTo>
                  <a:pt x="7549" y="491"/>
                </a:lnTo>
                <a:lnTo>
                  <a:pt x="7551" y="489"/>
                </a:lnTo>
                <a:lnTo>
                  <a:pt x="7555" y="482"/>
                </a:lnTo>
                <a:lnTo>
                  <a:pt x="7557" y="474"/>
                </a:lnTo>
                <a:lnTo>
                  <a:pt x="7560" y="466"/>
                </a:lnTo>
                <a:lnTo>
                  <a:pt x="7561" y="458"/>
                </a:lnTo>
                <a:lnTo>
                  <a:pt x="7563" y="450"/>
                </a:lnTo>
                <a:lnTo>
                  <a:pt x="7563" y="441"/>
                </a:lnTo>
                <a:lnTo>
                  <a:pt x="7563" y="203"/>
                </a:lnTo>
                <a:lnTo>
                  <a:pt x="7673" y="203"/>
                </a:lnTo>
                <a:lnTo>
                  <a:pt x="7673" y="540"/>
                </a:lnTo>
                <a:lnTo>
                  <a:pt x="7674" y="562"/>
                </a:lnTo>
                <a:lnTo>
                  <a:pt x="7674" y="583"/>
                </a:lnTo>
                <a:lnTo>
                  <a:pt x="7677" y="613"/>
                </a:lnTo>
                <a:lnTo>
                  <a:pt x="7572" y="613"/>
                </a:lnTo>
                <a:lnTo>
                  <a:pt x="7570" y="605"/>
                </a:lnTo>
                <a:lnTo>
                  <a:pt x="7569" y="595"/>
                </a:lnTo>
                <a:lnTo>
                  <a:pt x="7569" y="582"/>
                </a:lnTo>
                <a:lnTo>
                  <a:pt x="7568" y="569"/>
                </a:lnTo>
                <a:close/>
                <a:moveTo>
                  <a:pt x="8038" y="569"/>
                </a:moveTo>
                <a:lnTo>
                  <a:pt x="8034" y="577"/>
                </a:lnTo>
                <a:lnTo>
                  <a:pt x="8029" y="583"/>
                </a:lnTo>
                <a:lnTo>
                  <a:pt x="8024" y="588"/>
                </a:lnTo>
                <a:lnTo>
                  <a:pt x="8017" y="594"/>
                </a:lnTo>
                <a:lnTo>
                  <a:pt x="8010" y="599"/>
                </a:lnTo>
                <a:lnTo>
                  <a:pt x="8004" y="603"/>
                </a:lnTo>
                <a:lnTo>
                  <a:pt x="7997" y="608"/>
                </a:lnTo>
                <a:lnTo>
                  <a:pt x="7989" y="611"/>
                </a:lnTo>
                <a:lnTo>
                  <a:pt x="7982" y="615"/>
                </a:lnTo>
                <a:lnTo>
                  <a:pt x="7974" y="617"/>
                </a:lnTo>
                <a:lnTo>
                  <a:pt x="7958" y="621"/>
                </a:lnTo>
                <a:lnTo>
                  <a:pt x="7950" y="623"/>
                </a:lnTo>
                <a:lnTo>
                  <a:pt x="7941" y="624"/>
                </a:lnTo>
                <a:lnTo>
                  <a:pt x="7933" y="624"/>
                </a:lnTo>
                <a:lnTo>
                  <a:pt x="7925" y="624"/>
                </a:lnTo>
                <a:lnTo>
                  <a:pt x="7907" y="624"/>
                </a:lnTo>
                <a:lnTo>
                  <a:pt x="7890" y="621"/>
                </a:lnTo>
                <a:lnTo>
                  <a:pt x="7882" y="619"/>
                </a:lnTo>
                <a:lnTo>
                  <a:pt x="7874" y="617"/>
                </a:lnTo>
                <a:lnTo>
                  <a:pt x="7866" y="615"/>
                </a:lnTo>
                <a:lnTo>
                  <a:pt x="7858" y="612"/>
                </a:lnTo>
                <a:lnTo>
                  <a:pt x="7851" y="608"/>
                </a:lnTo>
                <a:lnTo>
                  <a:pt x="7845" y="604"/>
                </a:lnTo>
                <a:lnTo>
                  <a:pt x="7832" y="596"/>
                </a:lnTo>
                <a:lnTo>
                  <a:pt x="7820" y="587"/>
                </a:lnTo>
                <a:lnTo>
                  <a:pt x="7809" y="577"/>
                </a:lnTo>
                <a:lnTo>
                  <a:pt x="7800" y="565"/>
                </a:lnTo>
                <a:lnTo>
                  <a:pt x="7792" y="553"/>
                </a:lnTo>
                <a:lnTo>
                  <a:pt x="7788" y="546"/>
                </a:lnTo>
                <a:lnTo>
                  <a:pt x="7784" y="540"/>
                </a:lnTo>
                <a:lnTo>
                  <a:pt x="7779" y="525"/>
                </a:lnTo>
                <a:lnTo>
                  <a:pt x="7775" y="511"/>
                </a:lnTo>
                <a:lnTo>
                  <a:pt x="7771" y="495"/>
                </a:lnTo>
                <a:lnTo>
                  <a:pt x="7770" y="487"/>
                </a:lnTo>
                <a:lnTo>
                  <a:pt x="7770" y="479"/>
                </a:lnTo>
                <a:lnTo>
                  <a:pt x="7769" y="462"/>
                </a:lnTo>
                <a:lnTo>
                  <a:pt x="7769" y="203"/>
                </a:lnTo>
                <a:lnTo>
                  <a:pt x="7880" y="203"/>
                </a:lnTo>
                <a:lnTo>
                  <a:pt x="7880" y="440"/>
                </a:lnTo>
                <a:lnTo>
                  <a:pt x="7880" y="457"/>
                </a:lnTo>
                <a:lnTo>
                  <a:pt x="7882" y="465"/>
                </a:lnTo>
                <a:lnTo>
                  <a:pt x="7884" y="473"/>
                </a:lnTo>
                <a:lnTo>
                  <a:pt x="7887" y="479"/>
                </a:lnTo>
                <a:lnTo>
                  <a:pt x="7890" y="486"/>
                </a:lnTo>
                <a:lnTo>
                  <a:pt x="7894" y="492"/>
                </a:lnTo>
                <a:lnTo>
                  <a:pt x="7897" y="499"/>
                </a:lnTo>
                <a:lnTo>
                  <a:pt x="7903" y="504"/>
                </a:lnTo>
                <a:lnTo>
                  <a:pt x="7908" y="508"/>
                </a:lnTo>
                <a:lnTo>
                  <a:pt x="7915" y="512"/>
                </a:lnTo>
                <a:lnTo>
                  <a:pt x="7921" y="516"/>
                </a:lnTo>
                <a:lnTo>
                  <a:pt x="7929" y="519"/>
                </a:lnTo>
                <a:lnTo>
                  <a:pt x="7937" y="521"/>
                </a:lnTo>
                <a:lnTo>
                  <a:pt x="7945" y="523"/>
                </a:lnTo>
                <a:lnTo>
                  <a:pt x="7955" y="523"/>
                </a:lnTo>
                <a:lnTo>
                  <a:pt x="7963" y="523"/>
                </a:lnTo>
                <a:lnTo>
                  <a:pt x="7972" y="521"/>
                </a:lnTo>
                <a:lnTo>
                  <a:pt x="7980" y="519"/>
                </a:lnTo>
                <a:lnTo>
                  <a:pt x="7988" y="516"/>
                </a:lnTo>
                <a:lnTo>
                  <a:pt x="7995" y="513"/>
                </a:lnTo>
                <a:lnTo>
                  <a:pt x="8001" y="510"/>
                </a:lnTo>
                <a:lnTo>
                  <a:pt x="8006" y="506"/>
                </a:lnTo>
                <a:lnTo>
                  <a:pt x="8012" y="500"/>
                </a:lnTo>
                <a:lnTo>
                  <a:pt x="8017" y="494"/>
                </a:lnTo>
                <a:lnTo>
                  <a:pt x="8018" y="491"/>
                </a:lnTo>
                <a:lnTo>
                  <a:pt x="8021" y="489"/>
                </a:lnTo>
                <a:lnTo>
                  <a:pt x="8024" y="482"/>
                </a:lnTo>
                <a:lnTo>
                  <a:pt x="8027" y="474"/>
                </a:lnTo>
                <a:lnTo>
                  <a:pt x="8029" y="466"/>
                </a:lnTo>
                <a:lnTo>
                  <a:pt x="8031" y="458"/>
                </a:lnTo>
                <a:lnTo>
                  <a:pt x="8031" y="450"/>
                </a:lnTo>
                <a:lnTo>
                  <a:pt x="8033" y="441"/>
                </a:lnTo>
                <a:lnTo>
                  <a:pt x="8033" y="203"/>
                </a:lnTo>
                <a:lnTo>
                  <a:pt x="8143" y="203"/>
                </a:lnTo>
                <a:lnTo>
                  <a:pt x="8143" y="540"/>
                </a:lnTo>
                <a:lnTo>
                  <a:pt x="8143" y="562"/>
                </a:lnTo>
                <a:lnTo>
                  <a:pt x="8144" y="583"/>
                </a:lnTo>
                <a:lnTo>
                  <a:pt x="8147" y="613"/>
                </a:lnTo>
                <a:lnTo>
                  <a:pt x="8042" y="613"/>
                </a:lnTo>
                <a:lnTo>
                  <a:pt x="8041" y="605"/>
                </a:lnTo>
                <a:lnTo>
                  <a:pt x="8039" y="595"/>
                </a:lnTo>
                <a:lnTo>
                  <a:pt x="8038" y="582"/>
                </a:lnTo>
                <a:lnTo>
                  <a:pt x="8038" y="569"/>
                </a:lnTo>
                <a:close/>
                <a:moveTo>
                  <a:pt x="8382" y="203"/>
                </a:moveTo>
                <a:lnTo>
                  <a:pt x="8464" y="203"/>
                </a:lnTo>
                <a:lnTo>
                  <a:pt x="8464" y="302"/>
                </a:lnTo>
                <a:lnTo>
                  <a:pt x="8382" y="302"/>
                </a:lnTo>
                <a:lnTo>
                  <a:pt x="8382" y="473"/>
                </a:lnTo>
                <a:lnTo>
                  <a:pt x="8382" y="486"/>
                </a:lnTo>
                <a:lnTo>
                  <a:pt x="8385" y="496"/>
                </a:lnTo>
                <a:lnTo>
                  <a:pt x="8386" y="500"/>
                </a:lnTo>
                <a:lnTo>
                  <a:pt x="8389" y="504"/>
                </a:lnTo>
                <a:lnTo>
                  <a:pt x="8394" y="511"/>
                </a:lnTo>
                <a:lnTo>
                  <a:pt x="8397" y="513"/>
                </a:lnTo>
                <a:lnTo>
                  <a:pt x="8400" y="515"/>
                </a:lnTo>
                <a:lnTo>
                  <a:pt x="8408" y="519"/>
                </a:lnTo>
                <a:lnTo>
                  <a:pt x="8414" y="520"/>
                </a:lnTo>
                <a:lnTo>
                  <a:pt x="8419" y="520"/>
                </a:lnTo>
                <a:lnTo>
                  <a:pt x="8429" y="521"/>
                </a:lnTo>
                <a:lnTo>
                  <a:pt x="8440" y="520"/>
                </a:lnTo>
                <a:lnTo>
                  <a:pt x="8449" y="520"/>
                </a:lnTo>
                <a:lnTo>
                  <a:pt x="8458" y="519"/>
                </a:lnTo>
                <a:lnTo>
                  <a:pt x="8464" y="517"/>
                </a:lnTo>
                <a:lnTo>
                  <a:pt x="8464" y="609"/>
                </a:lnTo>
                <a:lnTo>
                  <a:pt x="8454" y="612"/>
                </a:lnTo>
                <a:lnTo>
                  <a:pt x="8441" y="616"/>
                </a:lnTo>
                <a:lnTo>
                  <a:pt x="8424" y="619"/>
                </a:lnTo>
                <a:lnTo>
                  <a:pt x="8414" y="619"/>
                </a:lnTo>
                <a:lnTo>
                  <a:pt x="8402" y="619"/>
                </a:lnTo>
                <a:lnTo>
                  <a:pt x="8387" y="619"/>
                </a:lnTo>
                <a:lnTo>
                  <a:pt x="8373" y="617"/>
                </a:lnTo>
                <a:lnTo>
                  <a:pt x="8360" y="615"/>
                </a:lnTo>
                <a:lnTo>
                  <a:pt x="8348" y="611"/>
                </a:lnTo>
                <a:lnTo>
                  <a:pt x="8341" y="608"/>
                </a:lnTo>
                <a:lnTo>
                  <a:pt x="8336" y="605"/>
                </a:lnTo>
                <a:lnTo>
                  <a:pt x="8326" y="600"/>
                </a:lnTo>
                <a:lnTo>
                  <a:pt x="8315" y="594"/>
                </a:lnTo>
                <a:lnTo>
                  <a:pt x="8311" y="590"/>
                </a:lnTo>
                <a:lnTo>
                  <a:pt x="8306" y="586"/>
                </a:lnTo>
                <a:lnTo>
                  <a:pt x="8302" y="582"/>
                </a:lnTo>
                <a:lnTo>
                  <a:pt x="8298" y="577"/>
                </a:lnTo>
                <a:lnTo>
                  <a:pt x="8295" y="573"/>
                </a:lnTo>
                <a:lnTo>
                  <a:pt x="8291" y="567"/>
                </a:lnTo>
                <a:lnTo>
                  <a:pt x="8289" y="562"/>
                </a:lnTo>
                <a:lnTo>
                  <a:pt x="8285" y="557"/>
                </a:lnTo>
                <a:lnTo>
                  <a:pt x="8282" y="552"/>
                </a:lnTo>
                <a:lnTo>
                  <a:pt x="8281" y="546"/>
                </a:lnTo>
                <a:lnTo>
                  <a:pt x="8278" y="540"/>
                </a:lnTo>
                <a:lnTo>
                  <a:pt x="8277" y="533"/>
                </a:lnTo>
                <a:lnTo>
                  <a:pt x="8274" y="520"/>
                </a:lnTo>
                <a:lnTo>
                  <a:pt x="8272" y="507"/>
                </a:lnTo>
                <a:lnTo>
                  <a:pt x="8272" y="492"/>
                </a:lnTo>
                <a:lnTo>
                  <a:pt x="8272" y="302"/>
                </a:lnTo>
                <a:lnTo>
                  <a:pt x="8197" y="302"/>
                </a:lnTo>
                <a:lnTo>
                  <a:pt x="8197" y="203"/>
                </a:lnTo>
                <a:lnTo>
                  <a:pt x="8218" y="203"/>
                </a:lnTo>
                <a:lnTo>
                  <a:pt x="8226" y="203"/>
                </a:lnTo>
                <a:lnTo>
                  <a:pt x="8234" y="202"/>
                </a:lnTo>
                <a:lnTo>
                  <a:pt x="8240" y="201"/>
                </a:lnTo>
                <a:lnTo>
                  <a:pt x="8247" y="198"/>
                </a:lnTo>
                <a:lnTo>
                  <a:pt x="8252" y="195"/>
                </a:lnTo>
                <a:lnTo>
                  <a:pt x="8257" y="193"/>
                </a:lnTo>
                <a:lnTo>
                  <a:pt x="8261" y="189"/>
                </a:lnTo>
                <a:lnTo>
                  <a:pt x="8267" y="185"/>
                </a:lnTo>
                <a:lnTo>
                  <a:pt x="8269" y="180"/>
                </a:lnTo>
                <a:lnTo>
                  <a:pt x="8273" y="174"/>
                </a:lnTo>
                <a:lnTo>
                  <a:pt x="8276" y="169"/>
                </a:lnTo>
                <a:lnTo>
                  <a:pt x="8277" y="164"/>
                </a:lnTo>
                <a:lnTo>
                  <a:pt x="8280" y="157"/>
                </a:lnTo>
                <a:lnTo>
                  <a:pt x="8281" y="152"/>
                </a:lnTo>
                <a:lnTo>
                  <a:pt x="8281" y="146"/>
                </a:lnTo>
                <a:lnTo>
                  <a:pt x="8281" y="138"/>
                </a:lnTo>
                <a:lnTo>
                  <a:pt x="8281" y="81"/>
                </a:lnTo>
                <a:lnTo>
                  <a:pt x="8382" y="81"/>
                </a:lnTo>
                <a:lnTo>
                  <a:pt x="8382" y="203"/>
                </a:lnTo>
                <a:close/>
                <a:moveTo>
                  <a:pt x="8934" y="408"/>
                </a:moveTo>
                <a:lnTo>
                  <a:pt x="8932" y="432"/>
                </a:lnTo>
                <a:lnTo>
                  <a:pt x="8931" y="443"/>
                </a:lnTo>
                <a:lnTo>
                  <a:pt x="8930" y="454"/>
                </a:lnTo>
                <a:lnTo>
                  <a:pt x="8927" y="465"/>
                </a:lnTo>
                <a:lnTo>
                  <a:pt x="8926" y="470"/>
                </a:lnTo>
                <a:lnTo>
                  <a:pt x="8925" y="475"/>
                </a:lnTo>
                <a:lnTo>
                  <a:pt x="8922" y="486"/>
                </a:lnTo>
                <a:lnTo>
                  <a:pt x="8918" y="495"/>
                </a:lnTo>
                <a:lnTo>
                  <a:pt x="8914" y="506"/>
                </a:lnTo>
                <a:lnTo>
                  <a:pt x="8909" y="515"/>
                </a:lnTo>
                <a:lnTo>
                  <a:pt x="8898" y="532"/>
                </a:lnTo>
                <a:lnTo>
                  <a:pt x="8886" y="549"/>
                </a:lnTo>
                <a:lnTo>
                  <a:pt x="8880" y="557"/>
                </a:lnTo>
                <a:lnTo>
                  <a:pt x="8872" y="565"/>
                </a:lnTo>
                <a:lnTo>
                  <a:pt x="8865" y="571"/>
                </a:lnTo>
                <a:lnTo>
                  <a:pt x="8858" y="578"/>
                </a:lnTo>
                <a:lnTo>
                  <a:pt x="8850" y="584"/>
                </a:lnTo>
                <a:lnTo>
                  <a:pt x="8840" y="590"/>
                </a:lnTo>
                <a:lnTo>
                  <a:pt x="8833" y="596"/>
                </a:lnTo>
                <a:lnTo>
                  <a:pt x="8823" y="600"/>
                </a:lnTo>
                <a:lnTo>
                  <a:pt x="8805" y="609"/>
                </a:lnTo>
                <a:lnTo>
                  <a:pt x="8794" y="613"/>
                </a:lnTo>
                <a:lnTo>
                  <a:pt x="8784" y="617"/>
                </a:lnTo>
                <a:lnTo>
                  <a:pt x="8763" y="621"/>
                </a:lnTo>
                <a:lnTo>
                  <a:pt x="8742" y="625"/>
                </a:lnTo>
                <a:lnTo>
                  <a:pt x="8720" y="626"/>
                </a:lnTo>
                <a:lnTo>
                  <a:pt x="8696" y="625"/>
                </a:lnTo>
                <a:lnTo>
                  <a:pt x="8685" y="624"/>
                </a:lnTo>
                <a:lnTo>
                  <a:pt x="8675" y="621"/>
                </a:lnTo>
                <a:lnTo>
                  <a:pt x="8664" y="620"/>
                </a:lnTo>
                <a:lnTo>
                  <a:pt x="8654" y="617"/>
                </a:lnTo>
                <a:lnTo>
                  <a:pt x="8643" y="613"/>
                </a:lnTo>
                <a:lnTo>
                  <a:pt x="8634" y="609"/>
                </a:lnTo>
                <a:lnTo>
                  <a:pt x="8624" y="605"/>
                </a:lnTo>
                <a:lnTo>
                  <a:pt x="8615" y="600"/>
                </a:lnTo>
                <a:lnTo>
                  <a:pt x="8597" y="590"/>
                </a:lnTo>
                <a:lnTo>
                  <a:pt x="8580" y="578"/>
                </a:lnTo>
                <a:lnTo>
                  <a:pt x="8573" y="571"/>
                </a:lnTo>
                <a:lnTo>
                  <a:pt x="8566" y="565"/>
                </a:lnTo>
                <a:lnTo>
                  <a:pt x="8558" y="557"/>
                </a:lnTo>
                <a:lnTo>
                  <a:pt x="8552" y="549"/>
                </a:lnTo>
                <a:lnTo>
                  <a:pt x="8546" y="541"/>
                </a:lnTo>
                <a:lnTo>
                  <a:pt x="8540" y="532"/>
                </a:lnTo>
                <a:lnTo>
                  <a:pt x="8534" y="524"/>
                </a:lnTo>
                <a:lnTo>
                  <a:pt x="8529" y="515"/>
                </a:lnTo>
                <a:lnTo>
                  <a:pt x="8525" y="506"/>
                </a:lnTo>
                <a:lnTo>
                  <a:pt x="8520" y="495"/>
                </a:lnTo>
                <a:lnTo>
                  <a:pt x="8517" y="486"/>
                </a:lnTo>
                <a:lnTo>
                  <a:pt x="8513" y="475"/>
                </a:lnTo>
                <a:lnTo>
                  <a:pt x="8508" y="454"/>
                </a:lnTo>
                <a:lnTo>
                  <a:pt x="8506" y="432"/>
                </a:lnTo>
                <a:lnTo>
                  <a:pt x="8504" y="420"/>
                </a:lnTo>
                <a:lnTo>
                  <a:pt x="8504" y="408"/>
                </a:lnTo>
                <a:lnTo>
                  <a:pt x="8504" y="397"/>
                </a:lnTo>
                <a:lnTo>
                  <a:pt x="8506" y="385"/>
                </a:lnTo>
                <a:lnTo>
                  <a:pt x="8507" y="374"/>
                </a:lnTo>
                <a:lnTo>
                  <a:pt x="8508" y="362"/>
                </a:lnTo>
                <a:lnTo>
                  <a:pt x="8511" y="352"/>
                </a:lnTo>
                <a:lnTo>
                  <a:pt x="8512" y="347"/>
                </a:lnTo>
                <a:lnTo>
                  <a:pt x="8513" y="341"/>
                </a:lnTo>
                <a:lnTo>
                  <a:pt x="8517" y="331"/>
                </a:lnTo>
                <a:lnTo>
                  <a:pt x="8520" y="320"/>
                </a:lnTo>
                <a:lnTo>
                  <a:pt x="8525" y="311"/>
                </a:lnTo>
                <a:lnTo>
                  <a:pt x="8529" y="302"/>
                </a:lnTo>
                <a:lnTo>
                  <a:pt x="8540" y="283"/>
                </a:lnTo>
                <a:lnTo>
                  <a:pt x="8552" y="268"/>
                </a:lnTo>
                <a:lnTo>
                  <a:pt x="8558" y="260"/>
                </a:lnTo>
                <a:lnTo>
                  <a:pt x="8566" y="252"/>
                </a:lnTo>
                <a:lnTo>
                  <a:pt x="8573" y="245"/>
                </a:lnTo>
                <a:lnTo>
                  <a:pt x="8580" y="239"/>
                </a:lnTo>
                <a:lnTo>
                  <a:pt x="8597" y="226"/>
                </a:lnTo>
                <a:lnTo>
                  <a:pt x="8615" y="215"/>
                </a:lnTo>
                <a:lnTo>
                  <a:pt x="8634" y="207"/>
                </a:lnTo>
                <a:lnTo>
                  <a:pt x="8643" y="203"/>
                </a:lnTo>
                <a:lnTo>
                  <a:pt x="8654" y="199"/>
                </a:lnTo>
                <a:lnTo>
                  <a:pt x="8664" y="197"/>
                </a:lnTo>
                <a:lnTo>
                  <a:pt x="8675" y="195"/>
                </a:lnTo>
                <a:lnTo>
                  <a:pt x="8696" y="192"/>
                </a:lnTo>
                <a:lnTo>
                  <a:pt x="8720" y="190"/>
                </a:lnTo>
                <a:lnTo>
                  <a:pt x="8742" y="192"/>
                </a:lnTo>
                <a:lnTo>
                  <a:pt x="8752" y="193"/>
                </a:lnTo>
                <a:lnTo>
                  <a:pt x="8763" y="195"/>
                </a:lnTo>
                <a:lnTo>
                  <a:pt x="8773" y="197"/>
                </a:lnTo>
                <a:lnTo>
                  <a:pt x="8784" y="199"/>
                </a:lnTo>
                <a:lnTo>
                  <a:pt x="8794" y="203"/>
                </a:lnTo>
                <a:lnTo>
                  <a:pt x="8805" y="207"/>
                </a:lnTo>
                <a:lnTo>
                  <a:pt x="8814" y="211"/>
                </a:lnTo>
                <a:lnTo>
                  <a:pt x="8823" y="215"/>
                </a:lnTo>
                <a:lnTo>
                  <a:pt x="8833" y="220"/>
                </a:lnTo>
                <a:lnTo>
                  <a:pt x="8840" y="226"/>
                </a:lnTo>
                <a:lnTo>
                  <a:pt x="8850" y="232"/>
                </a:lnTo>
                <a:lnTo>
                  <a:pt x="8858" y="239"/>
                </a:lnTo>
                <a:lnTo>
                  <a:pt x="8865" y="245"/>
                </a:lnTo>
                <a:lnTo>
                  <a:pt x="8872" y="252"/>
                </a:lnTo>
                <a:lnTo>
                  <a:pt x="8880" y="260"/>
                </a:lnTo>
                <a:lnTo>
                  <a:pt x="8886" y="268"/>
                </a:lnTo>
                <a:lnTo>
                  <a:pt x="8893" y="276"/>
                </a:lnTo>
                <a:lnTo>
                  <a:pt x="8898" y="283"/>
                </a:lnTo>
                <a:lnTo>
                  <a:pt x="8904" y="293"/>
                </a:lnTo>
                <a:lnTo>
                  <a:pt x="8909" y="302"/>
                </a:lnTo>
                <a:lnTo>
                  <a:pt x="8914" y="311"/>
                </a:lnTo>
                <a:lnTo>
                  <a:pt x="8918" y="320"/>
                </a:lnTo>
                <a:lnTo>
                  <a:pt x="8922" y="331"/>
                </a:lnTo>
                <a:lnTo>
                  <a:pt x="8925" y="341"/>
                </a:lnTo>
                <a:lnTo>
                  <a:pt x="8930" y="362"/>
                </a:lnTo>
                <a:lnTo>
                  <a:pt x="8932" y="385"/>
                </a:lnTo>
                <a:lnTo>
                  <a:pt x="8934" y="397"/>
                </a:lnTo>
                <a:lnTo>
                  <a:pt x="8934" y="408"/>
                </a:lnTo>
                <a:close/>
                <a:moveTo>
                  <a:pt x="8823" y="408"/>
                </a:moveTo>
                <a:lnTo>
                  <a:pt x="8822" y="394"/>
                </a:lnTo>
                <a:lnTo>
                  <a:pt x="8821" y="381"/>
                </a:lnTo>
                <a:lnTo>
                  <a:pt x="8818" y="369"/>
                </a:lnTo>
                <a:lnTo>
                  <a:pt x="8814" y="357"/>
                </a:lnTo>
                <a:lnTo>
                  <a:pt x="8810" y="347"/>
                </a:lnTo>
                <a:lnTo>
                  <a:pt x="8805" y="337"/>
                </a:lnTo>
                <a:lnTo>
                  <a:pt x="8798" y="328"/>
                </a:lnTo>
                <a:lnTo>
                  <a:pt x="8792" y="320"/>
                </a:lnTo>
                <a:lnTo>
                  <a:pt x="8784" y="314"/>
                </a:lnTo>
                <a:lnTo>
                  <a:pt x="8780" y="311"/>
                </a:lnTo>
                <a:lnTo>
                  <a:pt x="8776" y="308"/>
                </a:lnTo>
                <a:lnTo>
                  <a:pt x="8772" y="306"/>
                </a:lnTo>
                <a:lnTo>
                  <a:pt x="8767" y="303"/>
                </a:lnTo>
                <a:lnTo>
                  <a:pt x="8758" y="299"/>
                </a:lnTo>
                <a:lnTo>
                  <a:pt x="8749" y="295"/>
                </a:lnTo>
                <a:lnTo>
                  <a:pt x="8739" y="294"/>
                </a:lnTo>
                <a:lnTo>
                  <a:pt x="8729" y="291"/>
                </a:lnTo>
                <a:lnTo>
                  <a:pt x="8720" y="291"/>
                </a:lnTo>
                <a:lnTo>
                  <a:pt x="8709" y="291"/>
                </a:lnTo>
                <a:lnTo>
                  <a:pt x="8699" y="294"/>
                </a:lnTo>
                <a:lnTo>
                  <a:pt x="8689" y="295"/>
                </a:lnTo>
                <a:lnTo>
                  <a:pt x="8680" y="299"/>
                </a:lnTo>
                <a:lnTo>
                  <a:pt x="8671" y="303"/>
                </a:lnTo>
                <a:lnTo>
                  <a:pt x="8662" y="308"/>
                </a:lnTo>
                <a:lnTo>
                  <a:pt x="8654" y="314"/>
                </a:lnTo>
                <a:lnTo>
                  <a:pt x="8650" y="318"/>
                </a:lnTo>
                <a:lnTo>
                  <a:pt x="8646" y="320"/>
                </a:lnTo>
                <a:lnTo>
                  <a:pt x="8640" y="328"/>
                </a:lnTo>
                <a:lnTo>
                  <a:pt x="8634" y="337"/>
                </a:lnTo>
                <a:lnTo>
                  <a:pt x="8628" y="347"/>
                </a:lnTo>
                <a:lnTo>
                  <a:pt x="8624" y="357"/>
                </a:lnTo>
                <a:lnTo>
                  <a:pt x="8620" y="369"/>
                </a:lnTo>
                <a:lnTo>
                  <a:pt x="8617" y="381"/>
                </a:lnTo>
                <a:lnTo>
                  <a:pt x="8616" y="394"/>
                </a:lnTo>
                <a:lnTo>
                  <a:pt x="8615" y="408"/>
                </a:lnTo>
                <a:lnTo>
                  <a:pt x="8616" y="423"/>
                </a:lnTo>
                <a:lnTo>
                  <a:pt x="8617" y="436"/>
                </a:lnTo>
                <a:lnTo>
                  <a:pt x="8620" y="448"/>
                </a:lnTo>
                <a:lnTo>
                  <a:pt x="8624" y="458"/>
                </a:lnTo>
                <a:lnTo>
                  <a:pt x="8628" y="469"/>
                </a:lnTo>
                <a:lnTo>
                  <a:pt x="8634" y="479"/>
                </a:lnTo>
                <a:lnTo>
                  <a:pt x="8640" y="487"/>
                </a:lnTo>
                <a:lnTo>
                  <a:pt x="8646" y="495"/>
                </a:lnTo>
                <a:lnTo>
                  <a:pt x="8654" y="503"/>
                </a:lnTo>
                <a:lnTo>
                  <a:pt x="8658" y="506"/>
                </a:lnTo>
                <a:lnTo>
                  <a:pt x="8662" y="508"/>
                </a:lnTo>
                <a:lnTo>
                  <a:pt x="8667" y="511"/>
                </a:lnTo>
                <a:lnTo>
                  <a:pt x="8671" y="513"/>
                </a:lnTo>
                <a:lnTo>
                  <a:pt x="8680" y="517"/>
                </a:lnTo>
                <a:lnTo>
                  <a:pt x="8689" y="521"/>
                </a:lnTo>
                <a:lnTo>
                  <a:pt x="8699" y="523"/>
                </a:lnTo>
                <a:lnTo>
                  <a:pt x="8709" y="524"/>
                </a:lnTo>
                <a:lnTo>
                  <a:pt x="8720" y="525"/>
                </a:lnTo>
                <a:lnTo>
                  <a:pt x="8729" y="524"/>
                </a:lnTo>
                <a:lnTo>
                  <a:pt x="8739" y="523"/>
                </a:lnTo>
                <a:lnTo>
                  <a:pt x="8749" y="521"/>
                </a:lnTo>
                <a:lnTo>
                  <a:pt x="8758" y="517"/>
                </a:lnTo>
                <a:lnTo>
                  <a:pt x="8767" y="513"/>
                </a:lnTo>
                <a:lnTo>
                  <a:pt x="8776" y="508"/>
                </a:lnTo>
                <a:lnTo>
                  <a:pt x="8784" y="503"/>
                </a:lnTo>
                <a:lnTo>
                  <a:pt x="8788" y="499"/>
                </a:lnTo>
                <a:lnTo>
                  <a:pt x="8792" y="496"/>
                </a:lnTo>
                <a:lnTo>
                  <a:pt x="8798" y="489"/>
                </a:lnTo>
                <a:lnTo>
                  <a:pt x="8805" y="479"/>
                </a:lnTo>
                <a:lnTo>
                  <a:pt x="8810" y="470"/>
                </a:lnTo>
                <a:lnTo>
                  <a:pt x="8814" y="460"/>
                </a:lnTo>
                <a:lnTo>
                  <a:pt x="8818" y="448"/>
                </a:lnTo>
                <a:lnTo>
                  <a:pt x="8821" y="436"/>
                </a:lnTo>
                <a:lnTo>
                  <a:pt x="8822" y="423"/>
                </a:lnTo>
                <a:lnTo>
                  <a:pt x="8823" y="408"/>
                </a:lnTo>
                <a:close/>
                <a:moveTo>
                  <a:pt x="9070" y="478"/>
                </a:moveTo>
                <a:lnTo>
                  <a:pt x="9073" y="490"/>
                </a:lnTo>
                <a:lnTo>
                  <a:pt x="9074" y="496"/>
                </a:lnTo>
                <a:lnTo>
                  <a:pt x="9077" y="502"/>
                </a:lnTo>
                <a:lnTo>
                  <a:pt x="9080" y="507"/>
                </a:lnTo>
                <a:lnTo>
                  <a:pt x="9082" y="512"/>
                </a:lnTo>
                <a:lnTo>
                  <a:pt x="9086" y="517"/>
                </a:lnTo>
                <a:lnTo>
                  <a:pt x="9091" y="521"/>
                </a:lnTo>
                <a:lnTo>
                  <a:pt x="9095" y="525"/>
                </a:lnTo>
                <a:lnTo>
                  <a:pt x="9101" y="529"/>
                </a:lnTo>
                <a:lnTo>
                  <a:pt x="9107" y="533"/>
                </a:lnTo>
                <a:lnTo>
                  <a:pt x="9114" y="536"/>
                </a:lnTo>
                <a:lnTo>
                  <a:pt x="9120" y="538"/>
                </a:lnTo>
                <a:lnTo>
                  <a:pt x="9128" y="540"/>
                </a:lnTo>
                <a:lnTo>
                  <a:pt x="9136" y="541"/>
                </a:lnTo>
                <a:lnTo>
                  <a:pt x="9145" y="541"/>
                </a:lnTo>
                <a:lnTo>
                  <a:pt x="9152" y="541"/>
                </a:lnTo>
                <a:lnTo>
                  <a:pt x="9158" y="540"/>
                </a:lnTo>
                <a:lnTo>
                  <a:pt x="9164" y="538"/>
                </a:lnTo>
                <a:lnTo>
                  <a:pt x="9169" y="537"/>
                </a:lnTo>
                <a:lnTo>
                  <a:pt x="9174" y="536"/>
                </a:lnTo>
                <a:lnTo>
                  <a:pt x="9178" y="533"/>
                </a:lnTo>
                <a:lnTo>
                  <a:pt x="9186" y="528"/>
                </a:lnTo>
                <a:lnTo>
                  <a:pt x="9190" y="525"/>
                </a:lnTo>
                <a:lnTo>
                  <a:pt x="9192" y="523"/>
                </a:lnTo>
                <a:lnTo>
                  <a:pt x="9196" y="516"/>
                </a:lnTo>
                <a:lnTo>
                  <a:pt x="9199" y="508"/>
                </a:lnTo>
                <a:lnTo>
                  <a:pt x="9199" y="500"/>
                </a:lnTo>
                <a:lnTo>
                  <a:pt x="9199" y="494"/>
                </a:lnTo>
                <a:lnTo>
                  <a:pt x="9198" y="490"/>
                </a:lnTo>
                <a:lnTo>
                  <a:pt x="9198" y="487"/>
                </a:lnTo>
                <a:lnTo>
                  <a:pt x="9194" y="481"/>
                </a:lnTo>
                <a:lnTo>
                  <a:pt x="9190" y="475"/>
                </a:lnTo>
                <a:lnTo>
                  <a:pt x="9183" y="470"/>
                </a:lnTo>
                <a:lnTo>
                  <a:pt x="9175" y="466"/>
                </a:lnTo>
                <a:lnTo>
                  <a:pt x="9166" y="464"/>
                </a:lnTo>
                <a:lnTo>
                  <a:pt x="9156" y="460"/>
                </a:lnTo>
                <a:lnTo>
                  <a:pt x="9102" y="448"/>
                </a:lnTo>
                <a:lnTo>
                  <a:pt x="9087" y="444"/>
                </a:lnTo>
                <a:lnTo>
                  <a:pt x="9073" y="440"/>
                </a:lnTo>
                <a:lnTo>
                  <a:pt x="9061" y="435"/>
                </a:lnTo>
                <a:lnTo>
                  <a:pt x="9049" y="429"/>
                </a:lnTo>
                <a:lnTo>
                  <a:pt x="9040" y="423"/>
                </a:lnTo>
                <a:lnTo>
                  <a:pt x="9030" y="416"/>
                </a:lnTo>
                <a:lnTo>
                  <a:pt x="9022" y="408"/>
                </a:lnTo>
                <a:lnTo>
                  <a:pt x="9018" y="406"/>
                </a:lnTo>
                <a:lnTo>
                  <a:pt x="9014" y="402"/>
                </a:lnTo>
                <a:lnTo>
                  <a:pt x="9007" y="393"/>
                </a:lnTo>
                <a:lnTo>
                  <a:pt x="9002" y="385"/>
                </a:lnTo>
                <a:lnTo>
                  <a:pt x="8997" y="375"/>
                </a:lnTo>
                <a:lnTo>
                  <a:pt x="8993" y="366"/>
                </a:lnTo>
                <a:lnTo>
                  <a:pt x="8990" y="356"/>
                </a:lnTo>
                <a:lnTo>
                  <a:pt x="8989" y="351"/>
                </a:lnTo>
                <a:lnTo>
                  <a:pt x="8988" y="347"/>
                </a:lnTo>
                <a:lnTo>
                  <a:pt x="8986" y="336"/>
                </a:lnTo>
                <a:lnTo>
                  <a:pt x="8986" y="326"/>
                </a:lnTo>
                <a:lnTo>
                  <a:pt x="8988" y="311"/>
                </a:lnTo>
                <a:lnTo>
                  <a:pt x="8989" y="298"/>
                </a:lnTo>
                <a:lnTo>
                  <a:pt x="8993" y="285"/>
                </a:lnTo>
                <a:lnTo>
                  <a:pt x="8995" y="280"/>
                </a:lnTo>
                <a:lnTo>
                  <a:pt x="8998" y="273"/>
                </a:lnTo>
                <a:lnTo>
                  <a:pt x="9005" y="261"/>
                </a:lnTo>
                <a:lnTo>
                  <a:pt x="9011" y="251"/>
                </a:lnTo>
                <a:lnTo>
                  <a:pt x="9020" y="240"/>
                </a:lnTo>
                <a:lnTo>
                  <a:pt x="9024" y="235"/>
                </a:lnTo>
                <a:lnTo>
                  <a:pt x="9030" y="231"/>
                </a:lnTo>
                <a:lnTo>
                  <a:pt x="9035" y="226"/>
                </a:lnTo>
                <a:lnTo>
                  <a:pt x="9040" y="222"/>
                </a:lnTo>
                <a:lnTo>
                  <a:pt x="9052" y="214"/>
                </a:lnTo>
                <a:lnTo>
                  <a:pt x="9065" y="207"/>
                </a:lnTo>
                <a:lnTo>
                  <a:pt x="9078" y="201"/>
                </a:lnTo>
                <a:lnTo>
                  <a:pt x="9093" y="197"/>
                </a:lnTo>
                <a:lnTo>
                  <a:pt x="9107" y="193"/>
                </a:lnTo>
                <a:lnTo>
                  <a:pt x="9115" y="193"/>
                </a:lnTo>
                <a:lnTo>
                  <a:pt x="9123" y="192"/>
                </a:lnTo>
                <a:lnTo>
                  <a:pt x="9140" y="190"/>
                </a:lnTo>
                <a:lnTo>
                  <a:pt x="9161" y="192"/>
                </a:lnTo>
                <a:lnTo>
                  <a:pt x="9179" y="194"/>
                </a:lnTo>
                <a:lnTo>
                  <a:pt x="9189" y="195"/>
                </a:lnTo>
                <a:lnTo>
                  <a:pt x="9198" y="198"/>
                </a:lnTo>
                <a:lnTo>
                  <a:pt x="9213" y="203"/>
                </a:lnTo>
                <a:lnTo>
                  <a:pt x="9228" y="209"/>
                </a:lnTo>
                <a:lnTo>
                  <a:pt x="9241" y="216"/>
                </a:lnTo>
                <a:lnTo>
                  <a:pt x="9252" y="224"/>
                </a:lnTo>
                <a:lnTo>
                  <a:pt x="9262" y="234"/>
                </a:lnTo>
                <a:lnTo>
                  <a:pt x="9270" y="243"/>
                </a:lnTo>
                <a:lnTo>
                  <a:pt x="9278" y="252"/>
                </a:lnTo>
                <a:lnTo>
                  <a:pt x="9284" y="262"/>
                </a:lnTo>
                <a:lnTo>
                  <a:pt x="9290" y="272"/>
                </a:lnTo>
                <a:lnTo>
                  <a:pt x="9294" y="282"/>
                </a:lnTo>
                <a:lnTo>
                  <a:pt x="9296" y="291"/>
                </a:lnTo>
                <a:lnTo>
                  <a:pt x="9299" y="301"/>
                </a:lnTo>
                <a:lnTo>
                  <a:pt x="9300" y="308"/>
                </a:lnTo>
                <a:lnTo>
                  <a:pt x="9208" y="329"/>
                </a:lnTo>
                <a:lnTo>
                  <a:pt x="9206" y="320"/>
                </a:lnTo>
                <a:lnTo>
                  <a:pt x="9204" y="316"/>
                </a:lnTo>
                <a:lnTo>
                  <a:pt x="9203" y="311"/>
                </a:lnTo>
                <a:lnTo>
                  <a:pt x="9200" y="306"/>
                </a:lnTo>
                <a:lnTo>
                  <a:pt x="9198" y="302"/>
                </a:lnTo>
                <a:lnTo>
                  <a:pt x="9194" y="298"/>
                </a:lnTo>
                <a:lnTo>
                  <a:pt x="9190" y="293"/>
                </a:lnTo>
                <a:lnTo>
                  <a:pt x="9186" y="290"/>
                </a:lnTo>
                <a:lnTo>
                  <a:pt x="9182" y="286"/>
                </a:lnTo>
                <a:lnTo>
                  <a:pt x="9177" y="282"/>
                </a:lnTo>
                <a:lnTo>
                  <a:pt x="9170" y="280"/>
                </a:lnTo>
                <a:lnTo>
                  <a:pt x="9164" y="278"/>
                </a:lnTo>
                <a:lnTo>
                  <a:pt x="9157" y="276"/>
                </a:lnTo>
                <a:lnTo>
                  <a:pt x="9149" y="276"/>
                </a:lnTo>
                <a:lnTo>
                  <a:pt x="9140" y="274"/>
                </a:lnTo>
                <a:lnTo>
                  <a:pt x="9129" y="276"/>
                </a:lnTo>
                <a:lnTo>
                  <a:pt x="9120" y="278"/>
                </a:lnTo>
                <a:lnTo>
                  <a:pt x="9111" y="282"/>
                </a:lnTo>
                <a:lnTo>
                  <a:pt x="9107" y="283"/>
                </a:lnTo>
                <a:lnTo>
                  <a:pt x="9103" y="286"/>
                </a:lnTo>
                <a:lnTo>
                  <a:pt x="9097" y="293"/>
                </a:lnTo>
                <a:lnTo>
                  <a:pt x="9093" y="299"/>
                </a:lnTo>
                <a:lnTo>
                  <a:pt x="9090" y="303"/>
                </a:lnTo>
                <a:lnTo>
                  <a:pt x="9089" y="307"/>
                </a:lnTo>
                <a:lnTo>
                  <a:pt x="9089" y="311"/>
                </a:lnTo>
                <a:lnTo>
                  <a:pt x="9087" y="316"/>
                </a:lnTo>
                <a:lnTo>
                  <a:pt x="9089" y="323"/>
                </a:lnTo>
                <a:lnTo>
                  <a:pt x="9090" y="329"/>
                </a:lnTo>
                <a:lnTo>
                  <a:pt x="9094" y="335"/>
                </a:lnTo>
                <a:lnTo>
                  <a:pt x="9098" y="340"/>
                </a:lnTo>
                <a:lnTo>
                  <a:pt x="9103" y="344"/>
                </a:lnTo>
                <a:lnTo>
                  <a:pt x="9110" y="348"/>
                </a:lnTo>
                <a:lnTo>
                  <a:pt x="9118" y="351"/>
                </a:lnTo>
                <a:lnTo>
                  <a:pt x="9125" y="352"/>
                </a:lnTo>
                <a:lnTo>
                  <a:pt x="9183" y="365"/>
                </a:lnTo>
                <a:lnTo>
                  <a:pt x="9199" y="369"/>
                </a:lnTo>
                <a:lnTo>
                  <a:pt x="9212" y="373"/>
                </a:lnTo>
                <a:lnTo>
                  <a:pt x="9225" y="378"/>
                </a:lnTo>
                <a:lnTo>
                  <a:pt x="9237" y="383"/>
                </a:lnTo>
                <a:lnTo>
                  <a:pt x="9248" y="390"/>
                </a:lnTo>
                <a:lnTo>
                  <a:pt x="9258" y="397"/>
                </a:lnTo>
                <a:lnTo>
                  <a:pt x="9267" y="403"/>
                </a:lnTo>
                <a:lnTo>
                  <a:pt x="9275" y="412"/>
                </a:lnTo>
                <a:lnTo>
                  <a:pt x="9282" y="420"/>
                </a:lnTo>
                <a:lnTo>
                  <a:pt x="9288" y="429"/>
                </a:lnTo>
                <a:lnTo>
                  <a:pt x="9294" y="439"/>
                </a:lnTo>
                <a:lnTo>
                  <a:pt x="9298" y="448"/>
                </a:lnTo>
                <a:lnTo>
                  <a:pt x="9301" y="458"/>
                </a:lnTo>
                <a:lnTo>
                  <a:pt x="9304" y="469"/>
                </a:lnTo>
                <a:lnTo>
                  <a:pt x="9305" y="479"/>
                </a:lnTo>
                <a:lnTo>
                  <a:pt x="9305" y="491"/>
                </a:lnTo>
                <a:lnTo>
                  <a:pt x="9305" y="503"/>
                </a:lnTo>
                <a:lnTo>
                  <a:pt x="9303" y="516"/>
                </a:lnTo>
                <a:lnTo>
                  <a:pt x="9301" y="521"/>
                </a:lnTo>
                <a:lnTo>
                  <a:pt x="9300" y="528"/>
                </a:lnTo>
                <a:lnTo>
                  <a:pt x="9296" y="540"/>
                </a:lnTo>
                <a:lnTo>
                  <a:pt x="9290" y="552"/>
                </a:lnTo>
                <a:lnTo>
                  <a:pt x="9287" y="557"/>
                </a:lnTo>
                <a:lnTo>
                  <a:pt x="9283" y="563"/>
                </a:lnTo>
                <a:lnTo>
                  <a:pt x="9275" y="574"/>
                </a:lnTo>
                <a:lnTo>
                  <a:pt x="9266" y="583"/>
                </a:lnTo>
                <a:lnTo>
                  <a:pt x="9256" y="592"/>
                </a:lnTo>
                <a:lnTo>
                  <a:pt x="9244" y="600"/>
                </a:lnTo>
                <a:lnTo>
                  <a:pt x="9231" y="608"/>
                </a:lnTo>
                <a:lnTo>
                  <a:pt x="9216" y="615"/>
                </a:lnTo>
                <a:lnTo>
                  <a:pt x="9208" y="617"/>
                </a:lnTo>
                <a:lnTo>
                  <a:pt x="9200" y="619"/>
                </a:lnTo>
                <a:lnTo>
                  <a:pt x="9185" y="623"/>
                </a:lnTo>
                <a:lnTo>
                  <a:pt x="9166" y="625"/>
                </a:lnTo>
                <a:lnTo>
                  <a:pt x="9156" y="625"/>
                </a:lnTo>
                <a:lnTo>
                  <a:pt x="9146" y="626"/>
                </a:lnTo>
                <a:lnTo>
                  <a:pt x="9124" y="625"/>
                </a:lnTo>
                <a:lnTo>
                  <a:pt x="9103" y="623"/>
                </a:lnTo>
                <a:lnTo>
                  <a:pt x="9094" y="620"/>
                </a:lnTo>
                <a:lnTo>
                  <a:pt x="9085" y="619"/>
                </a:lnTo>
                <a:lnTo>
                  <a:pt x="9068" y="613"/>
                </a:lnTo>
                <a:lnTo>
                  <a:pt x="9060" y="609"/>
                </a:lnTo>
                <a:lnTo>
                  <a:pt x="9053" y="605"/>
                </a:lnTo>
                <a:lnTo>
                  <a:pt x="9045" y="602"/>
                </a:lnTo>
                <a:lnTo>
                  <a:pt x="9039" y="598"/>
                </a:lnTo>
                <a:lnTo>
                  <a:pt x="9027" y="590"/>
                </a:lnTo>
                <a:lnTo>
                  <a:pt x="9022" y="584"/>
                </a:lnTo>
                <a:lnTo>
                  <a:pt x="9016" y="581"/>
                </a:lnTo>
                <a:lnTo>
                  <a:pt x="9007" y="570"/>
                </a:lnTo>
                <a:lnTo>
                  <a:pt x="8999" y="559"/>
                </a:lnTo>
                <a:lnTo>
                  <a:pt x="8993" y="549"/>
                </a:lnTo>
                <a:lnTo>
                  <a:pt x="8986" y="538"/>
                </a:lnTo>
                <a:lnTo>
                  <a:pt x="8982" y="528"/>
                </a:lnTo>
                <a:lnTo>
                  <a:pt x="8980" y="517"/>
                </a:lnTo>
                <a:lnTo>
                  <a:pt x="8977" y="508"/>
                </a:lnTo>
                <a:lnTo>
                  <a:pt x="8976" y="499"/>
                </a:lnTo>
                <a:lnTo>
                  <a:pt x="9070" y="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972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2735796" y="433113"/>
            <a:ext cx="3672408" cy="4181628"/>
          </a:xfrm>
          <a:custGeom>
            <a:avLst/>
            <a:gdLst>
              <a:gd name="T0" fmla="*/ 4358 w 5781"/>
              <a:gd name="T1" fmla="*/ 4341 h 7314"/>
              <a:gd name="T2" fmla="*/ 4503 w 5781"/>
              <a:gd name="T3" fmla="*/ 6057 h 7314"/>
              <a:gd name="T4" fmla="*/ 3161 w 5781"/>
              <a:gd name="T5" fmla="*/ 7077 h 7314"/>
              <a:gd name="T6" fmla="*/ 1554 w 5781"/>
              <a:gd name="T7" fmla="*/ 6486 h 7314"/>
              <a:gd name="T8" fmla="*/ 1203 w 5781"/>
              <a:gd name="T9" fmla="*/ 4805 h 7314"/>
              <a:gd name="T10" fmla="*/ 2408 w 5781"/>
              <a:gd name="T11" fmla="*/ 3629 h 7314"/>
              <a:gd name="T12" fmla="*/ 4439 w 5781"/>
              <a:gd name="T13" fmla="*/ 5529 h 7314"/>
              <a:gd name="T14" fmla="*/ 4053 w 5781"/>
              <a:gd name="T15" fmla="*/ 5870 h 7314"/>
              <a:gd name="T16" fmla="*/ 1470 w 5781"/>
              <a:gd name="T17" fmla="*/ 6011 h 7314"/>
              <a:gd name="T18" fmla="*/ 1743 w 5781"/>
              <a:gd name="T19" fmla="*/ 5778 h 7314"/>
              <a:gd name="T20" fmla="*/ 1485 w 5781"/>
              <a:gd name="T21" fmla="*/ 4619 h 7314"/>
              <a:gd name="T22" fmla="*/ 1620 w 5781"/>
              <a:gd name="T23" fmla="*/ 4904 h 7314"/>
              <a:gd name="T24" fmla="*/ 1655 w 5781"/>
              <a:gd name="T25" fmla="*/ 4386 h 7314"/>
              <a:gd name="T26" fmla="*/ 4095 w 5781"/>
              <a:gd name="T27" fmla="*/ 5606 h 7314"/>
              <a:gd name="T28" fmla="*/ 4262 w 5781"/>
              <a:gd name="T29" fmla="*/ 5166 h 7314"/>
              <a:gd name="T30" fmla="*/ 3794 w 5781"/>
              <a:gd name="T31" fmla="*/ 5201 h 7314"/>
              <a:gd name="T32" fmla="*/ 3534 w 5781"/>
              <a:gd name="T33" fmla="*/ 5634 h 7314"/>
              <a:gd name="T34" fmla="*/ 3978 w 5781"/>
              <a:gd name="T35" fmla="*/ 6104 h 7314"/>
              <a:gd name="T36" fmla="*/ 3527 w 5781"/>
              <a:gd name="T37" fmla="*/ 5930 h 7314"/>
              <a:gd name="T38" fmla="*/ 3584 w 5781"/>
              <a:gd name="T39" fmla="*/ 6396 h 7314"/>
              <a:gd name="T40" fmla="*/ 3257 w 5781"/>
              <a:gd name="T41" fmla="*/ 6735 h 7314"/>
              <a:gd name="T42" fmla="*/ 3876 w 5781"/>
              <a:gd name="T43" fmla="*/ 6555 h 7314"/>
              <a:gd name="T44" fmla="*/ 1917 w 5781"/>
              <a:gd name="T45" fmla="*/ 6560 h 7314"/>
              <a:gd name="T46" fmla="*/ 2480 w 5781"/>
              <a:gd name="T47" fmla="*/ 6651 h 7314"/>
              <a:gd name="T48" fmla="*/ 2025 w 5781"/>
              <a:gd name="T49" fmla="*/ 5871 h 7314"/>
              <a:gd name="T50" fmla="*/ 1856 w 5781"/>
              <a:gd name="T51" fmla="*/ 6309 h 7314"/>
              <a:gd name="T52" fmla="*/ 2325 w 5781"/>
              <a:gd name="T53" fmla="*/ 6275 h 7314"/>
              <a:gd name="T54" fmla="*/ 2079 w 5781"/>
              <a:gd name="T55" fmla="*/ 5867 h 7314"/>
              <a:gd name="T56" fmla="*/ 2298 w 5781"/>
              <a:gd name="T57" fmla="*/ 5724 h 7314"/>
              <a:gd name="T58" fmla="*/ 1812 w 5781"/>
              <a:gd name="T59" fmla="*/ 5064 h 7314"/>
              <a:gd name="T60" fmla="*/ 1472 w 5781"/>
              <a:gd name="T61" fmla="*/ 5388 h 7314"/>
              <a:gd name="T62" fmla="*/ 1910 w 5781"/>
              <a:gd name="T63" fmla="*/ 5556 h 7314"/>
              <a:gd name="T64" fmla="*/ 2183 w 5781"/>
              <a:gd name="T65" fmla="*/ 5258 h 7314"/>
              <a:gd name="T66" fmla="*/ 1809 w 5781"/>
              <a:gd name="T67" fmla="*/ 4455 h 7314"/>
              <a:gd name="T68" fmla="*/ 2160 w 5781"/>
              <a:gd name="T69" fmla="*/ 4788 h 7314"/>
              <a:gd name="T70" fmla="*/ 2276 w 5781"/>
              <a:gd name="T71" fmla="*/ 4325 h 7314"/>
              <a:gd name="T72" fmla="*/ 2481 w 5781"/>
              <a:gd name="T73" fmla="*/ 4011 h 7314"/>
              <a:gd name="T74" fmla="*/ 2234 w 5781"/>
              <a:gd name="T75" fmla="*/ 3897 h 7314"/>
              <a:gd name="T76" fmla="*/ 2442 w 5781"/>
              <a:gd name="T77" fmla="*/ 4263 h 7314"/>
              <a:gd name="T78" fmla="*/ 3117 w 5781"/>
              <a:gd name="T79" fmla="*/ 3771 h 7314"/>
              <a:gd name="T80" fmla="*/ 3371 w 5781"/>
              <a:gd name="T81" fmla="*/ 4224 h 7314"/>
              <a:gd name="T82" fmla="*/ 3942 w 5781"/>
              <a:gd name="T83" fmla="*/ 4664 h 7314"/>
              <a:gd name="T84" fmla="*/ 3731 w 5781"/>
              <a:gd name="T85" fmla="*/ 4245 h 7314"/>
              <a:gd name="T86" fmla="*/ 3440 w 5781"/>
              <a:gd name="T87" fmla="*/ 4616 h 7314"/>
              <a:gd name="T88" fmla="*/ 2541 w 5781"/>
              <a:gd name="T89" fmla="*/ 4460 h 7314"/>
              <a:gd name="T90" fmla="*/ 3227 w 5781"/>
              <a:gd name="T91" fmla="*/ 4478 h 7314"/>
              <a:gd name="T92" fmla="*/ 3260 w 5781"/>
              <a:gd name="T93" fmla="*/ 4572 h 7314"/>
              <a:gd name="T94" fmla="*/ 3168 w 5781"/>
              <a:gd name="T95" fmla="*/ 4172 h 7314"/>
              <a:gd name="T96" fmla="*/ 2759 w 5781"/>
              <a:gd name="T97" fmla="*/ 3941 h 7314"/>
              <a:gd name="T98" fmla="*/ 2724 w 5781"/>
              <a:gd name="T99" fmla="*/ 4409 h 7314"/>
              <a:gd name="T100" fmla="*/ 3419 w 5781"/>
              <a:gd name="T101" fmla="*/ 5466 h 7314"/>
              <a:gd name="T102" fmla="*/ 2835 w 5781"/>
              <a:gd name="T103" fmla="*/ 4788 h 7314"/>
              <a:gd name="T104" fmla="*/ 2412 w 5781"/>
              <a:gd name="T105" fmla="*/ 5589 h 7314"/>
              <a:gd name="T106" fmla="*/ 3263 w 5781"/>
              <a:gd name="T107" fmla="*/ 6219 h 7314"/>
              <a:gd name="T108" fmla="*/ 2574 w 5781"/>
              <a:gd name="T109" fmla="*/ 6168 h 7314"/>
              <a:gd name="T110" fmla="*/ 2517 w 5781"/>
              <a:gd name="T111" fmla="*/ 6056 h 7314"/>
              <a:gd name="T112" fmla="*/ 3168 w 5781"/>
              <a:gd name="T113" fmla="*/ 6495 h 7314"/>
              <a:gd name="T114" fmla="*/ 2783 w 5781"/>
              <a:gd name="T115" fmla="*/ 6224 h 7314"/>
              <a:gd name="T116" fmla="*/ 2715 w 5781"/>
              <a:gd name="T117" fmla="*/ 6696 h 7314"/>
              <a:gd name="T118" fmla="*/ 3569 w 5781"/>
              <a:gd name="T119" fmla="*/ 4947 h 7314"/>
              <a:gd name="T120" fmla="*/ 4335 w 5781"/>
              <a:gd name="T121" fmla="*/ 4700 h 7314"/>
              <a:gd name="T122" fmla="*/ 3965 w 5781"/>
              <a:gd name="T123" fmla="*/ 4893 h 7314"/>
              <a:gd name="T124" fmla="*/ 2085 w 5781"/>
              <a:gd name="T125" fmla="*/ 2453 h 7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1" h="7314">
                <a:moveTo>
                  <a:pt x="2891" y="3563"/>
                </a:moveTo>
                <a:lnTo>
                  <a:pt x="2937" y="3563"/>
                </a:lnTo>
                <a:lnTo>
                  <a:pt x="2982" y="3564"/>
                </a:lnTo>
                <a:lnTo>
                  <a:pt x="3027" y="3567"/>
                </a:lnTo>
                <a:lnTo>
                  <a:pt x="3072" y="3572"/>
                </a:lnTo>
                <a:lnTo>
                  <a:pt x="3116" y="3576"/>
                </a:lnTo>
                <a:lnTo>
                  <a:pt x="3161" y="3582"/>
                </a:lnTo>
                <a:lnTo>
                  <a:pt x="3204" y="3590"/>
                </a:lnTo>
                <a:lnTo>
                  <a:pt x="3248" y="3597"/>
                </a:lnTo>
                <a:lnTo>
                  <a:pt x="3290" y="3608"/>
                </a:lnTo>
                <a:lnTo>
                  <a:pt x="3333" y="3618"/>
                </a:lnTo>
                <a:lnTo>
                  <a:pt x="3375" y="3629"/>
                </a:lnTo>
                <a:lnTo>
                  <a:pt x="3417" y="3642"/>
                </a:lnTo>
                <a:lnTo>
                  <a:pt x="3458" y="3654"/>
                </a:lnTo>
                <a:lnTo>
                  <a:pt x="3500" y="3669"/>
                </a:lnTo>
                <a:lnTo>
                  <a:pt x="3539" y="3684"/>
                </a:lnTo>
                <a:lnTo>
                  <a:pt x="3579" y="3701"/>
                </a:lnTo>
                <a:lnTo>
                  <a:pt x="3618" y="3719"/>
                </a:lnTo>
                <a:lnTo>
                  <a:pt x="3657" y="3737"/>
                </a:lnTo>
                <a:lnTo>
                  <a:pt x="3696" y="3755"/>
                </a:lnTo>
                <a:lnTo>
                  <a:pt x="3734" y="3776"/>
                </a:lnTo>
                <a:lnTo>
                  <a:pt x="3771" y="3797"/>
                </a:lnTo>
                <a:lnTo>
                  <a:pt x="3807" y="3818"/>
                </a:lnTo>
                <a:lnTo>
                  <a:pt x="3845" y="3840"/>
                </a:lnTo>
                <a:lnTo>
                  <a:pt x="3879" y="3864"/>
                </a:lnTo>
                <a:lnTo>
                  <a:pt x="3915" y="3888"/>
                </a:lnTo>
                <a:lnTo>
                  <a:pt x="3948" y="3914"/>
                </a:lnTo>
                <a:lnTo>
                  <a:pt x="3983" y="3939"/>
                </a:lnTo>
                <a:lnTo>
                  <a:pt x="4016" y="3966"/>
                </a:lnTo>
                <a:lnTo>
                  <a:pt x="4049" y="3993"/>
                </a:lnTo>
                <a:lnTo>
                  <a:pt x="4080" y="4022"/>
                </a:lnTo>
                <a:lnTo>
                  <a:pt x="4110" y="4050"/>
                </a:lnTo>
                <a:lnTo>
                  <a:pt x="4142" y="4080"/>
                </a:lnTo>
                <a:lnTo>
                  <a:pt x="4170" y="4110"/>
                </a:lnTo>
                <a:lnTo>
                  <a:pt x="4200" y="4142"/>
                </a:lnTo>
                <a:lnTo>
                  <a:pt x="4229" y="4173"/>
                </a:lnTo>
                <a:lnTo>
                  <a:pt x="4256" y="4205"/>
                </a:lnTo>
                <a:lnTo>
                  <a:pt x="4283" y="4238"/>
                </a:lnTo>
                <a:lnTo>
                  <a:pt x="4308" y="4272"/>
                </a:lnTo>
                <a:lnTo>
                  <a:pt x="4332" y="4307"/>
                </a:lnTo>
                <a:lnTo>
                  <a:pt x="4358" y="4341"/>
                </a:lnTo>
                <a:lnTo>
                  <a:pt x="4380" y="4377"/>
                </a:lnTo>
                <a:lnTo>
                  <a:pt x="4403" y="4413"/>
                </a:lnTo>
                <a:lnTo>
                  <a:pt x="4425" y="4449"/>
                </a:lnTo>
                <a:lnTo>
                  <a:pt x="4446" y="4487"/>
                </a:lnTo>
                <a:lnTo>
                  <a:pt x="4466" y="4526"/>
                </a:lnTo>
                <a:lnTo>
                  <a:pt x="4485" y="4563"/>
                </a:lnTo>
                <a:lnTo>
                  <a:pt x="4503" y="4602"/>
                </a:lnTo>
                <a:lnTo>
                  <a:pt x="4520" y="4641"/>
                </a:lnTo>
                <a:lnTo>
                  <a:pt x="4536" y="4682"/>
                </a:lnTo>
                <a:lnTo>
                  <a:pt x="4551" y="4722"/>
                </a:lnTo>
                <a:lnTo>
                  <a:pt x="4566" y="4763"/>
                </a:lnTo>
                <a:lnTo>
                  <a:pt x="4580" y="4805"/>
                </a:lnTo>
                <a:lnTo>
                  <a:pt x="4592" y="4845"/>
                </a:lnTo>
                <a:lnTo>
                  <a:pt x="4604" y="4889"/>
                </a:lnTo>
                <a:lnTo>
                  <a:pt x="4614" y="4931"/>
                </a:lnTo>
                <a:lnTo>
                  <a:pt x="4623" y="4974"/>
                </a:lnTo>
                <a:lnTo>
                  <a:pt x="4632" y="5016"/>
                </a:lnTo>
                <a:lnTo>
                  <a:pt x="4638" y="5061"/>
                </a:lnTo>
                <a:lnTo>
                  <a:pt x="4644" y="5105"/>
                </a:lnTo>
                <a:lnTo>
                  <a:pt x="4650" y="5150"/>
                </a:lnTo>
                <a:lnTo>
                  <a:pt x="4653" y="5193"/>
                </a:lnTo>
                <a:lnTo>
                  <a:pt x="4656" y="5238"/>
                </a:lnTo>
                <a:lnTo>
                  <a:pt x="4659" y="5285"/>
                </a:lnTo>
                <a:lnTo>
                  <a:pt x="4659" y="5330"/>
                </a:lnTo>
                <a:lnTo>
                  <a:pt x="4659" y="5375"/>
                </a:lnTo>
                <a:lnTo>
                  <a:pt x="4656" y="5421"/>
                </a:lnTo>
                <a:lnTo>
                  <a:pt x="4653" y="5466"/>
                </a:lnTo>
                <a:lnTo>
                  <a:pt x="4650" y="5511"/>
                </a:lnTo>
                <a:lnTo>
                  <a:pt x="4644" y="5555"/>
                </a:lnTo>
                <a:lnTo>
                  <a:pt x="4638" y="5600"/>
                </a:lnTo>
                <a:lnTo>
                  <a:pt x="4632" y="5643"/>
                </a:lnTo>
                <a:lnTo>
                  <a:pt x="4623" y="5687"/>
                </a:lnTo>
                <a:lnTo>
                  <a:pt x="4614" y="5729"/>
                </a:lnTo>
                <a:lnTo>
                  <a:pt x="4604" y="5772"/>
                </a:lnTo>
                <a:lnTo>
                  <a:pt x="4592" y="5814"/>
                </a:lnTo>
                <a:lnTo>
                  <a:pt x="4580" y="5856"/>
                </a:lnTo>
                <a:lnTo>
                  <a:pt x="4566" y="5897"/>
                </a:lnTo>
                <a:lnTo>
                  <a:pt x="4551" y="5937"/>
                </a:lnTo>
                <a:lnTo>
                  <a:pt x="4536" y="5978"/>
                </a:lnTo>
                <a:lnTo>
                  <a:pt x="4520" y="6018"/>
                </a:lnTo>
                <a:lnTo>
                  <a:pt x="4503" y="6057"/>
                </a:lnTo>
                <a:lnTo>
                  <a:pt x="4485" y="6096"/>
                </a:lnTo>
                <a:lnTo>
                  <a:pt x="4466" y="6135"/>
                </a:lnTo>
                <a:lnTo>
                  <a:pt x="4446" y="6173"/>
                </a:lnTo>
                <a:lnTo>
                  <a:pt x="4425" y="6210"/>
                </a:lnTo>
                <a:lnTo>
                  <a:pt x="4403" y="6246"/>
                </a:lnTo>
                <a:lnTo>
                  <a:pt x="4380" y="6282"/>
                </a:lnTo>
                <a:lnTo>
                  <a:pt x="4358" y="6318"/>
                </a:lnTo>
                <a:lnTo>
                  <a:pt x="4332" y="6353"/>
                </a:lnTo>
                <a:lnTo>
                  <a:pt x="4308" y="6387"/>
                </a:lnTo>
                <a:lnTo>
                  <a:pt x="4283" y="6422"/>
                </a:lnTo>
                <a:lnTo>
                  <a:pt x="4256" y="6455"/>
                </a:lnTo>
                <a:lnTo>
                  <a:pt x="4229" y="6486"/>
                </a:lnTo>
                <a:lnTo>
                  <a:pt x="4200" y="6518"/>
                </a:lnTo>
                <a:lnTo>
                  <a:pt x="4170" y="6549"/>
                </a:lnTo>
                <a:lnTo>
                  <a:pt x="4142" y="6579"/>
                </a:lnTo>
                <a:lnTo>
                  <a:pt x="4110" y="6609"/>
                </a:lnTo>
                <a:lnTo>
                  <a:pt x="4080" y="6638"/>
                </a:lnTo>
                <a:lnTo>
                  <a:pt x="4049" y="6666"/>
                </a:lnTo>
                <a:lnTo>
                  <a:pt x="4016" y="6693"/>
                </a:lnTo>
                <a:lnTo>
                  <a:pt x="3983" y="6720"/>
                </a:lnTo>
                <a:lnTo>
                  <a:pt x="3948" y="6746"/>
                </a:lnTo>
                <a:lnTo>
                  <a:pt x="3915" y="6771"/>
                </a:lnTo>
                <a:lnTo>
                  <a:pt x="3879" y="6795"/>
                </a:lnTo>
                <a:lnTo>
                  <a:pt x="3845" y="6819"/>
                </a:lnTo>
                <a:lnTo>
                  <a:pt x="3807" y="6842"/>
                </a:lnTo>
                <a:lnTo>
                  <a:pt x="3771" y="6863"/>
                </a:lnTo>
                <a:lnTo>
                  <a:pt x="3734" y="6884"/>
                </a:lnTo>
                <a:lnTo>
                  <a:pt x="3696" y="6905"/>
                </a:lnTo>
                <a:lnTo>
                  <a:pt x="3657" y="6923"/>
                </a:lnTo>
                <a:lnTo>
                  <a:pt x="3618" y="6941"/>
                </a:lnTo>
                <a:lnTo>
                  <a:pt x="3579" y="6959"/>
                </a:lnTo>
                <a:lnTo>
                  <a:pt x="3539" y="6975"/>
                </a:lnTo>
                <a:lnTo>
                  <a:pt x="3500" y="6990"/>
                </a:lnTo>
                <a:lnTo>
                  <a:pt x="3458" y="7005"/>
                </a:lnTo>
                <a:lnTo>
                  <a:pt x="3417" y="7019"/>
                </a:lnTo>
                <a:lnTo>
                  <a:pt x="3375" y="7031"/>
                </a:lnTo>
                <a:lnTo>
                  <a:pt x="3333" y="7041"/>
                </a:lnTo>
                <a:lnTo>
                  <a:pt x="3290" y="7052"/>
                </a:lnTo>
                <a:lnTo>
                  <a:pt x="3248" y="7062"/>
                </a:lnTo>
                <a:lnTo>
                  <a:pt x="3204" y="7070"/>
                </a:lnTo>
                <a:lnTo>
                  <a:pt x="3161" y="7077"/>
                </a:lnTo>
                <a:lnTo>
                  <a:pt x="3116" y="7083"/>
                </a:lnTo>
                <a:lnTo>
                  <a:pt x="3072" y="7088"/>
                </a:lnTo>
                <a:lnTo>
                  <a:pt x="3027" y="7092"/>
                </a:lnTo>
                <a:lnTo>
                  <a:pt x="2982" y="7095"/>
                </a:lnTo>
                <a:lnTo>
                  <a:pt x="2937" y="7097"/>
                </a:lnTo>
                <a:lnTo>
                  <a:pt x="2891" y="7098"/>
                </a:lnTo>
                <a:lnTo>
                  <a:pt x="2846" y="7097"/>
                </a:lnTo>
                <a:lnTo>
                  <a:pt x="2801" y="7095"/>
                </a:lnTo>
                <a:lnTo>
                  <a:pt x="2756" y="7092"/>
                </a:lnTo>
                <a:lnTo>
                  <a:pt x="2711" y="7088"/>
                </a:lnTo>
                <a:lnTo>
                  <a:pt x="2666" y="7083"/>
                </a:lnTo>
                <a:lnTo>
                  <a:pt x="2622" y="7077"/>
                </a:lnTo>
                <a:lnTo>
                  <a:pt x="2579" y="7070"/>
                </a:lnTo>
                <a:lnTo>
                  <a:pt x="2535" y="7062"/>
                </a:lnTo>
                <a:lnTo>
                  <a:pt x="2492" y="7052"/>
                </a:lnTo>
                <a:lnTo>
                  <a:pt x="2450" y="7041"/>
                </a:lnTo>
                <a:lnTo>
                  <a:pt x="2408" y="7031"/>
                </a:lnTo>
                <a:lnTo>
                  <a:pt x="2366" y="7019"/>
                </a:lnTo>
                <a:lnTo>
                  <a:pt x="2324" y="7005"/>
                </a:lnTo>
                <a:lnTo>
                  <a:pt x="2283" y="6990"/>
                </a:lnTo>
                <a:lnTo>
                  <a:pt x="2243" y="6975"/>
                </a:lnTo>
                <a:lnTo>
                  <a:pt x="2202" y="6959"/>
                </a:lnTo>
                <a:lnTo>
                  <a:pt x="2163" y="6941"/>
                </a:lnTo>
                <a:lnTo>
                  <a:pt x="2124" y="6923"/>
                </a:lnTo>
                <a:lnTo>
                  <a:pt x="2087" y="6905"/>
                </a:lnTo>
                <a:lnTo>
                  <a:pt x="2048" y="6884"/>
                </a:lnTo>
                <a:lnTo>
                  <a:pt x="2012" y="6863"/>
                </a:lnTo>
                <a:lnTo>
                  <a:pt x="1974" y="6842"/>
                </a:lnTo>
                <a:lnTo>
                  <a:pt x="1938" y="6819"/>
                </a:lnTo>
                <a:lnTo>
                  <a:pt x="1902" y="6795"/>
                </a:lnTo>
                <a:lnTo>
                  <a:pt x="1868" y="6771"/>
                </a:lnTo>
                <a:lnTo>
                  <a:pt x="1833" y="6746"/>
                </a:lnTo>
                <a:lnTo>
                  <a:pt x="1800" y="6720"/>
                </a:lnTo>
                <a:lnTo>
                  <a:pt x="1767" y="6693"/>
                </a:lnTo>
                <a:lnTo>
                  <a:pt x="1734" y="6666"/>
                </a:lnTo>
                <a:lnTo>
                  <a:pt x="1703" y="6638"/>
                </a:lnTo>
                <a:lnTo>
                  <a:pt x="1671" y="6609"/>
                </a:lnTo>
                <a:lnTo>
                  <a:pt x="1641" y="6579"/>
                </a:lnTo>
                <a:lnTo>
                  <a:pt x="1611" y="6549"/>
                </a:lnTo>
                <a:lnTo>
                  <a:pt x="1583" y="6518"/>
                </a:lnTo>
                <a:lnTo>
                  <a:pt x="1554" y="6486"/>
                </a:lnTo>
                <a:lnTo>
                  <a:pt x="1527" y="6455"/>
                </a:lnTo>
                <a:lnTo>
                  <a:pt x="1500" y="6422"/>
                </a:lnTo>
                <a:lnTo>
                  <a:pt x="1475" y="6387"/>
                </a:lnTo>
                <a:lnTo>
                  <a:pt x="1449" y="6353"/>
                </a:lnTo>
                <a:lnTo>
                  <a:pt x="1425" y="6318"/>
                </a:lnTo>
                <a:lnTo>
                  <a:pt x="1401" y="6282"/>
                </a:lnTo>
                <a:lnTo>
                  <a:pt x="1379" y="6246"/>
                </a:lnTo>
                <a:lnTo>
                  <a:pt x="1358" y="6210"/>
                </a:lnTo>
                <a:lnTo>
                  <a:pt x="1337" y="6173"/>
                </a:lnTo>
                <a:lnTo>
                  <a:pt x="1317" y="6135"/>
                </a:lnTo>
                <a:lnTo>
                  <a:pt x="1298" y="6096"/>
                </a:lnTo>
                <a:lnTo>
                  <a:pt x="1280" y="6057"/>
                </a:lnTo>
                <a:lnTo>
                  <a:pt x="1262" y="6018"/>
                </a:lnTo>
                <a:lnTo>
                  <a:pt x="1245" y="5978"/>
                </a:lnTo>
                <a:lnTo>
                  <a:pt x="1230" y="5937"/>
                </a:lnTo>
                <a:lnTo>
                  <a:pt x="1217" y="5897"/>
                </a:lnTo>
                <a:lnTo>
                  <a:pt x="1203" y="5856"/>
                </a:lnTo>
                <a:lnTo>
                  <a:pt x="1190" y="5814"/>
                </a:lnTo>
                <a:lnTo>
                  <a:pt x="1179" y="5772"/>
                </a:lnTo>
                <a:lnTo>
                  <a:pt x="1169" y="5729"/>
                </a:lnTo>
                <a:lnTo>
                  <a:pt x="1160" y="5687"/>
                </a:lnTo>
                <a:lnTo>
                  <a:pt x="1151" y="5643"/>
                </a:lnTo>
                <a:lnTo>
                  <a:pt x="1143" y="5600"/>
                </a:lnTo>
                <a:lnTo>
                  <a:pt x="1137" y="5555"/>
                </a:lnTo>
                <a:lnTo>
                  <a:pt x="1133" y="5511"/>
                </a:lnTo>
                <a:lnTo>
                  <a:pt x="1128" y="5466"/>
                </a:lnTo>
                <a:lnTo>
                  <a:pt x="1125" y="5421"/>
                </a:lnTo>
                <a:lnTo>
                  <a:pt x="1124" y="5375"/>
                </a:lnTo>
                <a:lnTo>
                  <a:pt x="1124" y="5330"/>
                </a:lnTo>
                <a:lnTo>
                  <a:pt x="1124" y="5285"/>
                </a:lnTo>
                <a:lnTo>
                  <a:pt x="1125" y="5238"/>
                </a:lnTo>
                <a:lnTo>
                  <a:pt x="1128" y="5193"/>
                </a:lnTo>
                <a:lnTo>
                  <a:pt x="1133" y="5150"/>
                </a:lnTo>
                <a:lnTo>
                  <a:pt x="1137" y="5105"/>
                </a:lnTo>
                <a:lnTo>
                  <a:pt x="1143" y="5061"/>
                </a:lnTo>
                <a:lnTo>
                  <a:pt x="1151" y="5016"/>
                </a:lnTo>
                <a:lnTo>
                  <a:pt x="1160" y="4974"/>
                </a:lnTo>
                <a:lnTo>
                  <a:pt x="1169" y="4931"/>
                </a:lnTo>
                <a:lnTo>
                  <a:pt x="1179" y="4889"/>
                </a:lnTo>
                <a:lnTo>
                  <a:pt x="1190" y="4845"/>
                </a:lnTo>
                <a:lnTo>
                  <a:pt x="1203" y="4805"/>
                </a:lnTo>
                <a:lnTo>
                  <a:pt x="1217" y="4763"/>
                </a:lnTo>
                <a:lnTo>
                  <a:pt x="1230" y="4722"/>
                </a:lnTo>
                <a:lnTo>
                  <a:pt x="1245" y="4682"/>
                </a:lnTo>
                <a:lnTo>
                  <a:pt x="1262" y="4641"/>
                </a:lnTo>
                <a:lnTo>
                  <a:pt x="1280" y="4602"/>
                </a:lnTo>
                <a:lnTo>
                  <a:pt x="1298" y="4563"/>
                </a:lnTo>
                <a:lnTo>
                  <a:pt x="1317" y="4526"/>
                </a:lnTo>
                <a:lnTo>
                  <a:pt x="1337" y="4487"/>
                </a:lnTo>
                <a:lnTo>
                  <a:pt x="1358" y="4449"/>
                </a:lnTo>
                <a:lnTo>
                  <a:pt x="1379" y="4413"/>
                </a:lnTo>
                <a:lnTo>
                  <a:pt x="1401" y="4377"/>
                </a:lnTo>
                <a:lnTo>
                  <a:pt x="1425" y="4341"/>
                </a:lnTo>
                <a:lnTo>
                  <a:pt x="1449" y="4307"/>
                </a:lnTo>
                <a:lnTo>
                  <a:pt x="1475" y="4272"/>
                </a:lnTo>
                <a:lnTo>
                  <a:pt x="1500" y="4238"/>
                </a:lnTo>
                <a:lnTo>
                  <a:pt x="1527" y="4205"/>
                </a:lnTo>
                <a:lnTo>
                  <a:pt x="1554" y="4173"/>
                </a:lnTo>
                <a:lnTo>
                  <a:pt x="1583" y="4142"/>
                </a:lnTo>
                <a:lnTo>
                  <a:pt x="1611" y="4110"/>
                </a:lnTo>
                <a:lnTo>
                  <a:pt x="1641" y="4080"/>
                </a:lnTo>
                <a:lnTo>
                  <a:pt x="1671" y="4050"/>
                </a:lnTo>
                <a:lnTo>
                  <a:pt x="1703" y="4022"/>
                </a:lnTo>
                <a:lnTo>
                  <a:pt x="1734" y="3993"/>
                </a:lnTo>
                <a:lnTo>
                  <a:pt x="1767" y="3966"/>
                </a:lnTo>
                <a:lnTo>
                  <a:pt x="1800" y="3939"/>
                </a:lnTo>
                <a:lnTo>
                  <a:pt x="1833" y="3914"/>
                </a:lnTo>
                <a:lnTo>
                  <a:pt x="1868" y="3888"/>
                </a:lnTo>
                <a:lnTo>
                  <a:pt x="1902" y="3864"/>
                </a:lnTo>
                <a:lnTo>
                  <a:pt x="1938" y="3840"/>
                </a:lnTo>
                <a:lnTo>
                  <a:pt x="1974" y="3818"/>
                </a:lnTo>
                <a:lnTo>
                  <a:pt x="2012" y="3797"/>
                </a:lnTo>
                <a:lnTo>
                  <a:pt x="2048" y="3776"/>
                </a:lnTo>
                <a:lnTo>
                  <a:pt x="2087" y="3755"/>
                </a:lnTo>
                <a:lnTo>
                  <a:pt x="2124" y="3737"/>
                </a:lnTo>
                <a:lnTo>
                  <a:pt x="2163" y="3719"/>
                </a:lnTo>
                <a:lnTo>
                  <a:pt x="2202" y="3701"/>
                </a:lnTo>
                <a:lnTo>
                  <a:pt x="2243" y="3684"/>
                </a:lnTo>
                <a:lnTo>
                  <a:pt x="2283" y="3669"/>
                </a:lnTo>
                <a:lnTo>
                  <a:pt x="2324" y="3654"/>
                </a:lnTo>
                <a:lnTo>
                  <a:pt x="2366" y="3642"/>
                </a:lnTo>
                <a:lnTo>
                  <a:pt x="2408" y="3629"/>
                </a:lnTo>
                <a:lnTo>
                  <a:pt x="2450" y="3618"/>
                </a:lnTo>
                <a:lnTo>
                  <a:pt x="2492" y="3608"/>
                </a:lnTo>
                <a:lnTo>
                  <a:pt x="2535" y="3597"/>
                </a:lnTo>
                <a:lnTo>
                  <a:pt x="2579" y="3590"/>
                </a:lnTo>
                <a:lnTo>
                  <a:pt x="2622" y="3582"/>
                </a:lnTo>
                <a:lnTo>
                  <a:pt x="2666" y="3576"/>
                </a:lnTo>
                <a:lnTo>
                  <a:pt x="2711" y="3572"/>
                </a:lnTo>
                <a:lnTo>
                  <a:pt x="2756" y="3567"/>
                </a:lnTo>
                <a:lnTo>
                  <a:pt x="2801" y="3564"/>
                </a:lnTo>
                <a:lnTo>
                  <a:pt x="2846" y="3563"/>
                </a:lnTo>
                <a:lnTo>
                  <a:pt x="2891" y="3563"/>
                </a:lnTo>
                <a:close/>
                <a:moveTo>
                  <a:pt x="4107" y="6330"/>
                </a:moveTo>
                <a:lnTo>
                  <a:pt x="4127" y="6308"/>
                </a:lnTo>
                <a:lnTo>
                  <a:pt x="4145" y="6284"/>
                </a:lnTo>
                <a:lnTo>
                  <a:pt x="4161" y="6261"/>
                </a:lnTo>
                <a:lnTo>
                  <a:pt x="4179" y="6237"/>
                </a:lnTo>
                <a:lnTo>
                  <a:pt x="4196" y="6213"/>
                </a:lnTo>
                <a:lnTo>
                  <a:pt x="4212" y="6189"/>
                </a:lnTo>
                <a:lnTo>
                  <a:pt x="4242" y="6140"/>
                </a:lnTo>
                <a:lnTo>
                  <a:pt x="4257" y="6114"/>
                </a:lnTo>
                <a:lnTo>
                  <a:pt x="4272" y="6089"/>
                </a:lnTo>
                <a:lnTo>
                  <a:pt x="4286" y="6063"/>
                </a:lnTo>
                <a:lnTo>
                  <a:pt x="4299" y="6038"/>
                </a:lnTo>
                <a:lnTo>
                  <a:pt x="4323" y="5985"/>
                </a:lnTo>
                <a:lnTo>
                  <a:pt x="4347" y="5933"/>
                </a:lnTo>
                <a:lnTo>
                  <a:pt x="4358" y="5906"/>
                </a:lnTo>
                <a:lnTo>
                  <a:pt x="4368" y="5879"/>
                </a:lnTo>
                <a:lnTo>
                  <a:pt x="4379" y="5850"/>
                </a:lnTo>
                <a:lnTo>
                  <a:pt x="4388" y="5823"/>
                </a:lnTo>
                <a:lnTo>
                  <a:pt x="4404" y="5768"/>
                </a:lnTo>
                <a:lnTo>
                  <a:pt x="4412" y="5741"/>
                </a:lnTo>
                <a:lnTo>
                  <a:pt x="4419" y="5712"/>
                </a:lnTo>
                <a:lnTo>
                  <a:pt x="4433" y="5655"/>
                </a:lnTo>
                <a:lnTo>
                  <a:pt x="4439" y="5627"/>
                </a:lnTo>
                <a:lnTo>
                  <a:pt x="4443" y="5598"/>
                </a:lnTo>
                <a:lnTo>
                  <a:pt x="4448" y="5568"/>
                </a:lnTo>
                <a:lnTo>
                  <a:pt x="4452" y="5540"/>
                </a:lnTo>
                <a:lnTo>
                  <a:pt x="4458" y="5481"/>
                </a:lnTo>
                <a:lnTo>
                  <a:pt x="4452" y="5498"/>
                </a:lnTo>
                <a:lnTo>
                  <a:pt x="4446" y="5513"/>
                </a:lnTo>
                <a:lnTo>
                  <a:pt x="4439" y="5529"/>
                </a:lnTo>
                <a:lnTo>
                  <a:pt x="4431" y="5544"/>
                </a:lnTo>
                <a:lnTo>
                  <a:pt x="4422" y="5559"/>
                </a:lnTo>
                <a:lnTo>
                  <a:pt x="4413" y="5573"/>
                </a:lnTo>
                <a:lnTo>
                  <a:pt x="4404" y="5588"/>
                </a:lnTo>
                <a:lnTo>
                  <a:pt x="4395" y="5601"/>
                </a:lnTo>
                <a:lnTo>
                  <a:pt x="4385" y="5615"/>
                </a:lnTo>
                <a:lnTo>
                  <a:pt x="4373" y="5627"/>
                </a:lnTo>
                <a:lnTo>
                  <a:pt x="4362" y="5639"/>
                </a:lnTo>
                <a:lnTo>
                  <a:pt x="4350" y="5651"/>
                </a:lnTo>
                <a:lnTo>
                  <a:pt x="4338" y="5663"/>
                </a:lnTo>
                <a:lnTo>
                  <a:pt x="4325" y="5675"/>
                </a:lnTo>
                <a:lnTo>
                  <a:pt x="4311" y="5685"/>
                </a:lnTo>
                <a:lnTo>
                  <a:pt x="4298" y="5694"/>
                </a:lnTo>
                <a:lnTo>
                  <a:pt x="4284" y="5705"/>
                </a:lnTo>
                <a:lnTo>
                  <a:pt x="4271" y="5714"/>
                </a:lnTo>
                <a:lnTo>
                  <a:pt x="4256" y="5723"/>
                </a:lnTo>
                <a:lnTo>
                  <a:pt x="4248" y="5726"/>
                </a:lnTo>
                <a:lnTo>
                  <a:pt x="4241" y="5730"/>
                </a:lnTo>
                <a:lnTo>
                  <a:pt x="4226" y="5738"/>
                </a:lnTo>
                <a:lnTo>
                  <a:pt x="4209" y="5744"/>
                </a:lnTo>
                <a:lnTo>
                  <a:pt x="4194" y="5751"/>
                </a:lnTo>
                <a:lnTo>
                  <a:pt x="4178" y="5756"/>
                </a:lnTo>
                <a:lnTo>
                  <a:pt x="4161" y="5762"/>
                </a:lnTo>
                <a:lnTo>
                  <a:pt x="4145" y="5766"/>
                </a:lnTo>
                <a:lnTo>
                  <a:pt x="4127" y="5769"/>
                </a:lnTo>
                <a:lnTo>
                  <a:pt x="4110" y="5772"/>
                </a:lnTo>
                <a:lnTo>
                  <a:pt x="4092" y="5775"/>
                </a:lnTo>
                <a:lnTo>
                  <a:pt x="4074" y="5777"/>
                </a:lnTo>
                <a:lnTo>
                  <a:pt x="4056" y="5778"/>
                </a:lnTo>
                <a:lnTo>
                  <a:pt x="4038" y="5778"/>
                </a:lnTo>
                <a:lnTo>
                  <a:pt x="4014" y="5778"/>
                </a:lnTo>
                <a:lnTo>
                  <a:pt x="3989" y="5775"/>
                </a:lnTo>
                <a:lnTo>
                  <a:pt x="3965" y="5772"/>
                </a:lnTo>
                <a:lnTo>
                  <a:pt x="3941" y="5768"/>
                </a:lnTo>
                <a:lnTo>
                  <a:pt x="3960" y="5781"/>
                </a:lnTo>
                <a:lnTo>
                  <a:pt x="3980" y="5796"/>
                </a:lnTo>
                <a:lnTo>
                  <a:pt x="3999" y="5813"/>
                </a:lnTo>
                <a:lnTo>
                  <a:pt x="4017" y="5829"/>
                </a:lnTo>
                <a:lnTo>
                  <a:pt x="4029" y="5843"/>
                </a:lnTo>
                <a:lnTo>
                  <a:pt x="4041" y="5855"/>
                </a:lnTo>
                <a:lnTo>
                  <a:pt x="4053" y="5870"/>
                </a:lnTo>
                <a:lnTo>
                  <a:pt x="4064" y="5883"/>
                </a:lnTo>
                <a:lnTo>
                  <a:pt x="4073" y="5897"/>
                </a:lnTo>
                <a:lnTo>
                  <a:pt x="4083" y="5912"/>
                </a:lnTo>
                <a:lnTo>
                  <a:pt x="4091" y="5927"/>
                </a:lnTo>
                <a:lnTo>
                  <a:pt x="4100" y="5942"/>
                </a:lnTo>
                <a:lnTo>
                  <a:pt x="4107" y="5957"/>
                </a:lnTo>
                <a:lnTo>
                  <a:pt x="4113" y="5972"/>
                </a:lnTo>
                <a:lnTo>
                  <a:pt x="4119" y="5988"/>
                </a:lnTo>
                <a:lnTo>
                  <a:pt x="4125" y="6003"/>
                </a:lnTo>
                <a:lnTo>
                  <a:pt x="4130" y="6020"/>
                </a:lnTo>
                <a:lnTo>
                  <a:pt x="4134" y="6036"/>
                </a:lnTo>
                <a:lnTo>
                  <a:pt x="4142" y="6069"/>
                </a:lnTo>
                <a:lnTo>
                  <a:pt x="4146" y="6102"/>
                </a:lnTo>
                <a:lnTo>
                  <a:pt x="4148" y="6119"/>
                </a:lnTo>
                <a:lnTo>
                  <a:pt x="4148" y="6135"/>
                </a:lnTo>
                <a:lnTo>
                  <a:pt x="4148" y="6152"/>
                </a:lnTo>
                <a:lnTo>
                  <a:pt x="4148" y="6168"/>
                </a:lnTo>
                <a:lnTo>
                  <a:pt x="4146" y="6185"/>
                </a:lnTo>
                <a:lnTo>
                  <a:pt x="4145" y="6201"/>
                </a:lnTo>
                <a:lnTo>
                  <a:pt x="4139" y="6234"/>
                </a:lnTo>
                <a:lnTo>
                  <a:pt x="4131" y="6267"/>
                </a:lnTo>
                <a:lnTo>
                  <a:pt x="4125" y="6282"/>
                </a:lnTo>
                <a:lnTo>
                  <a:pt x="4121" y="6299"/>
                </a:lnTo>
                <a:lnTo>
                  <a:pt x="4115" y="6315"/>
                </a:lnTo>
                <a:lnTo>
                  <a:pt x="4107" y="6330"/>
                </a:lnTo>
                <a:close/>
                <a:moveTo>
                  <a:pt x="1323" y="5481"/>
                </a:moveTo>
                <a:lnTo>
                  <a:pt x="1331" y="5540"/>
                </a:lnTo>
                <a:lnTo>
                  <a:pt x="1340" y="5598"/>
                </a:lnTo>
                <a:lnTo>
                  <a:pt x="1344" y="5627"/>
                </a:lnTo>
                <a:lnTo>
                  <a:pt x="1350" y="5655"/>
                </a:lnTo>
                <a:lnTo>
                  <a:pt x="1356" y="5684"/>
                </a:lnTo>
                <a:lnTo>
                  <a:pt x="1362" y="5712"/>
                </a:lnTo>
                <a:lnTo>
                  <a:pt x="1370" y="5741"/>
                </a:lnTo>
                <a:lnTo>
                  <a:pt x="1377" y="5768"/>
                </a:lnTo>
                <a:lnTo>
                  <a:pt x="1386" y="5796"/>
                </a:lnTo>
                <a:lnTo>
                  <a:pt x="1395" y="5823"/>
                </a:lnTo>
                <a:lnTo>
                  <a:pt x="1415" y="5879"/>
                </a:lnTo>
                <a:lnTo>
                  <a:pt x="1436" y="5931"/>
                </a:lnTo>
                <a:lnTo>
                  <a:pt x="1446" y="5958"/>
                </a:lnTo>
                <a:lnTo>
                  <a:pt x="1458" y="5985"/>
                </a:lnTo>
                <a:lnTo>
                  <a:pt x="1470" y="6011"/>
                </a:lnTo>
                <a:lnTo>
                  <a:pt x="1484" y="6038"/>
                </a:lnTo>
                <a:lnTo>
                  <a:pt x="1497" y="6063"/>
                </a:lnTo>
                <a:lnTo>
                  <a:pt x="1511" y="6089"/>
                </a:lnTo>
                <a:lnTo>
                  <a:pt x="1539" y="6138"/>
                </a:lnTo>
                <a:lnTo>
                  <a:pt x="1571" y="6188"/>
                </a:lnTo>
                <a:lnTo>
                  <a:pt x="1602" y="6236"/>
                </a:lnTo>
                <a:lnTo>
                  <a:pt x="1637" y="6284"/>
                </a:lnTo>
                <a:lnTo>
                  <a:pt x="1674" y="6329"/>
                </a:lnTo>
                <a:lnTo>
                  <a:pt x="1665" y="6308"/>
                </a:lnTo>
                <a:lnTo>
                  <a:pt x="1661" y="6296"/>
                </a:lnTo>
                <a:lnTo>
                  <a:pt x="1656" y="6285"/>
                </a:lnTo>
                <a:lnTo>
                  <a:pt x="1650" y="6263"/>
                </a:lnTo>
                <a:lnTo>
                  <a:pt x="1644" y="6240"/>
                </a:lnTo>
                <a:lnTo>
                  <a:pt x="1640" y="6216"/>
                </a:lnTo>
                <a:lnTo>
                  <a:pt x="1637" y="6192"/>
                </a:lnTo>
                <a:lnTo>
                  <a:pt x="1635" y="6168"/>
                </a:lnTo>
                <a:lnTo>
                  <a:pt x="1634" y="6144"/>
                </a:lnTo>
                <a:lnTo>
                  <a:pt x="1634" y="6122"/>
                </a:lnTo>
                <a:lnTo>
                  <a:pt x="1637" y="6101"/>
                </a:lnTo>
                <a:lnTo>
                  <a:pt x="1638" y="6078"/>
                </a:lnTo>
                <a:lnTo>
                  <a:pt x="1643" y="6057"/>
                </a:lnTo>
                <a:lnTo>
                  <a:pt x="1647" y="6036"/>
                </a:lnTo>
                <a:lnTo>
                  <a:pt x="1653" y="6015"/>
                </a:lnTo>
                <a:lnTo>
                  <a:pt x="1659" y="5994"/>
                </a:lnTo>
                <a:lnTo>
                  <a:pt x="1668" y="5973"/>
                </a:lnTo>
                <a:lnTo>
                  <a:pt x="1676" y="5954"/>
                </a:lnTo>
                <a:lnTo>
                  <a:pt x="1686" y="5934"/>
                </a:lnTo>
                <a:lnTo>
                  <a:pt x="1697" y="5916"/>
                </a:lnTo>
                <a:lnTo>
                  <a:pt x="1709" y="5897"/>
                </a:lnTo>
                <a:lnTo>
                  <a:pt x="1721" y="5879"/>
                </a:lnTo>
                <a:lnTo>
                  <a:pt x="1734" y="5862"/>
                </a:lnTo>
                <a:lnTo>
                  <a:pt x="1749" y="5846"/>
                </a:lnTo>
                <a:lnTo>
                  <a:pt x="1764" y="5829"/>
                </a:lnTo>
                <a:lnTo>
                  <a:pt x="1782" y="5813"/>
                </a:lnTo>
                <a:lnTo>
                  <a:pt x="1802" y="5796"/>
                </a:lnTo>
                <a:lnTo>
                  <a:pt x="1821" y="5781"/>
                </a:lnTo>
                <a:lnTo>
                  <a:pt x="1842" y="5768"/>
                </a:lnTo>
                <a:lnTo>
                  <a:pt x="1818" y="5772"/>
                </a:lnTo>
                <a:lnTo>
                  <a:pt x="1794" y="5775"/>
                </a:lnTo>
                <a:lnTo>
                  <a:pt x="1769" y="5778"/>
                </a:lnTo>
                <a:lnTo>
                  <a:pt x="1743" y="5778"/>
                </a:lnTo>
                <a:lnTo>
                  <a:pt x="1725" y="5778"/>
                </a:lnTo>
                <a:lnTo>
                  <a:pt x="1707" y="5777"/>
                </a:lnTo>
                <a:lnTo>
                  <a:pt x="1689" y="5775"/>
                </a:lnTo>
                <a:lnTo>
                  <a:pt x="1673" y="5772"/>
                </a:lnTo>
                <a:lnTo>
                  <a:pt x="1655" y="5769"/>
                </a:lnTo>
                <a:lnTo>
                  <a:pt x="1638" y="5766"/>
                </a:lnTo>
                <a:lnTo>
                  <a:pt x="1622" y="5762"/>
                </a:lnTo>
                <a:lnTo>
                  <a:pt x="1605" y="5757"/>
                </a:lnTo>
                <a:lnTo>
                  <a:pt x="1589" y="5751"/>
                </a:lnTo>
                <a:lnTo>
                  <a:pt x="1572" y="5745"/>
                </a:lnTo>
                <a:lnTo>
                  <a:pt x="1557" y="5738"/>
                </a:lnTo>
                <a:lnTo>
                  <a:pt x="1542" y="5730"/>
                </a:lnTo>
                <a:lnTo>
                  <a:pt x="1527" y="5723"/>
                </a:lnTo>
                <a:lnTo>
                  <a:pt x="1512" y="5714"/>
                </a:lnTo>
                <a:lnTo>
                  <a:pt x="1497" y="5705"/>
                </a:lnTo>
                <a:lnTo>
                  <a:pt x="1484" y="5694"/>
                </a:lnTo>
                <a:lnTo>
                  <a:pt x="1457" y="5675"/>
                </a:lnTo>
                <a:lnTo>
                  <a:pt x="1445" y="5663"/>
                </a:lnTo>
                <a:lnTo>
                  <a:pt x="1433" y="5652"/>
                </a:lnTo>
                <a:lnTo>
                  <a:pt x="1409" y="5627"/>
                </a:lnTo>
                <a:lnTo>
                  <a:pt x="1398" y="5615"/>
                </a:lnTo>
                <a:lnTo>
                  <a:pt x="1388" y="5601"/>
                </a:lnTo>
                <a:lnTo>
                  <a:pt x="1368" y="5573"/>
                </a:lnTo>
                <a:lnTo>
                  <a:pt x="1359" y="5559"/>
                </a:lnTo>
                <a:lnTo>
                  <a:pt x="1352" y="5544"/>
                </a:lnTo>
                <a:lnTo>
                  <a:pt x="1344" y="5529"/>
                </a:lnTo>
                <a:lnTo>
                  <a:pt x="1337" y="5514"/>
                </a:lnTo>
                <a:lnTo>
                  <a:pt x="1329" y="5498"/>
                </a:lnTo>
                <a:lnTo>
                  <a:pt x="1323" y="5481"/>
                </a:lnTo>
                <a:close/>
                <a:moveTo>
                  <a:pt x="1682" y="4322"/>
                </a:moveTo>
                <a:lnTo>
                  <a:pt x="1662" y="4346"/>
                </a:lnTo>
                <a:lnTo>
                  <a:pt x="1644" y="4368"/>
                </a:lnTo>
                <a:lnTo>
                  <a:pt x="1626" y="4392"/>
                </a:lnTo>
                <a:lnTo>
                  <a:pt x="1608" y="4416"/>
                </a:lnTo>
                <a:lnTo>
                  <a:pt x="1590" y="4440"/>
                </a:lnTo>
                <a:lnTo>
                  <a:pt x="1574" y="4466"/>
                </a:lnTo>
                <a:lnTo>
                  <a:pt x="1542" y="4515"/>
                </a:lnTo>
                <a:lnTo>
                  <a:pt x="1527" y="4541"/>
                </a:lnTo>
                <a:lnTo>
                  <a:pt x="1512" y="4568"/>
                </a:lnTo>
                <a:lnTo>
                  <a:pt x="1499" y="4593"/>
                </a:lnTo>
                <a:lnTo>
                  <a:pt x="1485" y="4619"/>
                </a:lnTo>
                <a:lnTo>
                  <a:pt x="1472" y="4646"/>
                </a:lnTo>
                <a:lnTo>
                  <a:pt x="1460" y="4673"/>
                </a:lnTo>
                <a:lnTo>
                  <a:pt x="1436" y="4727"/>
                </a:lnTo>
                <a:lnTo>
                  <a:pt x="1415" y="4781"/>
                </a:lnTo>
                <a:lnTo>
                  <a:pt x="1404" y="4809"/>
                </a:lnTo>
                <a:lnTo>
                  <a:pt x="1395" y="4838"/>
                </a:lnTo>
                <a:lnTo>
                  <a:pt x="1386" y="4865"/>
                </a:lnTo>
                <a:lnTo>
                  <a:pt x="1377" y="4893"/>
                </a:lnTo>
                <a:lnTo>
                  <a:pt x="1362" y="4952"/>
                </a:lnTo>
                <a:lnTo>
                  <a:pt x="1355" y="4980"/>
                </a:lnTo>
                <a:lnTo>
                  <a:pt x="1349" y="5009"/>
                </a:lnTo>
                <a:lnTo>
                  <a:pt x="1343" y="5039"/>
                </a:lnTo>
                <a:lnTo>
                  <a:pt x="1338" y="5067"/>
                </a:lnTo>
                <a:lnTo>
                  <a:pt x="1334" y="5097"/>
                </a:lnTo>
                <a:lnTo>
                  <a:pt x="1329" y="5127"/>
                </a:lnTo>
                <a:lnTo>
                  <a:pt x="1326" y="5156"/>
                </a:lnTo>
                <a:lnTo>
                  <a:pt x="1323" y="5186"/>
                </a:lnTo>
                <a:lnTo>
                  <a:pt x="1329" y="5169"/>
                </a:lnTo>
                <a:lnTo>
                  <a:pt x="1335" y="5154"/>
                </a:lnTo>
                <a:lnTo>
                  <a:pt x="1343" y="5139"/>
                </a:lnTo>
                <a:lnTo>
                  <a:pt x="1350" y="5123"/>
                </a:lnTo>
                <a:lnTo>
                  <a:pt x="1359" y="5109"/>
                </a:lnTo>
                <a:lnTo>
                  <a:pt x="1368" y="5094"/>
                </a:lnTo>
                <a:lnTo>
                  <a:pt x="1377" y="5079"/>
                </a:lnTo>
                <a:lnTo>
                  <a:pt x="1386" y="5066"/>
                </a:lnTo>
                <a:lnTo>
                  <a:pt x="1397" y="5052"/>
                </a:lnTo>
                <a:lnTo>
                  <a:pt x="1409" y="5040"/>
                </a:lnTo>
                <a:lnTo>
                  <a:pt x="1419" y="5027"/>
                </a:lnTo>
                <a:lnTo>
                  <a:pt x="1431" y="5015"/>
                </a:lnTo>
                <a:lnTo>
                  <a:pt x="1443" y="5004"/>
                </a:lnTo>
                <a:lnTo>
                  <a:pt x="1457" y="4992"/>
                </a:lnTo>
                <a:lnTo>
                  <a:pt x="1484" y="4971"/>
                </a:lnTo>
                <a:lnTo>
                  <a:pt x="1497" y="4962"/>
                </a:lnTo>
                <a:lnTo>
                  <a:pt x="1511" y="4953"/>
                </a:lnTo>
                <a:lnTo>
                  <a:pt x="1526" y="4944"/>
                </a:lnTo>
                <a:lnTo>
                  <a:pt x="1541" y="4937"/>
                </a:lnTo>
                <a:lnTo>
                  <a:pt x="1556" y="4929"/>
                </a:lnTo>
                <a:lnTo>
                  <a:pt x="1572" y="4922"/>
                </a:lnTo>
                <a:lnTo>
                  <a:pt x="1589" y="4916"/>
                </a:lnTo>
                <a:lnTo>
                  <a:pt x="1604" y="4910"/>
                </a:lnTo>
                <a:lnTo>
                  <a:pt x="1620" y="4904"/>
                </a:lnTo>
                <a:lnTo>
                  <a:pt x="1638" y="4899"/>
                </a:lnTo>
                <a:lnTo>
                  <a:pt x="1655" y="4896"/>
                </a:lnTo>
                <a:lnTo>
                  <a:pt x="1673" y="4893"/>
                </a:lnTo>
                <a:lnTo>
                  <a:pt x="1689" y="4890"/>
                </a:lnTo>
                <a:lnTo>
                  <a:pt x="1707" y="4889"/>
                </a:lnTo>
                <a:lnTo>
                  <a:pt x="1725" y="4887"/>
                </a:lnTo>
                <a:lnTo>
                  <a:pt x="1743" y="4887"/>
                </a:lnTo>
                <a:lnTo>
                  <a:pt x="1769" y="4889"/>
                </a:lnTo>
                <a:lnTo>
                  <a:pt x="1793" y="4890"/>
                </a:lnTo>
                <a:lnTo>
                  <a:pt x="1818" y="4893"/>
                </a:lnTo>
                <a:lnTo>
                  <a:pt x="1842" y="4898"/>
                </a:lnTo>
                <a:lnTo>
                  <a:pt x="1821" y="4884"/>
                </a:lnTo>
                <a:lnTo>
                  <a:pt x="1802" y="4869"/>
                </a:lnTo>
                <a:lnTo>
                  <a:pt x="1782" y="4854"/>
                </a:lnTo>
                <a:lnTo>
                  <a:pt x="1764" y="4836"/>
                </a:lnTo>
                <a:lnTo>
                  <a:pt x="1752" y="4823"/>
                </a:lnTo>
                <a:lnTo>
                  <a:pt x="1740" y="4809"/>
                </a:lnTo>
                <a:lnTo>
                  <a:pt x="1728" y="4796"/>
                </a:lnTo>
                <a:lnTo>
                  <a:pt x="1718" y="4781"/>
                </a:lnTo>
                <a:lnTo>
                  <a:pt x="1707" y="4767"/>
                </a:lnTo>
                <a:lnTo>
                  <a:pt x="1698" y="4752"/>
                </a:lnTo>
                <a:lnTo>
                  <a:pt x="1689" y="4737"/>
                </a:lnTo>
                <a:lnTo>
                  <a:pt x="1682" y="4721"/>
                </a:lnTo>
                <a:lnTo>
                  <a:pt x="1674" y="4706"/>
                </a:lnTo>
                <a:lnTo>
                  <a:pt x="1667" y="4689"/>
                </a:lnTo>
                <a:lnTo>
                  <a:pt x="1661" y="4673"/>
                </a:lnTo>
                <a:lnTo>
                  <a:pt x="1655" y="4656"/>
                </a:lnTo>
                <a:lnTo>
                  <a:pt x="1650" y="4640"/>
                </a:lnTo>
                <a:lnTo>
                  <a:pt x="1646" y="4623"/>
                </a:lnTo>
                <a:lnTo>
                  <a:pt x="1643" y="4607"/>
                </a:lnTo>
                <a:lnTo>
                  <a:pt x="1640" y="4590"/>
                </a:lnTo>
                <a:lnTo>
                  <a:pt x="1637" y="4572"/>
                </a:lnTo>
                <a:lnTo>
                  <a:pt x="1635" y="4556"/>
                </a:lnTo>
                <a:lnTo>
                  <a:pt x="1634" y="4521"/>
                </a:lnTo>
                <a:lnTo>
                  <a:pt x="1635" y="4505"/>
                </a:lnTo>
                <a:lnTo>
                  <a:pt x="1635" y="4487"/>
                </a:lnTo>
                <a:lnTo>
                  <a:pt x="1637" y="4470"/>
                </a:lnTo>
                <a:lnTo>
                  <a:pt x="1640" y="4454"/>
                </a:lnTo>
                <a:lnTo>
                  <a:pt x="1643" y="4436"/>
                </a:lnTo>
                <a:lnTo>
                  <a:pt x="1646" y="4419"/>
                </a:lnTo>
                <a:lnTo>
                  <a:pt x="1655" y="4386"/>
                </a:lnTo>
                <a:lnTo>
                  <a:pt x="1661" y="4370"/>
                </a:lnTo>
                <a:lnTo>
                  <a:pt x="1667" y="4353"/>
                </a:lnTo>
                <a:lnTo>
                  <a:pt x="1674" y="4338"/>
                </a:lnTo>
                <a:lnTo>
                  <a:pt x="1682" y="4322"/>
                </a:lnTo>
                <a:close/>
                <a:moveTo>
                  <a:pt x="3761" y="5333"/>
                </a:moveTo>
                <a:lnTo>
                  <a:pt x="3761" y="5348"/>
                </a:lnTo>
                <a:lnTo>
                  <a:pt x="3762" y="5361"/>
                </a:lnTo>
                <a:lnTo>
                  <a:pt x="3764" y="5375"/>
                </a:lnTo>
                <a:lnTo>
                  <a:pt x="3767" y="5388"/>
                </a:lnTo>
                <a:lnTo>
                  <a:pt x="3770" y="5402"/>
                </a:lnTo>
                <a:lnTo>
                  <a:pt x="3773" y="5415"/>
                </a:lnTo>
                <a:lnTo>
                  <a:pt x="3777" y="5429"/>
                </a:lnTo>
                <a:lnTo>
                  <a:pt x="3782" y="5441"/>
                </a:lnTo>
                <a:lnTo>
                  <a:pt x="3788" y="5453"/>
                </a:lnTo>
                <a:lnTo>
                  <a:pt x="3794" y="5465"/>
                </a:lnTo>
                <a:lnTo>
                  <a:pt x="3801" y="5477"/>
                </a:lnTo>
                <a:lnTo>
                  <a:pt x="3809" y="5489"/>
                </a:lnTo>
                <a:lnTo>
                  <a:pt x="3816" y="5499"/>
                </a:lnTo>
                <a:lnTo>
                  <a:pt x="3824" y="5510"/>
                </a:lnTo>
                <a:lnTo>
                  <a:pt x="3833" y="5520"/>
                </a:lnTo>
                <a:lnTo>
                  <a:pt x="3842" y="5529"/>
                </a:lnTo>
                <a:lnTo>
                  <a:pt x="3852" y="5538"/>
                </a:lnTo>
                <a:lnTo>
                  <a:pt x="3861" y="5547"/>
                </a:lnTo>
                <a:lnTo>
                  <a:pt x="3872" y="5556"/>
                </a:lnTo>
                <a:lnTo>
                  <a:pt x="3884" y="5564"/>
                </a:lnTo>
                <a:lnTo>
                  <a:pt x="3894" y="5571"/>
                </a:lnTo>
                <a:lnTo>
                  <a:pt x="3906" y="5577"/>
                </a:lnTo>
                <a:lnTo>
                  <a:pt x="3918" y="5583"/>
                </a:lnTo>
                <a:lnTo>
                  <a:pt x="3930" y="5589"/>
                </a:lnTo>
                <a:lnTo>
                  <a:pt x="3944" y="5594"/>
                </a:lnTo>
                <a:lnTo>
                  <a:pt x="3956" y="5598"/>
                </a:lnTo>
                <a:lnTo>
                  <a:pt x="3969" y="5603"/>
                </a:lnTo>
                <a:lnTo>
                  <a:pt x="3983" y="5606"/>
                </a:lnTo>
                <a:lnTo>
                  <a:pt x="3996" y="5607"/>
                </a:lnTo>
                <a:lnTo>
                  <a:pt x="4010" y="5610"/>
                </a:lnTo>
                <a:lnTo>
                  <a:pt x="4025" y="5610"/>
                </a:lnTo>
                <a:lnTo>
                  <a:pt x="4038" y="5612"/>
                </a:lnTo>
                <a:lnTo>
                  <a:pt x="4053" y="5610"/>
                </a:lnTo>
                <a:lnTo>
                  <a:pt x="4067" y="5610"/>
                </a:lnTo>
                <a:lnTo>
                  <a:pt x="4082" y="5607"/>
                </a:lnTo>
                <a:lnTo>
                  <a:pt x="4095" y="5606"/>
                </a:lnTo>
                <a:lnTo>
                  <a:pt x="4109" y="5603"/>
                </a:lnTo>
                <a:lnTo>
                  <a:pt x="4121" y="5598"/>
                </a:lnTo>
                <a:lnTo>
                  <a:pt x="4134" y="5594"/>
                </a:lnTo>
                <a:lnTo>
                  <a:pt x="4146" y="5589"/>
                </a:lnTo>
                <a:lnTo>
                  <a:pt x="4160" y="5583"/>
                </a:lnTo>
                <a:lnTo>
                  <a:pt x="4172" y="5577"/>
                </a:lnTo>
                <a:lnTo>
                  <a:pt x="4182" y="5571"/>
                </a:lnTo>
                <a:lnTo>
                  <a:pt x="4194" y="5564"/>
                </a:lnTo>
                <a:lnTo>
                  <a:pt x="4205" y="5556"/>
                </a:lnTo>
                <a:lnTo>
                  <a:pt x="4215" y="5547"/>
                </a:lnTo>
                <a:lnTo>
                  <a:pt x="4226" y="5538"/>
                </a:lnTo>
                <a:lnTo>
                  <a:pt x="4235" y="5529"/>
                </a:lnTo>
                <a:lnTo>
                  <a:pt x="4245" y="5520"/>
                </a:lnTo>
                <a:lnTo>
                  <a:pt x="4253" y="5510"/>
                </a:lnTo>
                <a:lnTo>
                  <a:pt x="4262" y="5499"/>
                </a:lnTo>
                <a:lnTo>
                  <a:pt x="4269" y="5489"/>
                </a:lnTo>
                <a:lnTo>
                  <a:pt x="4277" y="5477"/>
                </a:lnTo>
                <a:lnTo>
                  <a:pt x="4283" y="5465"/>
                </a:lnTo>
                <a:lnTo>
                  <a:pt x="4289" y="5453"/>
                </a:lnTo>
                <a:lnTo>
                  <a:pt x="4295" y="5441"/>
                </a:lnTo>
                <a:lnTo>
                  <a:pt x="4301" y="5429"/>
                </a:lnTo>
                <a:lnTo>
                  <a:pt x="4304" y="5415"/>
                </a:lnTo>
                <a:lnTo>
                  <a:pt x="4308" y="5402"/>
                </a:lnTo>
                <a:lnTo>
                  <a:pt x="4311" y="5388"/>
                </a:lnTo>
                <a:lnTo>
                  <a:pt x="4314" y="5375"/>
                </a:lnTo>
                <a:lnTo>
                  <a:pt x="4316" y="5361"/>
                </a:lnTo>
                <a:lnTo>
                  <a:pt x="4317" y="5348"/>
                </a:lnTo>
                <a:lnTo>
                  <a:pt x="4317" y="5333"/>
                </a:lnTo>
                <a:lnTo>
                  <a:pt x="4317" y="5319"/>
                </a:lnTo>
                <a:lnTo>
                  <a:pt x="4316" y="5304"/>
                </a:lnTo>
                <a:lnTo>
                  <a:pt x="4314" y="5291"/>
                </a:lnTo>
                <a:lnTo>
                  <a:pt x="4311" y="5277"/>
                </a:lnTo>
                <a:lnTo>
                  <a:pt x="4308" y="5264"/>
                </a:lnTo>
                <a:lnTo>
                  <a:pt x="4304" y="5250"/>
                </a:lnTo>
                <a:lnTo>
                  <a:pt x="4301" y="5237"/>
                </a:lnTo>
                <a:lnTo>
                  <a:pt x="4295" y="5225"/>
                </a:lnTo>
                <a:lnTo>
                  <a:pt x="4289" y="5213"/>
                </a:lnTo>
                <a:lnTo>
                  <a:pt x="4283" y="5201"/>
                </a:lnTo>
                <a:lnTo>
                  <a:pt x="4277" y="5189"/>
                </a:lnTo>
                <a:lnTo>
                  <a:pt x="4269" y="5177"/>
                </a:lnTo>
                <a:lnTo>
                  <a:pt x="4262" y="5166"/>
                </a:lnTo>
                <a:lnTo>
                  <a:pt x="4253" y="5156"/>
                </a:lnTo>
                <a:lnTo>
                  <a:pt x="4245" y="5145"/>
                </a:lnTo>
                <a:lnTo>
                  <a:pt x="4235" y="5136"/>
                </a:lnTo>
                <a:lnTo>
                  <a:pt x="4226" y="5127"/>
                </a:lnTo>
                <a:lnTo>
                  <a:pt x="4215" y="5118"/>
                </a:lnTo>
                <a:lnTo>
                  <a:pt x="4205" y="5111"/>
                </a:lnTo>
                <a:lnTo>
                  <a:pt x="4194" y="5102"/>
                </a:lnTo>
                <a:lnTo>
                  <a:pt x="4182" y="5096"/>
                </a:lnTo>
                <a:lnTo>
                  <a:pt x="4172" y="5088"/>
                </a:lnTo>
                <a:lnTo>
                  <a:pt x="4160" y="5082"/>
                </a:lnTo>
                <a:lnTo>
                  <a:pt x="4146" y="5076"/>
                </a:lnTo>
                <a:lnTo>
                  <a:pt x="4134" y="5072"/>
                </a:lnTo>
                <a:lnTo>
                  <a:pt x="4121" y="5067"/>
                </a:lnTo>
                <a:lnTo>
                  <a:pt x="4109" y="5064"/>
                </a:lnTo>
                <a:lnTo>
                  <a:pt x="4095" y="5060"/>
                </a:lnTo>
                <a:lnTo>
                  <a:pt x="4080" y="5058"/>
                </a:lnTo>
                <a:lnTo>
                  <a:pt x="4067" y="5057"/>
                </a:lnTo>
                <a:lnTo>
                  <a:pt x="4053" y="5055"/>
                </a:lnTo>
                <a:lnTo>
                  <a:pt x="4038" y="5055"/>
                </a:lnTo>
                <a:lnTo>
                  <a:pt x="4025" y="5055"/>
                </a:lnTo>
                <a:lnTo>
                  <a:pt x="4010" y="5057"/>
                </a:lnTo>
                <a:lnTo>
                  <a:pt x="3996" y="5058"/>
                </a:lnTo>
                <a:lnTo>
                  <a:pt x="3983" y="5060"/>
                </a:lnTo>
                <a:lnTo>
                  <a:pt x="3969" y="5064"/>
                </a:lnTo>
                <a:lnTo>
                  <a:pt x="3956" y="5067"/>
                </a:lnTo>
                <a:lnTo>
                  <a:pt x="3944" y="5072"/>
                </a:lnTo>
                <a:lnTo>
                  <a:pt x="3930" y="5076"/>
                </a:lnTo>
                <a:lnTo>
                  <a:pt x="3918" y="5082"/>
                </a:lnTo>
                <a:lnTo>
                  <a:pt x="3906" y="5088"/>
                </a:lnTo>
                <a:lnTo>
                  <a:pt x="3894" y="5096"/>
                </a:lnTo>
                <a:lnTo>
                  <a:pt x="3884" y="5102"/>
                </a:lnTo>
                <a:lnTo>
                  <a:pt x="3872" y="5111"/>
                </a:lnTo>
                <a:lnTo>
                  <a:pt x="3861" y="5118"/>
                </a:lnTo>
                <a:lnTo>
                  <a:pt x="3852" y="5127"/>
                </a:lnTo>
                <a:lnTo>
                  <a:pt x="3842" y="5136"/>
                </a:lnTo>
                <a:lnTo>
                  <a:pt x="3833" y="5145"/>
                </a:lnTo>
                <a:lnTo>
                  <a:pt x="3824" y="5156"/>
                </a:lnTo>
                <a:lnTo>
                  <a:pt x="3816" y="5166"/>
                </a:lnTo>
                <a:lnTo>
                  <a:pt x="3809" y="5177"/>
                </a:lnTo>
                <a:lnTo>
                  <a:pt x="3801" y="5189"/>
                </a:lnTo>
                <a:lnTo>
                  <a:pt x="3794" y="5201"/>
                </a:lnTo>
                <a:lnTo>
                  <a:pt x="3788" y="5213"/>
                </a:lnTo>
                <a:lnTo>
                  <a:pt x="3782" y="5225"/>
                </a:lnTo>
                <a:lnTo>
                  <a:pt x="3777" y="5237"/>
                </a:lnTo>
                <a:lnTo>
                  <a:pt x="3773" y="5250"/>
                </a:lnTo>
                <a:lnTo>
                  <a:pt x="3770" y="5264"/>
                </a:lnTo>
                <a:lnTo>
                  <a:pt x="3767" y="5277"/>
                </a:lnTo>
                <a:lnTo>
                  <a:pt x="3764" y="5291"/>
                </a:lnTo>
                <a:lnTo>
                  <a:pt x="3762" y="5304"/>
                </a:lnTo>
                <a:lnTo>
                  <a:pt x="3761" y="5319"/>
                </a:lnTo>
                <a:lnTo>
                  <a:pt x="3761" y="5333"/>
                </a:lnTo>
                <a:close/>
                <a:moveTo>
                  <a:pt x="3702" y="5699"/>
                </a:moveTo>
                <a:lnTo>
                  <a:pt x="3728" y="5699"/>
                </a:lnTo>
                <a:lnTo>
                  <a:pt x="3753" y="5702"/>
                </a:lnTo>
                <a:lnTo>
                  <a:pt x="3777" y="5705"/>
                </a:lnTo>
                <a:lnTo>
                  <a:pt x="3801" y="5709"/>
                </a:lnTo>
                <a:lnTo>
                  <a:pt x="3782" y="5697"/>
                </a:lnTo>
                <a:lnTo>
                  <a:pt x="3764" y="5682"/>
                </a:lnTo>
                <a:lnTo>
                  <a:pt x="3746" y="5667"/>
                </a:lnTo>
                <a:lnTo>
                  <a:pt x="3728" y="5652"/>
                </a:lnTo>
                <a:lnTo>
                  <a:pt x="3711" y="5636"/>
                </a:lnTo>
                <a:lnTo>
                  <a:pt x="3696" y="5618"/>
                </a:lnTo>
                <a:lnTo>
                  <a:pt x="3683" y="5600"/>
                </a:lnTo>
                <a:lnTo>
                  <a:pt x="3669" y="5580"/>
                </a:lnTo>
                <a:lnTo>
                  <a:pt x="3662" y="5571"/>
                </a:lnTo>
                <a:lnTo>
                  <a:pt x="3656" y="5561"/>
                </a:lnTo>
                <a:lnTo>
                  <a:pt x="3645" y="5540"/>
                </a:lnTo>
                <a:lnTo>
                  <a:pt x="3635" y="5519"/>
                </a:lnTo>
                <a:lnTo>
                  <a:pt x="3624" y="5498"/>
                </a:lnTo>
                <a:lnTo>
                  <a:pt x="3617" y="5475"/>
                </a:lnTo>
                <a:lnTo>
                  <a:pt x="3609" y="5453"/>
                </a:lnTo>
                <a:lnTo>
                  <a:pt x="3603" y="5429"/>
                </a:lnTo>
                <a:lnTo>
                  <a:pt x="3599" y="5405"/>
                </a:lnTo>
                <a:lnTo>
                  <a:pt x="3596" y="5432"/>
                </a:lnTo>
                <a:lnTo>
                  <a:pt x="3591" y="5459"/>
                </a:lnTo>
                <a:lnTo>
                  <a:pt x="3587" y="5486"/>
                </a:lnTo>
                <a:lnTo>
                  <a:pt x="3579" y="5511"/>
                </a:lnTo>
                <a:lnTo>
                  <a:pt x="3573" y="5537"/>
                </a:lnTo>
                <a:lnTo>
                  <a:pt x="3564" y="5561"/>
                </a:lnTo>
                <a:lnTo>
                  <a:pt x="3555" y="5586"/>
                </a:lnTo>
                <a:lnTo>
                  <a:pt x="3546" y="5610"/>
                </a:lnTo>
                <a:lnTo>
                  <a:pt x="3534" y="5634"/>
                </a:lnTo>
                <a:lnTo>
                  <a:pt x="3524" y="5657"/>
                </a:lnTo>
                <a:lnTo>
                  <a:pt x="3512" y="5681"/>
                </a:lnTo>
                <a:lnTo>
                  <a:pt x="3498" y="5702"/>
                </a:lnTo>
                <a:lnTo>
                  <a:pt x="3483" y="5724"/>
                </a:lnTo>
                <a:lnTo>
                  <a:pt x="3470" y="5745"/>
                </a:lnTo>
                <a:lnTo>
                  <a:pt x="3453" y="5766"/>
                </a:lnTo>
                <a:lnTo>
                  <a:pt x="3438" y="5786"/>
                </a:lnTo>
                <a:lnTo>
                  <a:pt x="3452" y="5775"/>
                </a:lnTo>
                <a:lnTo>
                  <a:pt x="3467" y="5766"/>
                </a:lnTo>
                <a:lnTo>
                  <a:pt x="3482" y="5757"/>
                </a:lnTo>
                <a:lnTo>
                  <a:pt x="3498" y="5748"/>
                </a:lnTo>
                <a:lnTo>
                  <a:pt x="3513" y="5741"/>
                </a:lnTo>
                <a:lnTo>
                  <a:pt x="3530" y="5733"/>
                </a:lnTo>
                <a:lnTo>
                  <a:pt x="3546" y="5727"/>
                </a:lnTo>
                <a:lnTo>
                  <a:pt x="3563" y="5721"/>
                </a:lnTo>
                <a:lnTo>
                  <a:pt x="3579" y="5715"/>
                </a:lnTo>
                <a:lnTo>
                  <a:pt x="3596" y="5711"/>
                </a:lnTo>
                <a:lnTo>
                  <a:pt x="3614" y="5708"/>
                </a:lnTo>
                <a:lnTo>
                  <a:pt x="3632" y="5705"/>
                </a:lnTo>
                <a:lnTo>
                  <a:pt x="3648" y="5702"/>
                </a:lnTo>
                <a:lnTo>
                  <a:pt x="3666" y="5700"/>
                </a:lnTo>
                <a:lnTo>
                  <a:pt x="3684" y="5699"/>
                </a:lnTo>
                <a:lnTo>
                  <a:pt x="3702" y="5699"/>
                </a:lnTo>
                <a:close/>
                <a:moveTo>
                  <a:pt x="3899" y="6341"/>
                </a:moveTo>
                <a:lnTo>
                  <a:pt x="3909" y="6330"/>
                </a:lnTo>
                <a:lnTo>
                  <a:pt x="3918" y="6320"/>
                </a:lnTo>
                <a:lnTo>
                  <a:pt x="3927" y="6309"/>
                </a:lnTo>
                <a:lnTo>
                  <a:pt x="3935" y="6297"/>
                </a:lnTo>
                <a:lnTo>
                  <a:pt x="3942" y="6285"/>
                </a:lnTo>
                <a:lnTo>
                  <a:pt x="3948" y="6273"/>
                </a:lnTo>
                <a:lnTo>
                  <a:pt x="3954" y="6261"/>
                </a:lnTo>
                <a:lnTo>
                  <a:pt x="3960" y="6249"/>
                </a:lnTo>
                <a:lnTo>
                  <a:pt x="3965" y="6236"/>
                </a:lnTo>
                <a:lnTo>
                  <a:pt x="3969" y="6224"/>
                </a:lnTo>
                <a:lnTo>
                  <a:pt x="3972" y="6210"/>
                </a:lnTo>
                <a:lnTo>
                  <a:pt x="3975" y="6198"/>
                </a:lnTo>
                <a:lnTo>
                  <a:pt x="3978" y="6185"/>
                </a:lnTo>
                <a:lnTo>
                  <a:pt x="3980" y="6171"/>
                </a:lnTo>
                <a:lnTo>
                  <a:pt x="3981" y="6144"/>
                </a:lnTo>
                <a:lnTo>
                  <a:pt x="3980" y="6117"/>
                </a:lnTo>
                <a:lnTo>
                  <a:pt x="3978" y="6104"/>
                </a:lnTo>
                <a:lnTo>
                  <a:pt x="3975" y="6092"/>
                </a:lnTo>
                <a:lnTo>
                  <a:pt x="3972" y="6078"/>
                </a:lnTo>
                <a:lnTo>
                  <a:pt x="3969" y="6065"/>
                </a:lnTo>
                <a:lnTo>
                  <a:pt x="3965" y="6053"/>
                </a:lnTo>
                <a:lnTo>
                  <a:pt x="3960" y="6039"/>
                </a:lnTo>
                <a:lnTo>
                  <a:pt x="3948" y="6015"/>
                </a:lnTo>
                <a:lnTo>
                  <a:pt x="3942" y="6003"/>
                </a:lnTo>
                <a:lnTo>
                  <a:pt x="3935" y="5991"/>
                </a:lnTo>
                <a:lnTo>
                  <a:pt x="3927" y="5979"/>
                </a:lnTo>
                <a:lnTo>
                  <a:pt x="3918" y="5969"/>
                </a:lnTo>
                <a:lnTo>
                  <a:pt x="3909" y="5958"/>
                </a:lnTo>
                <a:lnTo>
                  <a:pt x="3899" y="5948"/>
                </a:lnTo>
                <a:lnTo>
                  <a:pt x="3890" y="5939"/>
                </a:lnTo>
                <a:lnTo>
                  <a:pt x="3879" y="5930"/>
                </a:lnTo>
                <a:lnTo>
                  <a:pt x="3867" y="5921"/>
                </a:lnTo>
                <a:lnTo>
                  <a:pt x="3857" y="5913"/>
                </a:lnTo>
                <a:lnTo>
                  <a:pt x="3845" y="5906"/>
                </a:lnTo>
                <a:lnTo>
                  <a:pt x="3833" y="5898"/>
                </a:lnTo>
                <a:lnTo>
                  <a:pt x="3821" y="5892"/>
                </a:lnTo>
                <a:lnTo>
                  <a:pt x="3809" y="5888"/>
                </a:lnTo>
                <a:lnTo>
                  <a:pt x="3797" y="5882"/>
                </a:lnTo>
                <a:lnTo>
                  <a:pt x="3783" y="5879"/>
                </a:lnTo>
                <a:lnTo>
                  <a:pt x="3758" y="5871"/>
                </a:lnTo>
                <a:lnTo>
                  <a:pt x="3744" y="5870"/>
                </a:lnTo>
                <a:lnTo>
                  <a:pt x="3731" y="5867"/>
                </a:lnTo>
                <a:lnTo>
                  <a:pt x="3716" y="5867"/>
                </a:lnTo>
                <a:lnTo>
                  <a:pt x="3702" y="5867"/>
                </a:lnTo>
                <a:lnTo>
                  <a:pt x="3689" y="5867"/>
                </a:lnTo>
                <a:lnTo>
                  <a:pt x="3675" y="5867"/>
                </a:lnTo>
                <a:lnTo>
                  <a:pt x="3662" y="5870"/>
                </a:lnTo>
                <a:lnTo>
                  <a:pt x="3648" y="5871"/>
                </a:lnTo>
                <a:lnTo>
                  <a:pt x="3635" y="5874"/>
                </a:lnTo>
                <a:lnTo>
                  <a:pt x="3621" y="5879"/>
                </a:lnTo>
                <a:lnTo>
                  <a:pt x="3609" y="5882"/>
                </a:lnTo>
                <a:lnTo>
                  <a:pt x="3596" y="5888"/>
                </a:lnTo>
                <a:lnTo>
                  <a:pt x="3584" y="5892"/>
                </a:lnTo>
                <a:lnTo>
                  <a:pt x="3572" y="5898"/>
                </a:lnTo>
                <a:lnTo>
                  <a:pt x="3560" y="5906"/>
                </a:lnTo>
                <a:lnTo>
                  <a:pt x="3548" y="5913"/>
                </a:lnTo>
                <a:lnTo>
                  <a:pt x="3537" y="5921"/>
                </a:lnTo>
                <a:lnTo>
                  <a:pt x="3527" y="5930"/>
                </a:lnTo>
                <a:lnTo>
                  <a:pt x="3516" y="5939"/>
                </a:lnTo>
                <a:lnTo>
                  <a:pt x="3506" y="5948"/>
                </a:lnTo>
                <a:lnTo>
                  <a:pt x="3497" y="5958"/>
                </a:lnTo>
                <a:lnTo>
                  <a:pt x="3488" y="5969"/>
                </a:lnTo>
                <a:lnTo>
                  <a:pt x="3479" y="5979"/>
                </a:lnTo>
                <a:lnTo>
                  <a:pt x="3471" y="5990"/>
                </a:lnTo>
                <a:lnTo>
                  <a:pt x="3464" y="6002"/>
                </a:lnTo>
                <a:lnTo>
                  <a:pt x="3456" y="6014"/>
                </a:lnTo>
                <a:lnTo>
                  <a:pt x="3450" y="6026"/>
                </a:lnTo>
                <a:lnTo>
                  <a:pt x="3446" y="6038"/>
                </a:lnTo>
                <a:lnTo>
                  <a:pt x="3440" y="6050"/>
                </a:lnTo>
                <a:lnTo>
                  <a:pt x="3437" y="6063"/>
                </a:lnTo>
                <a:lnTo>
                  <a:pt x="3432" y="6077"/>
                </a:lnTo>
                <a:lnTo>
                  <a:pt x="3429" y="6090"/>
                </a:lnTo>
                <a:lnTo>
                  <a:pt x="3428" y="6104"/>
                </a:lnTo>
                <a:lnTo>
                  <a:pt x="3426" y="6117"/>
                </a:lnTo>
                <a:lnTo>
                  <a:pt x="3425" y="6131"/>
                </a:lnTo>
                <a:lnTo>
                  <a:pt x="3425" y="6144"/>
                </a:lnTo>
                <a:lnTo>
                  <a:pt x="3425" y="6158"/>
                </a:lnTo>
                <a:lnTo>
                  <a:pt x="3426" y="6171"/>
                </a:lnTo>
                <a:lnTo>
                  <a:pt x="3428" y="6186"/>
                </a:lnTo>
                <a:lnTo>
                  <a:pt x="3429" y="6198"/>
                </a:lnTo>
                <a:lnTo>
                  <a:pt x="3432" y="6212"/>
                </a:lnTo>
                <a:lnTo>
                  <a:pt x="3437" y="6225"/>
                </a:lnTo>
                <a:lnTo>
                  <a:pt x="3440" y="6239"/>
                </a:lnTo>
                <a:lnTo>
                  <a:pt x="3446" y="6251"/>
                </a:lnTo>
                <a:lnTo>
                  <a:pt x="3450" y="6263"/>
                </a:lnTo>
                <a:lnTo>
                  <a:pt x="3456" y="6275"/>
                </a:lnTo>
                <a:lnTo>
                  <a:pt x="3464" y="6287"/>
                </a:lnTo>
                <a:lnTo>
                  <a:pt x="3471" y="6299"/>
                </a:lnTo>
                <a:lnTo>
                  <a:pt x="3479" y="6309"/>
                </a:lnTo>
                <a:lnTo>
                  <a:pt x="3488" y="6320"/>
                </a:lnTo>
                <a:lnTo>
                  <a:pt x="3497" y="6330"/>
                </a:lnTo>
                <a:lnTo>
                  <a:pt x="3506" y="6341"/>
                </a:lnTo>
                <a:lnTo>
                  <a:pt x="3516" y="6351"/>
                </a:lnTo>
                <a:lnTo>
                  <a:pt x="3527" y="6360"/>
                </a:lnTo>
                <a:lnTo>
                  <a:pt x="3537" y="6368"/>
                </a:lnTo>
                <a:lnTo>
                  <a:pt x="3548" y="6375"/>
                </a:lnTo>
                <a:lnTo>
                  <a:pt x="3560" y="6383"/>
                </a:lnTo>
                <a:lnTo>
                  <a:pt x="3572" y="6390"/>
                </a:lnTo>
                <a:lnTo>
                  <a:pt x="3584" y="6396"/>
                </a:lnTo>
                <a:lnTo>
                  <a:pt x="3596" y="6402"/>
                </a:lnTo>
                <a:lnTo>
                  <a:pt x="3609" y="6407"/>
                </a:lnTo>
                <a:lnTo>
                  <a:pt x="3621" y="6411"/>
                </a:lnTo>
                <a:lnTo>
                  <a:pt x="3635" y="6414"/>
                </a:lnTo>
                <a:lnTo>
                  <a:pt x="3648" y="6417"/>
                </a:lnTo>
                <a:lnTo>
                  <a:pt x="3662" y="6420"/>
                </a:lnTo>
                <a:lnTo>
                  <a:pt x="3675" y="6422"/>
                </a:lnTo>
                <a:lnTo>
                  <a:pt x="3689" y="6422"/>
                </a:lnTo>
                <a:lnTo>
                  <a:pt x="3702" y="6423"/>
                </a:lnTo>
                <a:lnTo>
                  <a:pt x="3716" y="6422"/>
                </a:lnTo>
                <a:lnTo>
                  <a:pt x="3731" y="6422"/>
                </a:lnTo>
                <a:lnTo>
                  <a:pt x="3744" y="6420"/>
                </a:lnTo>
                <a:lnTo>
                  <a:pt x="3758" y="6417"/>
                </a:lnTo>
                <a:lnTo>
                  <a:pt x="3770" y="6414"/>
                </a:lnTo>
                <a:lnTo>
                  <a:pt x="3783" y="6411"/>
                </a:lnTo>
                <a:lnTo>
                  <a:pt x="3797" y="6407"/>
                </a:lnTo>
                <a:lnTo>
                  <a:pt x="3809" y="6402"/>
                </a:lnTo>
                <a:lnTo>
                  <a:pt x="3821" y="6396"/>
                </a:lnTo>
                <a:lnTo>
                  <a:pt x="3833" y="6390"/>
                </a:lnTo>
                <a:lnTo>
                  <a:pt x="3845" y="6383"/>
                </a:lnTo>
                <a:lnTo>
                  <a:pt x="3857" y="6375"/>
                </a:lnTo>
                <a:lnTo>
                  <a:pt x="3867" y="6368"/>
                </a:lnTo>
                <a:lnTo>
                  <a:pt x="3879" y="6360"/>
                </a:lnTo>
                <a:lnTo>
                  <a:pt x="3890" y="6351"/>
                </a:lnTo>
                <a:lnTo>
                  <a:pt x="3899" y="6341"/>
                </a:lnTo>
                <a:close/>
                <a:moveTo>
                  <a:pt x="3336" y="6480"/>
                </a:moveTo>
                <a:lnTo>
                  <a:pt x="3336" y="6498"/>
                </a:lnTo>
                <a:lnTo>
                  <a:pt x="3335" y="6516"/>
                </a:lnTo>
                <a:lnTo>
                  <a:pt x="3333" y="6533"/>
                </a:lnTo>
                <a:lnTo>
                  <a:pt x="3332" y="6551"/>
                </a:lnTo>
                <a:lnTo>
                  <a:pt x="3324" y="6584"/>
                </a:lnTo>
                <a:lnTo>
                  <a:pt x="3320" y="6600"/>
                </a:lnTo>
                <a:lnTo>
                  <a:pt x="3315" y="6617"/>
                </a:lnTo>
                <a:lnTo>
                  <a:pt x="3309" y="6632"/>
                </a:lnTo>
                <a:lnTo>
                  <a:pt x="3303" y="6648"/>
                </a:lnTo>
                <a:lnTo>
                  <a:pt x="3297" y="6663"/>
                </a:lnTo>
                <a:lnTo>
                  <a:pt x="3290" y="6678"/>
                </a:lnTo>
                <a:lnTo>
                  <a:pt x="3282" y="6693"/>
                </a:lnTo>
                <a:lnTo>
                  <a:pt x="3275" y="6708"/>
                </a:lnTo>
                <a:lnTo>
                  <a:pt x="3266" y="6722"/>
                </a:lnTo>
                <a:lnTo>
                  <a:pt x="3257" y="6735"/>
                </a:lnTo>
                <a:lnTo>
                  <a:pt x="3236" y="6762"/>
                </a:lnTo>
                <a:lnTo>
                  <a:pt x="3225" y="6774"/>
                </a:lnTo>
                <a:lnTo>
                  <a:pt x="3215" y="6786"/>
                </a:lnTo>
                <a:lnTo>
                  <a:pt x="3203" y="6798"/>
                </a:lnTo>
                <a:lnTo>
                  <a:pt x="3191" y="6810"/>
                </a:lnTo>
                <a:lnTo>
                  <a:pt x="3179" y="6821"/>
                </a:lnTo>
                <a:lnTo>
                  <a:pt x="3165" y="6831"/>
                </a:lnTo>
                <a:lnTo>
                  <a:pt x="3138" y="6851"/>
                </a:lnTo>
                <a:lnTo>
                  <a:pt x="3110" y="6869"/>
                </a:lnTo>
                <a:lnTo>
                  <a:pt x="3096" y="6876"/>
                </a:lnTo>
                <a:lnTo>
                  <a:pt x="3081" y="6884"/>
                </a:lnTo>
                <a:lnTo>
                  <a:pt x="3066" y="6890"/>
                </a:lnTo>
                <a:lnTo>
                  <a:pt x="3050" y="6897"/>
                </a:lnTo>
                <a:lnTo>
                  <a:pt x="3108" y="6890"/>
                </a:lnTo>
                <a:lnTo>
                  <a:pt x="3137" y="6885"/>
                </a:lnTo>
                <a:lnTo>
                  <a:pt x="3165" y="6881"/>
                </a:lnTo>
                <a:lnTo>
                  <a:pt x="3192" y="6876"/>
                </a:lnTo>
                <a:lnTo>
                  <a:pt x="3221" y="6870"/>
                </a:lnTo>
                <a:lnTo>
                  <a:pt x="3276" y="6857"/>
                </a:lnTo>
                <a:lnTo>
                  <a:pt x="3305" y="6849"/>
                </a:lnTo>
                <a:lnTo>
                  <a:pt x="3332" y="6842"/>
                </a:lnTo>
                <a:lnTo>
                  <a:pt x="3387" y="6825"/>
                </a:lnTo>
                <a:lnTo>
                  <a:pt x="3441" y="6806"/>
                </a:lnTo>
                <a:lnTo>
                  <a:pt x="3467" y="6797"/>
                </a:lnTo>
                <a:lnTo>
                  <a:pt x="3494" y="6786"/>
                </a:lnTo>
                <a:lnTo>
                  <a:pt x="3521" y="6774"/>
                </a:lnTo>
                <a:lnTo>
                  <a:pt x="3546" y="6762"/>
                </a:lnTo>
                <a:lnTo>
                  <a:pt x="3572" y="6750"/>
                </a:lnTo>
                <a:lnTo>
                  <a:pt x="3597" y="6738"/>
                </a:lnTo>
                <a:lnTo>
                  <a:pt x="3623" y="6725"/>
                </a:lnTo>
                <a:lnTo>
                  <a:pt x="3648" y="6711"/>
                </a:lnTo>
                <a:lnTo>
                  <a:pt x="3698" y="6683"/>
                </a:lnTo>
                <a:lnTo>
                  <a:pt x="3722" y="6668"/>
                </a:lnTo>
                <a:lnTo>
                  <a:pt x="3747" y="6653"/>
                </a:lnTo>
                <a:lnTo>
                  <a:pt x="3771" y="6636"/>
                </a:lnTo>
                <a:lnTo>
                  <a:pt x="3794" y="6620"/>
                </a:lnTo>
                <a:lnTo>
                  <a:pt x="3818" y="6603"/>
                </a:lnTo>
                <a:lnTo>
                  <a:pt x="3840" y="6587"/>
                </a:lnTo>
                <a:lnTo>
                  <a:pt x="3864" y="6569"/>
                </a:lnTo>
                <a:lnTo>
                  <a:pt x="3887" y="6551"/>
                </a:lnTo>
                <a:lnTo>
                  <a:pt x="3876" y="6555"/>
                </a:lnTo>
                <a:lnTo>
                  <a:pt x="3864" y="6560"/>
                </a:lnTo>
                <a:lnTo>
                  <a:pt x="3854" y="6564"/>
                </a:lnTo>
                <a:lnTo>
                  <a:pt x="3843" y="6567"/>
                </a:lnTo>
                <a:lnTo>
                  <a:pt x="3821" y="6575"/>
                </a:lnTo>
                <a:lnTo>
                  <a:pt x="3797" y="6579"/>
                </a:lnTo>
                <a:lnTo>
                  <a:pt x="3774" y="6584"/>
                </a:lnTo>
                <a:lnTo>
                  <a:pt x="3750" y="6587"/>
                </a:lnTo>
                <a:lnTo>
                  <a:pt x="3726" y="6590"/>
                </a:lnTo>
                <a:lnTo>
                  <a:pt x="3702" y="6590"/>
                </a:lnTo>
                <a:lnTo>
                  <a:pt x="3680" y="6590"/>
                </a:lnTo>
                <a:lnTo>
                  <a:pt x="3659" y="6588"/>
                </a:lnTo>
                <a:lnTo>
                  <a:pt x="3636" y="6585"/>
                </a:lnTo>
                <a:lnTo>
                  <a:pt x="3615" y="6581"/>
                </a:lnTo>
                <a:lnTo>
                  <a:pt x="3594" y="6576"/>
                </a:lnTo>
                <a:lnTo>
                  <a:pt x="3573" y="6570"/>
                </a:lnTo>
                <a:lnTo>
                  <a:pt x="3552" y="6564"/>
                </a:lnTo>
                <a:lnTo>
                  <a:pt x="3531" y="6557"/>
                </a:lnTo>
                <a:lnTo>
                  <a:pt x="3512" y="6548"/>
                </a:lnTo>
                <a:lnTo>
                  <a:pt x="3492" y="6537"/>
                </a:lnTo>
                <a:lnTo>
                  <a:pt x="3474" y="6527"/>
                </a:lnTo>
                <a:lnTo>
                  <a:pt x="3455" y="6515"/>
                </a:lnTo>
                <a:lnTo>
                  <a:pt x="3437" y="6503"/>
                </a:lnTo>
                <a:lnTo>
                  <a:pt x="3420" y="6489"/>
                </a:lnTo>
                <a:lnTo>
                  <a:pt x="3404" y="6474"/>
                </a:lnTo>
                <a:lnTo>
                  <a:pt x="3387" y="6459"/>
                </a:lnTo>
                <a:lnTo>
                  <a:pt x="3371" y="6441"/>
                </a:lnTo>
                <a:lnTo>
                  <a:pt x="3354" y="6422"/>
                </a:lnTo>
                <a:lnTo>
                  <a:pt x="3339" y="6402"/>
                </a:lnTo>
                <a:lnTo>
                  <a:pt x="3326" y="6381"/>
                </a:lnTo>
                <a:lnTo>
                  <a:pt x="3330" y="6405"/>
                </a:lnTo>
                <a:lnTo>
                  <a:pt x="3333" y="6431"/>
                </a:lnTo>
                <a:lnTo>
                  <a:pt x="3336" y="6455"/>
                </a:lnTo>
                <a:lnTo>
                  <a:pt x="3336" y="6480"/>
                </a:lnTo>
                <a:close/>
                <a:moveTo>
                  <a:pt x="2079" y="6590"/>
                </a:moveTo>
                <a:lnTo>
                  <a:pt x="2055" y="6590"/>
                </a:lnTo>
                <a:lnTo>
                  <a:pt x="2031" y="6587"/>
                </a:lnTo>
                <a:lnTo>
                  <a:pt x="2009" y="6584"/>
                </a:lnTo>
                <a:lnTo>
                  <a:pt x="1985" y="6579"/>
                </a:lnTo>
                <a:lnTo>
                  <a:pt x="1962" y="6575"/>
                </a:lnTo>
                <a:lnTo>
                  <a:pt x="1940" y="6567"/>
                </a:lnTo>
                <a:lnTo>
                  <a:pt x="1917" y="6560"/>
                </a:lnTo>
                <a:lnTo>
                  <a:pt x="1896" y="6551"/>
                </a:lnTo>
                <a:lnTo>
                  <a:pt x="1919" y="6569"/>
                </a:lnTo>
                <a:lnTo>
                  <a:pt x="1941" y="6587"/>
                </a:lnTo>
                <a:lnTo>
                  <a:pt x="1988" y="6620"/>
                </a:lnTo>
                <a:lnTo>
                  <a:pt x="2036" y="6653"/>
                </a:lnTo>
                <a:lnTo>
                  <a:pt x="2060" y="6668"/>
                </a:lnTo>
                <a:lnTo>
                  <a:pt x="2084" y="6683"/>
                </a:lnTo>
                <a:lnTo>
                  <a:pt x="2133" y="6711"/>
                </a:lnTo>
                <a:lnTo>
                  <a:pt x="2184" y="6738"/>
                </a:lnTo>
                <a:lnTo>
                  <a:pt x="2210" y="6750"/>
                </a:lnTo>
                <a:lnTo>
                  <a:pt x="2235" y="6762"/>
                </a:lnTo>
                <a:lnTo>
                  <a:pt x="2288" y="6785"/>
                </a:lnTo>
                <a:lnTo>
                  <a:pt x="2342" y="6806"/>
                </a:lnTo>
                <a:lnTo>
                  <a:pt x="2367" y="6816"/>
                </a:lnTo>
                <a:lnTo>
                  <a:pt x="2394" y="6825"/>
                </a:lnTo>
                <a:lnTo>
                  <a:pt x="2450" y="6842"/>
                </a:lnTo>
                <a:lnTo>
                  <a:pt x="2505" y="6857"/>
                </a:lnTo>
                <a:lnTo>
                  <a:pt x="2532" y="6864"/>
                </a:lnTo>
                <a:lnTo>
                  <a:pt x="2561" y="6870"/>
                </a:lnTo>
                <a:lnTo>
                  <a:pt x="2589" y="6876"/>
                </a:lnTo>
                <a:lnTo>
                  <a:pt x="2616" y="6881"/>
                </a:lnTo>
                <a:lnTo>
                  <a:pt x="2645" y="6885"/>
                </a:lnTo>
                <a:lnTo>
                  <a:pt x="2673" y="6890"/>
                </a:lnTo>
                <a:lnTo>
                  <a:pt x="2732" y="6897"/>
                </a:lnTo>
                <a:lnTo>
                  <a:pt x="2709" y="6888"/>
                </a:lnTo>
                <a:lnTo>
                  <a:pt x="2688" y="6878"/>
                </a:lnTo>
                <a:lnTo>
                  <a:pt x="2669" y="6867"/>
                </a:lnTo>
                <a:lnTo>
                  <a:pt x="2649" y="6855"/>
                </a:lnTo>
                <a:lnTo>
                  <a:pt x="2630" y="6842"/>
                </a:lnTo>
                <a:lnTo>
                  <a:pt x="2610" y="6827"/>
                </a:lnTo>
                <a:lnTo>
                  <a:pt x="2592" y="6812"/>
                </a:lnTo>
                <a:lnTo>
                  <a:pt x="2576" y="6795"/>
                </a:lnTo>
                <a:lnTo>
                  <a:pt x="2561" y="6779"/>
                </a:lnTo>
                <a:lnTo>
                  <a:pt x="2553" y="6771"/>
                </a:lnTo>
                <a:lnTo>
                  <a:pt x="2546" y="6762"/>
                </a:lnTo>
                <a:lnTo>
                  <a:pt x="2532" y="6746"/>
                </a:lnTo>
                <a:lnTo>
                  <a:pt x="2520" y="6728"/>
                </a:lnTo>
                <a:lnTo>
                  <a:pt x="2508" y="6708"/>
                </a:lnTo>
                <a:lnTo>
                  <a:pt x="2498" y="6690"/>
                </a:lnTo>
                <a:lnTo>
                  <a:pt x="2487" y="6671"/>
                </a:lnTo>
                <a:lnTo>
                  <a:pt x="2480" y="6651"/>
                </a:lnTo>
                <a:lnTo>
                  <a:pt x="2471" y="6630"/>
                </a:lnTo>
                <a:lnTo>
                  <a:pt x="2465" y="6611"/>
                </a:lnTo>
                <a:lnTo>
                  <a:pt x="2462" y="6600"/>
                </a:lnTo>
                <a:lnTo>
                  <a:pt x="2459" y="6590"/>
                </a:lnTo>
                <a:lnTo>
                  <a:pt x="2454" y="6567"/>
                </a:lnTo>
                <a:lnTo>
                  <a:pt x="2450" y="6546"/>
                </a:lnTo>
                <a:lnTo>
                  <a:pt x="2448" y="6525"/>
                </a:lnTo>
                <a:lnTo>
                  <a:pt x="2447" y="6503"/>
                </a:lnTo>
                <a:lnTo>
                  <a:pt x="2445" y="6480"/>
                </a:lnTo>
                <a:lnTo>
                  <a:pt x="2447" y="6455"/>
                </a:lnTo>
                <a:lnTo>
                  <a:pt x="2448" y="6431"/>
                </a:lnTo>
                <a:lnTo>
                  <a:pt x="2453" y="6407"/>
                </a:lnTo>
                <a:lnTo>
                  <a:pt x="2457" y="6383"/>
                </a:lnTo>
                <a:lnTo>
                  <a:pt x="2450" y="6392"/>
                </a:lnTo>
                <a:lnTo>
                  <a:pt x="2442" y="6402"/>
                </a:lnTo>
                <a:lnTo>
                  <a:pt x="2429" y="6422"/>
                </a:lnTo>
                <a:lnTo>
                  <a:pt x="2412" y="6441"/>
                </a:lnTo>
                <a:lnTo>
                  <a:pt x="2394" y="6459"/>
                </a:lnTo>
                <a:lnTo>
                  <a:pt x="2379" y="6474"/>
                </a:lnTo>
                <a:lnTo>
                  <a:pt x="2361" y="6489"/>
                </a:lnTo>
                <a:lnTo>
                  <a:pt x="2345" y="6503"/>
                </a:lnTo>
                <a:lnTo>
                  <a:pt x="2327" y="6515"/>
                </a:lnTo>
                <a:lnTo>
                  <a:pt x="2309" y="6527"/>
                </a:lnTo>
                <a:lnTo>
                  <a:pt x="2289" y="6537"/>
                </a:lnTo>
                <a:lnTo>
                  <a:pt x="2270" y="6548"/>
                </a:lnTo>
                <a:lnTo>
                  <a:pt x="2250" y="6557"/>
                </a:lnTo>
                <a:lnTo>
                  <a:pt x="2229" y="6564"/>
                </a:lnTo>
                <a:lnTo>
                  <a:pt x="2220" y="6567"/>
                </a:lnTo>
                <a:lnTo>
                  <a:pt x="2210" y="6570"/>
                </a:lnTo>
                <a:lnTo>
                  <a:pt x="2199" y="6573"/>
                </a:lnTo>
                <a:lnTo>
                  <a:pt x="2189" y="6576"/>
                </a:lnTo>
                <a:lnTo>
                  <a:pt x="2168" y="6581"/>
                </a:lnTo>
                <a:lnTo>
                  <a:pt x="2145" y="6585"/>
                </a:lnTo>
                <a:lnTo>
                  <a:pt x="2124" y="6588"/>
                </a:lnTo>
                <a:lnTo>
                  <a:pt x="2102" y="6590"/>
                </a:lnTo>
                <a:lnTo>
                  <a:pt x="2079" y="6590"/>
                </a:lnTo>
                <a:close/>
                <a:moveTo>
                  <a:pt x="2079" y="5867"/>
                </a:moveTo>
                <a:lnTo>
                  <a:pt x="2066" y="5867"/>
                </a:lnTo>
                <a:lnTo>
                  <a:pt x="2052" y="5867"/>
                </a:lnTo>
                <a:lnTo>
                  <a:pt x="2039" y="5870"/>
                </a:lnTo>
                <a:lnTo>
                  <a:pt x="2025" y="5871"/>
                </a:lnTo>
                <a:lnTo>
                  <a:pt x="2012" y="5874"/>
                </a:lnTo>
                <a:lnTo>
                  <a:pt x="1998" y="5879"/>
                </a:lnTo>
                <a:lnTo>
                  <a:pt x="1986" y="5882"/>
                </a:lnTo>
                <a:lnTo>
                  <a:pt x="1973" y="5888"/>
                </a:lnTo>
                <a:lnTo>
                  <a:pt x="1961" y="5892"/>
                </a:lnTo>
                <a:lnTo>
                  <a:pt x="1949" y="5898"/>
                </a:lnTo>
                <a:lnTo>
                  <a:pt x="1937" y="5906"/>
                </a:lnTo>
                <a:lnTo>
                  <a:pt x="1925" y="5913"/>
                </a:lnTo>
                <a:lnTo>
                  <a:pt x="1914" y="5921"/>
                </a:lnTo>
                <a:lnTo>
                  <a:pt x="1904" y="5930"/>
                </a:lnTo>
                <a:lnTo>
                  <a:pt x="1893" y="5939"/>
                </a:lnTo>
                <a:lnTo>
                  <a:pt x="1883" y="5948"/>
                </a:lnTo>
                <a:lnTo>
                  <a:pt x="1874" y="5958"/>
                </a:lnTo>
                <a:lnTo>
                  <a:pt x="1865" y="5969"/>
                </a:lnTo>
                <a:lnTo>
                  <a:pt x="1856" y="5979"/>
                </a:lnTo>
                <a:lnTo>
                  <a:pt x="1848" y="5990"/>
                </a:lnTo>
                <a:lnTo>
                  <a:pt x="1841" y="6002"/>
                </a:lnTo>
                <a:lnTo>
                  <a:pt x="1833" y="6014"/>
                </a:lnTo>
                <a:lnTo>
                  <a:pt x="1827" y="6026"/>
                </a:lnTo>
                <a:lnTo>
                  <a:pt x="1823" y="6038"/>
                </a:lnTo>
                <a:lnTo>
                  <a:pt x="1818" y="6051"/>
                </a:lnTo>
                <a:lnTo>
                  <a:pt x="1814" y="6063"/>
                </a:lnTo>
                <a:lnTo>
                  <a:pt x="1809" y="6077"/>
                </a:lnTo>
                <a:lnTo>
                  <a:pt x="1806" y="6090"/>
                </a:lnTo>
                <a:lnTo>
                  <a:pt x="1805" y="6104"/>
                </a:lnTo>
                <a:lnTo>
                  <a:pt x="1803" y="6117"/>
                </a:lnTo>
                <a:lnTo>
                  <a:pt x="1802" y="6131"/>
                </a:lnTo>
                <a:lnTo>
                  <a:pt x="1802" y="6144"/>
                </a:lnTo>
                <a:lnTo>
                  <a:pt x="1802" y="6158"/>
                </a:lnTo>
                <a:lnTo>
                  <a:pt x="1803" y="6173"/>
                </a:lnTo>
                <a:lnTo>
                  <a:pt x="1805" y="6186"/>
                </a:lnTo>
                <a:lnTo>
                  <a:pt x="1806" y="6200"/>
                </a:lnTo>
                <a:lnTo>
                  <a:pt x="1809" y="6212"/>
                </a:lnTo>
                <a:lnTo>
                  <a:pt x="1814" y="6225"/>
                </a:lnTo>
                <a:lnTo>
                  <a:pt x="1818" y="6239"/>
                </a:lnTo>
                <a:lnTo>
                  <a:pt x="1823" y="6251"/>
                </a:lnTo>
                <a:lnTo>
                  <a:pt x="1827" y="6263"/>
                </a:lnTo>
                <a:lnTo>
                  <a:pt x="1835" y="6275"/>
                </a:lnTo>
                <a:lnTo>
                  <a:pt x="1841" y="6287"/>
                </a:lnTo>
                <a:lnTo>
                  <a:pt x="1848" y="6299"/>
                </a:lnTo>
                <a:lnTo>
                  <a:pt x="1856" y="6309"/>
                </a:lnTo>
                <a:lnTo>
                  <a:pt x="1865" y="6321"/>
                </a:lnTo>
                <a:lnTo>
                  <a:pt x="1874" y="6330"/>
                </a:lnTo>
                <a:lnTo>
                  <a:pt x="1883" y="6341"/>
                </a:lnTo>
                <a:lnTo>
                  <a:pt x="1893" y="6351"/>
                </a:lnTo>
                <a:lnTo>
                  <a:pt x="1904" y="6360"/>
                </a:lnTo>
                <a:lnTo>
                  <a:pt x="1914" y="6368"/>
                </a:lnTo>
                <a:lnTo>
                  <a:pt x="1925" y="6375"/>
                </a:lnTo>
                <a:lnTo>
                  <a:pt x="1937" y="6383"/>
                </a:lnTo>
                <a:lnTo>
                  <a:pt x="1949" y="6390"/>
                </a:lnTo>
                <a:lnTo>
                  <a:pt x="1961" y="6396"/>
                </a:lnTo>
                <a:lnTo>
                  <a:pt x="1973" y="6401"/>
                </a:lnTo>
                <a:lnTo>
                  <a:pt x="1986" y="6407"/>
                </a:lnTo>
                <a:lnTo>
                  <a:pt x="1998" y="6411"/>
                </a:lnTo>
                <a:lnTo>
                  <a:pt x="2012" y="6414"/>
                </a:lnTo>
                <a:lnTo>
                  <a:pt x="2025" y="6417"/>
                </a:lnTo>
                <a:lnTo>
                  <a:pt x="2039" y="6420"/>
                </a:lnTo>
                <a:lnTo>
                  <a:pt x="2052" y="6422"/>
                </a:lnTo>
                <a:lnTo>
                  <a:pt x="2066" y="6422"/>
                </a:lnTo>
                <a:lnTo>
                  <a:pt x="2079" y="6423"/>
                </a:lnTo>
                <a:lnTo>
                  <a:pt x="2093" y="6422"/>
                </a:lnTo>
                <a:lnTo>
                  <a:pt x="2108" y="6422"/>
                </a:lnTo>
                <a:lnTo>
                  <a:pt x="2121" y="6420"/>
                </a:lnTo>
                <a:lnTo>
                  <a:pt x="2135" y="6417"/>
                </a:lnTo>
                <a:lnTo>
                  <a:pt x="2148" y="6414"/>
                </a:lnTo>
                <a:lnTo>
                  <a:pt x="2160" y="6411"/>
                </a:lnTo>
                <a:lnTo>
                  <a:pt x="2174" y="6407"/>
                </a:lnTo>
                <a:lnTo>
                  <a:pt x="2186" y="6401"/>
                </a:lnTo>
                <a:lnTo>
                  <a:pt x="2199" y="6396"/>
                </a:lnTo>
                <a:lnTo>
                  <a:pt x="2211" y="6390"/>
                </a:lnTo>
                <a:lnTo>
                  <a:pt x="2222" y="6383"/>
                </a:lnTo>
                <a:lnTo>
                  <a:pt x="2234" y="6375"/>
                </a:lnTo>
                <a:lnTo>
                  <a:pt x="2246" y="6368"/>
                </a:lnTo>
                <a:lnTo>
                  <a:pt x="2256" y="6360"/>
                </a:lnTo>
                <a:lnTo>
                  <a:pt x="2267" y="6351"/>
                </a:lnTo>
                <a:lnTo>
                  <a:pt x="2277" y="6341"/>
                </a:lnTo>
                <a:lnTo>
                  <a:pt x="2286" y="6330"/>
                </a:lnTo>
                <a:lnTo>
                  <a:pt x="2295" y="6320"/>
                </a:lnTo>
                <a:lnTo>
                  <a:pt x="2304" y="6309"/>
                </a:lnTo>
                <a:lnTo>
                  <a:pt x="2312" y="6299"/>
                </a:lnTo>
                <a:lnTo>
                  <a:pt x="2319" y="6287"/>
                </a:lnTo>
                <a:lnTo>
                  <a:pt x="2325" y="6275"/>
                </a:lnTo>
                <a:lnTo>
                  <a:pt x="2331" y="6263"/>
                </a:lnTo>
                <a:lnTo>
                  <a:pt x="2337" y="6251"/>
                </a:lnTo>
                <a:lnTo>
                  <a:pt x="2342" y="6239"/>
                </a:lnTo>
                <a:lnTo>
                  <a:pt x="2346" y="6225"/>
                </a:lnTo>
                <a:lnTo>
                  <a:pt x="2349" y="6212"/>
                </a:lnTo>
                <a:lnTo>
                  <a:pt x="2352" y="6198"/>
                </a:lnTo>
                <a:lnTo>
                  <a:pt x="2355" y="6186"/>
                </a:lnTo>
                <a:lnTo>
                  <a:pt x="2357" y="6171"/>
                </a:lnTo>
                <a:lnTo>
                  <a:pt x="2358" y="6158"/>
                </a:lnTo>
                <a:lnTo>
                  <a:pt x="2358" y="6144"/>
                </a:lnTo>
                <a:lnTo>
                  <a:pt x="2358" y="6131"/>
                </a:lnTo>
                <a:lnTo>
                  <a:pt x="2357" y="6117"/>
                </a:lnTo>
                <a:lnTo>
                  <a:pt x="2355" y="6104"/>
                </a:lnTo>
                <a:lnTo>
                  <a:pt x="2352" y="6090"/>
                </a:lnTo>
                <a:lnTo>
                  <a:pt x="2349" y="6077"/>
                </a:lnTo>
                <a:lnTo>
                  <a:pt x="2346" y="6063"/>
                </a:lnTo>
                <a:lnTo>
                  <a:pt x="2342" y="6050"/>
                </a:lnTo>
                <a:lnTo>
                  <a:pt x="2337" y="6038"/>
                </a:lnTo>
                <a:lnTo>
                  <a:pt x="2331" y="6026"/>
                </a:lnTo>
                <a:lnTo>
                  <a:pt x="2325" y="6014"/>
                </a:lnTo>
                <a:lnTo>
                  <a:pt x="2319" y="6002"/>
                </a:lnTo>
                <a:lnTo>
                  <a:pt x="2312" y="5990"/>
                </a:lnTo>
                <a:lnTo>
                  <a:pt x="2304" y="5979"/>
                </a:lnTo>
                <a:lnTo>
                  <a:pt x="2295" y="5969"/>
                </a:lnTo>
                <a:lnTo>
                  <a:pt x="2286" y="5958"/>
                </a:lnTo>
                <a:lnTo>
                  <a:pt x="2277" y="5948"/>
                </a:lnTo>
                <a:lnTo>
                  <a:pt x="2267" y="5939"/>
                </a:lnTo>
                <a:lnTo>
                  <a:pt x="2256" y="5930"/>
                </a:lnTo>
                <a:lnTo>
                  <a:pt x="2246" y="5921"/>
                </a:lnTo>
                <a:lnTo>
                  <a:pt x="2234" y="5913"/>
                </a:lnTo>
                <a:lnTo>
                  <a:pt x="2223" y="5906"/>
                </a:lnTo>
                <a:lnTo>
                  <a:pt x="2211" y="5898"/>
                </a:lnTo>
                <a:lnTo>
                  <a:pt x="2199" y="5892"/>
                </a:lnTo>
                <a:lnTo>
                  <a:pt x="2186" y="5888"/>
                </a:lnTo>
                <a:lnTo>
                  <a:pt x="2174" y="5882"/>
                </a:lnTo>
                <a:lnTo>
                  <a:pt x="2160" y="5879"/>
                </a:lnTo>
                <a:lnTo>
                  <a:pt x="2135" y="5871"/>
                </a:lnTo>
                <a:lnTo>
                  <a:pt x="2121" y="5870"/>
                </a:lnTo>
                <a:lnTo>
                  <a:pt x="2108" y="5867"/>
                </a:lnTo>
                <a:lnTo>
                  <a:pt x="2094" y="5867"/>
                </a:lnTo>
                <a:lnTo>
                  <a:pt x="2079" y="5867"/>
                </a:lnTo>
                <a:close/>
                <a:moveTo>
                  <a:pt x="2183" y="5406"/>
                </a:moveTo>
                <a:lnTo>
                  <a:pt x="2178" y="5429"/>
                </a:lnTo>
                <a:lnTo>
                  <a:pt x="2172" y="5453"/>
                </a:lnTo>
                <a:lnTo>
                  <a:pt x="2166" y="5475"/>
                </a:lnTo>
                <a:lnTo>
                  <a:pt x="2157" y="5498"/>
                </a:lnTo>
                <a:lnTo>
                  <a:pt x="2148" y="5519"/>
                </a:lnTo>
                <a:lnTo>
                  <a:pt x="2138" y="5540"/>
                </a:lnTo>
                <a:lnTo>
                  <a:pt x="2126" y="5561"/>
                </a:lnTo>
                <a:lnTo>
                  <a:pt x="2114" y="5580"/>
                </a:lnTo>
                <a:lnTo>
                  <a:pt x="2100" y="5600"/>
                </a:lnTo>
                <a:lnTo>
                  <a:pt x="2093" y="5609"/>
                </a:lnTo>
                <a:lnTo>
                  <a:pt x="2085" y="5618"/>
                </a:lnTo>
                <a:lnTo>
                  <a:pt x="2070" y="5636"/>
                </a:lnTo>
                <a:lnTo>
                  <a:pt x="2054" y="5652"/>
                </a:lnTo>
                <a:lnTo>
                  <a:pt x="2037" y="5667"/>
                </a:lnTo>
                <a:lnTo>
                  <a:pt x="2019" y="5682"/>
                </a:lnTo>
                <a:lnTo>
                  <a:pt x="2000" y="5697"/>
                </a:lnTo>
                <a:lnTo>
                  <a:pt x="1980" y="5709"/>
                </a:lnTo>
                <a:lnTo>
                  <a:pt x="2006" y="5705"/>
                </a:lnTo>
                <a:lnTo>
                  <a:pt x="2030" y="5702"/>
                </a:lnTo>
                <a:lnTo>
                  <a:pt x="2055" y="5699"/>
                </a:lnTo>
                <a:lnTo>
                  <a:pt x="2079" y="5699"/>
                </a:lnTo>
                <a:lnTo>
                  <a:pt x="2097" y="5699"/>
                </a:lnTo>
                <a:lnTo>
                  <a:pt x="2115" y="5700"/>
                </a:lnTo>
                <a:lnTo>
                  <a:pt x="2133" y="5702"/>
                </a:lnTo>
                <a:lnTo>
                  <a:pt x="2151" y="5705"/>
                </a:lnTo>
                <a:lnTo>
                  <a:pt x="2169" y="5708"/>
                </a:lnTo>
                <a:lnTo>
                  <a:pt x="2186" y="5711"/>
                </a:lnTo>
                <a:lnTo>
                  <a:pt x="2202" y="5715"/>
                </a:lnTo>
                <a:lnTo>
                  <a:pt x="2220" y="5721"/>
                </a:lnTo>
                <a:lnTo>
                  <a:pt x="2237" y="5727"/>
                </a:lnTo>
                <a:lnTo>
                  <a:pt x="2253" y="5733"/>
                </a:lnTo>
                <a:lnTo>
                  <a:pt x="2268" y="5741"/>
                </a:lnTo>
                <a:lnTo>
                  <a:pt x="2285" y="5748"/>
                </a:lnTo>
                <a:lnTo>
                  <a:pt x="2300" y="5757"/>
                </a:lnTo>
                <a:lnTo>
                  <a:pt x="2315" y="5766"/>
                </a:lnTo>
                <a:lnTo>
                  <a:pt x="2330" y="5775"/>
                </a:lnTo>
                <a:lnTo>
                  <a:pt x="2345" y="5786"/>
                </a:lnTo>
                <a:lnTo>
                  <a:pt x="2328" y="5766"/>
                </a:lnTo>
                <a:lnTo>
                  <a:pt x="2313" y="5745"/>
                </a:lnTo>
                <a:lnTo>
                  <a:pt x="2298" y="5724"/>
                </a:lnTo>
                <a:lnTo>
                  <a:pt x="2285" y="5702"/>
                </a:lnTo>
                <a:lnTo>
                  <a:pt x="2271" y="5679"/>
                </a:lnTo>
                <a:lnTo>
                  <a:pt x="2259" y="5657"/>
                </a:lnTo>
                <a:lnTo>
                  <a:pt x="2247" y="5634"/>
                </a:lnTo>
                <a:lnTo>
                  <a:pt x="2237" y="5610"/>
                </a:lnTo>
                <a:lnTo>
                  <a:pt x="2226" y="5586"/>
                </a:lnTo>
                <a:lnTo>
                  <a:pt x="2217" y="5561"/>
                </a:lnTo>
                <a:lnTo>
                  <a:pt x="2210" y="5537"/>
                </a:lnTo>
                <a:lnTo>
                  <a:pt x="2202" y="5511"/>
                </a:lnTo>
                <a:lnTo>
                  <a:pt x="2196" y="5486"/>
                </a:lnTo>
                <a:lnTo>
                  <a:pt x="2190" y="5459"/>
                </a:lnTo>
                <a:lnTo>
                  <a:pt x="2187" y="5432"/>
                </a:lnTo>
                <a:lnTo>
                  <a:pt x="2183" y="5406"/>
                </a:lnTo>
                <a:close/>
                <a:moveTo>
                  <a:pt x="2022" y="5333"/>
                </a:moveTo>
                <a:lnTo>
                  <a:pt x="2021" y="5319"/>
                </a:lnTo>
                <a:lnTo>
                  <a:pt x="2021" y="5304"/>
                </a:lnTo>
                <a:lnTo>
                  <a:pt x="2019" y="5291"/>
                </a:lnTo>
                <a:lnTo>
                  <a:pt x="2016" y="5277"/>
                </a:lnTo>
                <a:lnTo>
                  <a:pt x="2013" y="5264"/>
                </a:lnTo>
                <a:lnTo>
                  <a:pt x="2009" y="5250"/>
                </a:lnTo>
                <a:lnTo>
                  <a:pt x="2004" y="5237"/>
                </a:lnTo>
                <a:lnTo>
                  <a:pt x="2000" y="5225"/>
                </a:lnTo>
                <a:lnTo>
                  <a:pt x="1994" y="5213"/>
                </a:lnTo>
                <a:lnTo>
                  <a:pt x="1988" y="5201"/>
                </a:lnTo>
                <a:lnTo>
                  <a:pt x="1982" y="5189"/>
                </a:lnTo>
                <a:lnTo>
                  <a:pt x="1974" y="5177"/>
                </a:lnTo>
                <a:lnTo>
                  <a:pt x="1967" y="5166"/>
                </a:lnTo>
                <a:lnTo>
                  <a:pt x="1958" y="5156"/>
                </a:lnTo>
                <a:lnTo>
                  <a:pt x="1949" y="5145"/>
                </a:lnTo>
                <a:lnTo>
                  <a:pt x="1940" y="5136"/>
                </a:lnTo>
                <a:lnTo>
                  <a:pt x="1931" y="5127"/>
                </a:lnTo>
                <a:lnTo>
                  <a:pt x="1920" y="5118"/>
                </a:lnTo>
                <a:lnTo>
                  <a:pt x="1910" y="5111"/>
                </a:lnTo>
                <a:lnTo>
                  <a:pt x="1899" y="5102"/>
                </a:lnTo>
                <a:lnTo>
                  <a:pt x="1887" y="5096"/>
                </a:lnTo>
                <a:lnTo>
                  <a:pt x="1877" y="5088"/>
                </a:lnTo>
                <a:lnTo>
                  <a:pt x="1865" y="5082"/>
                </a:lnTo>
                <a:lnTo>
                  <a:pt x="1851" y="5076"/>
                </a:lnTo>
                <a:lnTo>
                  <a:pt x="1839" y="5072"/>
                </a:lnTo>
                <a:lnTo>
                  <a:pt x="1826" y="5067"/>
                </a:lnTo>
                <a:lnTo>
                  <a:pt x="1812" y="5064"/>
                </a:lnTo>
                <a:lnTo>
                  <a:pt x="1800" y="5060"/>
                </a:lnTo>
                <a:lnTo>
                  <a:pt x="1785" y="5058"/>
                </a:lnTo>
                <a:lnTo>
                  <a:pt x="1772" y="5057"/>
                </a:lnTo>
                <a:lnTo>
                  <a:pt x="1758" y="5055"/>
                </a:lnTo>
                <a:lnTo>
                  <a:pt x="1743" y="5055"/>
                </a:lnTo>
                <a:lnTo>
                  <a:pt x="1730" y="5055"/>
                </a:lnTo>
                <a:lnTo>
                  <a:pt x="1715" y="5057"/>
                </a:lnTo>
                <a:lnTo>
                  <a:pt x="1701" y="5058"/>
                </a:lnTo>
                <a:lnTo>
                  <a:pt x="1688" y="5060"/>
                </a:lnTo>
                <a:lnTo>
                  <a:pt x="1674" y="5064"/>
                </a:lnTo>
                <a:lnTo>
                  <a:pt x="1661" y="5067"/>
                </a:lnTo>
                <a:lnTo>
                  <a:pt x="1647" y="5072"/>
                </a:lnTo>
                <a:lnTo>
                  <a:pt x="1635" y="5076"/>
                </a:lnTo>
                <a:lnTo>
                  <a:pt x="1623" y="5082"/>
                </a:lnTo>
                <a:lnTo>
                  <a:pt x="1611" y="5088"/>
                </a:lnTo>
                <a:lnTo>
                  <a:pt x="1599" y="5096"/>
                </a:lnTo>
                <a:lnTo>
                  <a:pt x="1589" y="5102"/>
                </a:lnTo>
                <a:lnTo>
                  <a:pt x="1577" y="5111"/>
                </a:lnTo>
                <a:lnTo>
                  <a:pt x="1566" y="5118"/>
                </a:lnTo>
                <a:lnTo>
                  <a:pt x="1557" y="5127"/>
                </a:lnTo>
                <a:lnTo>
                  <a:pt x="1547" y="5136"/>
                </a:lnTo>
                <a:lnTo>
                  <a:pt x="1538" y="5145"/>
                </a:lnTo>
                <a:lnTo>
                  <a:pt x="1529" y="5156"/>
                </a:lnTo>
                <a:lnTo>
                  <a:pt x="1521" y="5166"/>
                </a:lnTo>
                <a:lnTo>
                  <a:pt x="1512" y="5177"/>
                </a:lnTo>
                <a:lnTo>
                  <a:pt x="1506" y="5189"/>
                </a:lnTo>
                <a:lnTo>
                  <a:pt x="1499" y="5201"/>
                </a:lnTo>
                <a:lnTo>
                  <a:pt x="1493" y="5213"/>
                </a:lnTo>
                <a:lnTo>
                  <a:pt x="1487" y="5225"/>
                </a:lnTo>
                <a:lnTo>
                  <a:pt x="1482" y="5237"/>
                </a:lnTo>
                <a:lnTo>
                  <a:pt x="1478" y="5250"/>
                </a:lnTo>
                <a:lnTo>
                  <a:pt x="1475" y="5264"/>
                </a:lnTo>
                <a:lnTo>
                  <a:pt x="1472" y="5277"/>
                </a:lnTo>
                <a:lnTo>
                  <a:pt x="1469" y="5291"/>
                </a:lnTo>
                <a:lnTo>
                  <a:pt x="1467" y="5304"/>
                </a:lnTo>
                <a:lnTo>
                  <a:pt x="1466" y="5319"/>
                </a:lnTo>
                <a:lnTo>
                  <a:pt x="1466" y="5333"/>
                </a:lnTo>
                <a:lnTo>
                  <a:pt x="1466" y="5348"/>
                </a:lnTo>
                <a:lnTo>
                  <a:pt x="1467" y="5361"/>
                </a:lnTo>
                <a:lnTo>
                  <a:pt x="1469" y="5375"/>
                </a:lnTo>
                <a:lnTo>
                  <a:pt x="1472" y="5388"/>
                </a:lnTo>
                <a:lnTo>
                  <a:pt x="1475" y="5402"/>
                </a:lnTo>
                <a:lnTo>
                  <a:pt x="1478" y="5415"/>
                </a:lnTo>
                <a:lnTo>
                  <a:pt x="1482" y="5429"/>
                </a:lnTo>
                <a:lnTo>
                  <a:pt x="1487" y="5441"/>
                </a:lnTo>
                <a:lnTo>
                  <a:pt x="1493" y="5453"/>
                </a:lnTo>
                <a:lnTo>
                  <a:pt x="1499" y="5465"/>
                </a:lnTo>
                <a:lnTo>
                  <a:pt x="1506" y="5477"/>
                </a:lnTo>
                <a:lnTo>
                  <a:pt x="1512" y="5489"/>
                </a:lnTo>
                <a:lnTo>
                  <a:pt x="1521" y="5499"/>
                </a:lnTo>
                <a:lnTo>
                  <a:pt x="1529" y="5510"/>
                </a:lnTo>
                <a:lnTo>
                  <a:pt x="1538" y="5520"/>
                </a:lnTo>
                <a:lnTo>
                  <a:pt x="1547" y="5529"/>
                </a:lnTo>
                <a:lnTo>
                  <a:pt x="1557" y="5538"/>
                </a:lnTo>
                <a:lnTo>
                  <a:pt x="1566" y="5547"/>
                </a:lnTo>
                <a:lnTo>
                  <a:pt x="1577" y="5556"/>
                </a:lnTo>
                <a:lnTo>
                  <a:pt x="1589" y="5564"/>
                </a:lnTo>
                <a:lnTo>
                  <a:pt x="1599" y="5571"/>
                </a:lnTo>
                <a:lnTo>
                  <a:pt x="1611" y="5577"/>
                </a:lnTo>
                <a:lnTo>
                  <a:pt x="1623" y="5583"/>
                </a:lnTo>
                <a:lnTo>
                  <a:pt x="1635" y="5589"/>
                </a:lnTo>
                <a:lnTo>
                  <a:pt x="1647" y="5594"/>
                </a:lnTo>
                <a:lnTo>
                  <a:pt x="1661" y="5598"/>
                </a:lnTo>
                <a:lnTo>
                  <a:pt x="1674" y="5603"/>
                </a:lnTo>
                <a:lnTo>
                  <a:pt x="1688" y="5606"/>
                </a:lnTo>
                <a:lnTo>
                  <a:pt x="1701" y="5607"/>
                </a:lnTo>
                <a:lnTo>
                  <a:pt x="1715" y="5610"/>
                </a:lnTo>
                <a:lnTo>
                  <a:pt x="1730" y="5610"/>
                </a:lnTo>
                <a:lnTo>
                  <a:pt x="1743" y="5612"/>
                </a:lnTo>
                <a:lnTo>
                  <a:pt x="1758" y="5610"/>
                </a:lnTo>
                <a:lnTo>
                  <a:pt x="1772" y="5610"/>
                </a:lnTo>
                <a:lnTo>
                  <a:pt x="1785" y="5607"/>
                </a:lnTo>
                <a:lnTo>
                  <a:pt x="1800" y="5606"/>
                </a:lnTo>
                <a:lnTo>
                  <a:pt x="1812" y="5603"/>
                </a:lnTo>
                <a:lnTo>
                  <a:pt x="1826" y="5598"/>
                </a:lnTo>
                <a:lnTo>
                  <a:pt x="1839" y="5594"/>
                </a:lnTo>
                <a:lnTo>
                  <a:pt x="1851" y="5589"/>
                </a:lnTo>
                <a:lnTo>
                  <a:pt x="1865" y="5583"/>
                </a:lnTo>
                <a:lnTo>
                  <a:pt x="1877" y="5577"/>
                </a:lnTo>
                <a:lnTo>
                  <a:pt x="1887" y="5571"/>
                </a:lnTo>
                <a:lnTo>
                  <a:pt x="1899" y="5564"/>
                </a:lnTo>
                <a:lnTo>
                  <a:pt x="1910" y="5556"/>
                </a:lnTo>
                <a:lnTo>
                  <a:pt x="1920" y="5547"/>
                </a:lnTo>
                <a:lnTo>
                  <a:pt x="1931" y="5538"/>
                </a:lnTo>
                <a:lnTo>
                  <a:pt x="1940" y="5529"/>
                </a:lnTo>
                <a:lnTo>
                  <a:pt x="1949" y="5520"/>
                </a:lnTo>
                <a:lnTo>
                  <a:pt x="1958" y="5510"/>
                </a:lnTo>
                <a:lnTo>
                  <a:pt x="1967" y="5499"/>
                </a:lnTo>
                <a:lnTo>
                  <a:pt x="1974" y="5489"/>
                </a:lnTo>
                <a:lnTo>
                  <a:pt x="1982" y="5477"/>
                </a:lnTo>
                <a:lnTo>
                  <a:pt x="1988" y="5465"/>
                </a:lnTo>
                <a:lnTo>
                  <a:pt x="1994" y="5453"/>
                </a:lnTo>
                <a:lnTo>
                  <a:pt x="2000" y="5441"/>
                </a:lnTo>
                <a:lnTo>
                  <a:pt x="2004" y="5429"/>
                </a:lnTo>
                <a:lnTo>
                  <a:pt x="2009" y="5415"/>
                </a:lnTo>
                <a:lnTo>
                  <a:pt x="2013" y="5402"/>
                </a:lnTo>
                <a:lnTo>
                  <a:pt x="2016" y="5388"/>
                </a:lnTo>
                <a:lnTo>
                  <a:pt x="2019" y="5375"/>
                </a:lnTo>
                <a:lnTo>
                  <a:pt x="2021" y="5361"/>
                </a:lnTo>
                <a:lnTo>
                  <a:pt x="2021" y="5348"/>
                </a:lnTo>
                <a:lnTo>
                  <a:pt x="2022" y="5333"/>
                </a:lnTo>
                <a:close/>
                <a:moveTo>
                  <a:pt x="2079" y="4967"/>
                </a:moveTo>
                <a:lnTo>
                  <a:pt x="2055" y="4967"/>
                </a:lnTo>
                <a:lnTo>
                  <a:pt x="2030" y="4964"/>
                </a:lnTo>
                <a:lnTo>
                  <a:pt x="2006" y="4961"/>
                </a:lnTo>
                <a:lnTo>
                  <a:pt x="1982" y="4956"/>
                </a:lnTo>
                <a:lnTo>
                  <a:pt x="2000" y="4968"/>
                </a:lnTo>
                <a:lnTo>
                  <a:pt x="2019" y="4983"/>
                </a:lnTo>
                <a:lnTo>
                  <a:pt x="2037" y="4998"/>
                </a:lnTo>
                <a:lnTo>
                  <a:pt x="2045" y="5006"/>
                </a:lnTo>
                <a:lnTo>
                  <a:pt x="2054" y="5013"/>
                </a:lnTo>
                <a:lnTo>
                  <a:pt x="2070" y="5030"/>
                </a:lnTo>
                <a:lnTo>
                  <a:pt x="2085" y="5048"/>
                </a:lnTo>
                <a:lnTo>
                  <a:pt x="2100" y="5066"/>
                </a:lnTo>
                <a:lnTo>
                  <a:pt x="2114" y="5084"/>
                </a:lnTo>
                <a:lnTo>
                  <a:pt x="2126" y="5103"/>
                </a:lnTo>
                <a:lnTo>
                  <a:pt x="2138" y="5124"/>
                </a:lnTo>
                <a:lnTo>
                  <a:pt x="2148" y="5145"/>
                </a:lnTo>
                <a:lnTo>
                  <a:pt x="2157" y="5166"/>
                </a:lnTo>
                <a:lnTo>
                  <a:pt x="2165" y="5189"/>
                </a:lnTo>
                <a:lnTo>
                  <a:pt x="2172" y="5211"/>
                </a:lnTo>
                <a:lnTo>
                  <a:pt x="2178" y="5234"/>
                </a:lnTo>
                <a:lnTo>
                  <a:pt x="2183" y="5258"/>
                </a:lnTo>
                <a:lnTo>
                  <a:pt x="2186" y="5232"/>
                </a:lnTo>
                <a:lnTo>
                  <a:pt x="2190" y="5207"/>
                </a:lnTo>
                <a:lnTo>
                  <a:pt x="2195" y="5181"/>
                </a:lnTo>
                <a:lnTo>
                  <a:pt x="2201" y="5156"/>
                </a:lnTo>
                <a:lnTo>
                  <a:pt x="2207" y="5132"/>
                </a:lnTo>
                <a:lnTo>
                  <a:pt x="2214" y="5108"/>
                </a:lnTo>
                <a:lnTo>
                  <a:pt x="2223" y="5084"/>
                </a:lnTo>
                <a:lnTo>
                  <a:pt x="2232" y="5060"/>
                </a:lnTo>
                <a:lnTo>
                  <a:pt x="2243" y="5037"/>
                </a:lnTo>
                <a:lnTo>
                  <a:pt x="2253" y="5015"/>
                </a:lnTo>
                <a:lnTo>
                  <a:pt x="2265" y="4992"/>
                </a:lnTo>
                <a:lnTo>
                  <a:pt x="2277" y="4970"/>
                </a:lnTo>
                <a:lnTo>
                  <a:pt x="2289" y="4949"/>
                </a:lnTo>
                <a:lnTo>
                  <a:pt x="2303" y="4928"/>
                </a:lnTo>
                <a:lnTo>
                  <a:pt x="2318" y="4908"/>
                </a:lnTo>
                <a:lnTo>
                  <a:pt x="2333" y="4889"/>
                </a:lnTo>
                <a:lnTo>
                  <a:pt x="2319" y="4898"/>
                </a:lnTo>
                <a:lnTo>
                  <a:pt x="2304" y="4907"/>
                </a:lnTo>
                <a:lnTo>
                  <a:pt x="2289" y="4914"/>
                </a:lnTo>
                <a:lnTo>
                  <a:pt x="2276" y="4922"/>
                </a:lnTo>
                <a:lnTo>
                  <a:pt x="2259" y="4929"/>
                </a:lnTo>
                <a:lnTo>
                  <a:pt x="2244" y="4935"/>
                </a:lnTo>
                <a:lnTo>
                  <a:pt x="2213" y="4947"/>
                </a:lnTo>
                <a:lnTo>
                  <a:pt x="2196" y="4952"/>
                </a:lnTo>
                <a:lnTo>
                  <a:pt x="2181" y="4956"/>
                </a:lnTo>
                <a:lnTo>
                  <a:pt x="2165" y="4959"/>
                </a:lnTo>
                <a:lnTo>
                  <a:pt x="2148" y="4962"/>
                </a:lnTo>
                <a:lnTo>
                  <a:pt x="2130" y="4964"/>
                </a:lnTo>
                <a:lnTo>
                  <a:pt x="2114" y="4965"/>
                </a:lnTo>
                <a:lnTo>
                  <a:pt x="2079" y="4967"/>
                </a:lnTo>
                <a:close/>
                <a:moveTo>
                  <a:pt x="1883" y="4325"/>
                </a:moveTo>
                <a:lnTo>
                  <a:pt x="1874" y="4335"/>
                </a:lnTo>
                <a:lnTo>
                  <a:pt x="1863" y="4346"/>
                </a:lnTo>
                <a:lnTo>
                  <a:pt x="1856" y="4356"/>
                </a:lnTo>
                <a:lnTo>
                  <a:pt x="1847" y="4368"/>
                </a:lnTo>
                <a:lnTo>
                  <a:pt x="1841" y="4380"/>
                </a:lnTo>
                <a:lnTo>
                  <a:pt x="1833" y="4392"/>
                </a:lnTo>
                <a:lnTo>
                  <a:pt x="1821" y="4416"/>
                </a:lnTo>
                <a:lnTo>
                  <a:pt x="1817" y="4430"/>
                </a:lnTo>
                <a:lnTo>
                  <a:pt x="1812" y="4442"/>
                </a:lnTo>
                <a:lnTo>
                  <a:pt x="1809" y="4455"/>
                </a:lnTo>
                <a:lnTo>
                  <a:pt x="1806" y="4469"/>
                </a:lnTo>
                <a:lnTo>
                  <a:pt x="1805" y="4481"/>
                </a:lnTo>
                <a:lnTo>
                  <a:pt x="1803" y="4494"/>
                </a:lnTo>
                <a:lnTo>
                  <a:pt x="1802" y="4521"/>
                </a:lnTo>
                <a:lnTo>
                  <a:pt x="1802" y="4535"/>
                </a:lnTo>
                <a:lnTo>
                  <a:pt x="1803" y="4548"/>
                </a:lnTo>
                <a:lnTo>
                  <a:pt x="1805" y="4562"/>
                </a:lnTo>
                <a:lnTo>
                  <a:pt x="1806" y="4575"/>
                </a:lnTo>
                <a:lnTo>
                  <a:pt x="1809" y="4587"/>
                </a:lnTo>
                <a:lnTo>
                  <a:pt x="1812" y="4601"/>
                </a:lnTo>
                <a:lnTo>
                  <a:pt x="1817" y="4614"/>
                </a:lnTo>
                <a:lnTo>
                  <a:pt x="1821" y="4626"/>
                </a:lnTo>
                <a:lnTo>
                  <a:pt x="1827" y="4638"/>
                </a:lnTo>
                <a:lnTo>
                  <a:pt x="1833" y="4650"/>
                </a:lnTo>
                <a:lnTo>
                  <a:pt x="1841" y="4662"/>
                </a:lnTo>
                <a:lnTo>
                  <a:pt x="1847" y="4674"/>
                </a:lnTo>
                <a:lnTo>
                  <a:pt x="1856" y="4686"/>
                </a:lnTo>
                <a:lnTo>
                  <a:pt x="1863" y="4697"/>
                </a:lnTo>
                <a:lnTo>
                  <a:pt x="1874" y="4707"/>
                </a:lnTo>
                <a:lnTo>
                  <a:pt x="1883" y="4718"/>
                </a:lnTo>
                <a:lnTo>
                  <a:pt x="1893" y="4728"/>
                </a:lnTo>
                <a:lnTo>
                  <a:pt x="1904" y="4737"/>
                </a:lnTo>
                <a:lnTo>
                  <a:pt x="1914" y="4745"/>
                </a:lnTo>
                <a:lnTo>
                  <a:pt x="1925" y="4754"/>
                </a:lnTo>
                <a:lnTo>
                  <a:pt x="1937" y="4760"/>
                </a:lnTo>
                <a:lnTo>
                  <a:pt x="1949" y="4767"/>
                </a:lnTo>
                <a:lnTo>
                  <a:pt x="1961" y="4773"/>
                </a:lnTo>
                <a:lnTo>
                  <a:pt x="1973" y="4779"/>
                </a:lnTo>
                <a:lnTo>
                  <a:pt x="1986" y="4784"/>
                </a:lnTo>
                <a:lnTo>
                  <a:pt x="1998" y="4788"/>
                </a:lnTo>
                <a:lnTo>
                  <a:pt x="2025" y="4794"/>
                </a:lnTo>
                <a:lnTo>
                  <a:pt x="2039" y="4797"/>
                </a:lnTo>
                <a:lnTo>
                  <a:pt x="2052" y="4799"/>
                </a:lnTo>
                <a:lnTo>
                  <a:pt x="2066" y="4799"/>
                </a:lnTo>
                <a:lnTo>
                  <a:pt x="2079" y="4800"/>
                </a:lnTo>
                <a:lnTo>
                  <a:pt x="2094" y="4799"/>
                </a:lnTo>
                <a:lnTo>
                  <a:pt x="2108" y="4799"/>
                </a:lnTo>
                <a:lnTo>
                  <a:pt x="2121" y="4797"/>
                </a:lnTo>
                <a:lnTo>
                  <a:pt x="2135" y="4794"/>
                </a:lnTo>
                <a:lnTo>
                  <a:pt x="2148" y="4791"/>
                </a:lnTo>
                <a:lnTo>
                  <a:pt x="2160" y="4788"/>
                </a:lnTo>
                <a:lnTo>
                  <a:pt x="2174" y="4784"/>
                </a:lnTo>
                <a:lnTo>
                  <a:pt x="2186" y="4779"/>
                </a:lnTo>
                <a:lnTo>
                  <a:pt x="2199" y="4773"/>
                </a:lnTo>
                <a:lnTo>
                  <a:pt x="2211" y="4767"/>
                </a:lnTo>
                <a:lnTo>
                  <a:pt x="2223" y="4760"/>
                </a:lnTo>
                <a:lnTo>
                  <a:pt x="2234" y="4754"/>
                </a:lnTo>
                <a:lnTo>
                  <a:pt x="2246" y="4745"/>
                </a:lnTo>
                <a:lnTo>
                  <a:pt x="2256" y="4737"/>
                </a:lnTo>
                <a:lnTo>
                  <a:pt x="2267" y="4728"/>
                </a:lnTo>
                <a:lnTo>
                  <a:pt x="2277" y="4718"/>
                </a:lnTo>
                <a:lnTo>
                  <a:pt x="2286" y="4709"/>
                </a:lnTo>
                <a:lnTo>
                  <a:pt x="2295" y="4698"/>
                </a:lnTo>
                <a:lnTo>
                  <a:pt x="2304" y="4686"/>
                </a:lnTo>
                <a:lnTo>
                  <a:pt x="2312" y="4676"/>
                </a:lnTo>
                <a:lnTo>
                  <a:pt x="2319" y="4664"/>
                </a:lnTo>
                <a:lnTo>
                  <a:pt x="2325" y="4652"/>
                </a:lnTo>
                <a:lnTo>
                  <a:pt x="2331" y="4640"/>
                </a:lnTo>
                <a:lnTo>
                  <a:pt x="2337" y="4628"/>
                </a:lnTo>
                <a:lnTo>
                  <a:pt x="2342" y="4616"/>
                </a:lnTo>
                <a:lnTo>
                  <a:pt x="2346" y="4602"/>
                </a:lnTo>
                <a:lnTo>
                  <a:pt x="2352" y="4577"/>
                </a:lnTo>
                <a:lnTo>
                  <a:pt x="2355" y="4563"/>
                </a:lnTo>
                <a:lnTo>
                  <a:pt x="2357" y="4550"/>
                </a:lnTo>
                <a:lnTo>
                  <a:pt x="2358" y="4535"/>
                </a:lnTo>
                <a:lnTo>
                  <a:pt x="2358" y="4521"/>
                </a:lnTo>
                <a:lnTo>
                  <a:pt x="2358" y="4508"/>
                </a:lnTo>
                <a:lnTo>
                  <a:pt x="2357" y="4494"/>
                </a:lnTo>
                <a:lnTo>
                  <a:pt x="2355" y="4481"/>
                </a:lnTo>
                <a:lnTo>
                  <a:pt x="2352" y="4467"/>
                </a:lnTo>
                <a:lnTo>
                  <a:pt x="2349" y="4454"/>
                </a:lnTo>
                <a:lnTo>
                  <a:pt x="2346" y="4440"/>
                </a:lnTo>
                <a:lnTo>
                  <a:pt x="2342" y="4428"/>
                </a:lnTo>
                <a:lnTo>
                  <a:pt x="2337" y="4415"/>
                </a:lnTo>
                <a:lnTo>
                  <a:pt x="2331" y="4403"/>
                </a:lnTo>
                <a:lnTo>
                  <a:pt x="2325" y="4391"/>
                </a:lnTo>
                <a:lnTo>
                  <a:pt x="2319" y="4379"/>
                </a:lnTo>
                <a:lnTo>
                  <a:pt x="2312" y="4367"/>
                </a:lnTo>
                <a:lnTo>
                  <a:pt x="2304" y="4356"/>
                </a:lnTo>
                <a:lnTo>
                  <a:pt x="2295" y="4346"/>
                </a:lnTo>
                <a:lnTo>
                  <a:pt x="2286" y="4335"/>
                </a:lnTo>
                <a:lnTo>
                  <a:pt x="2276" y="4325"/>
                </a:lnTo>
                <a:lnTo>
                  <a:pt x="2267" y="4316"/>
                </a:lnTo>
                <a:lnTo>
                  <a:pt x="2256" y="4307"/>
                </a:lnTo>
                <a:lnTo>
                  <a:pt x="2246" y="4298"/>
                </a:lnTo>
                <a:lnTo>
                  <a:pt x="2234" y="4290"/>
                </a:lnTo>
                <a:lnTo>
                  <a:pt x="2222" y="4283"/>
                </a:lnTo>
                <a:lnTo>
                  <a:pt x="2211" y="4275"/>
                </a:lnTo>
                <a:lnTo>
                  <a:pt x="2199" y="4269"/>
                </a:lnTo>
                <a:lnTo>
                  <a:pt x="2186" y="4265"/>
                </a:lnTo>
                <a:lnTo>
                  <a:pt x="2174" y="4259"/>
                </a:lnTo>
                <a:lnTo>
                  <a:pt x="2160" y="4256"/>
                </a:lnTo>
                <a:lnTo>
                  <a:pt x="2135" y="4248"/>
                </a:lnTo>
                <a:lnTo>
                  <a:pt x="2121" y="4247"/>
                </a:lnTo>
                <a:lnTo>
                  <a:pt x="2108" y="4244"/>
                </a:lnTo>
                <a:lnTo>
                  <a:pt x="2093" y="4244"/>
                </a:lnTo>
                <a:lnTo>
                  <a:pt x="2079" y="4244"/>
                </a:lnTo>
                <a:lnTo>
                  <a:pt x="2066" y="4244"/>
                </a:lnTo>
                <a:lnTo>
                  <a:pt x="2052" y="4244"/>
                </a:lnTo>
                <a:lnTo>
                  <a:pt x="2039" y="4247"/>
                </a:lnTo>
                <a:lnTo>
                  <a:pt x="2025" y="4248"/>
                </a:lnTo>
                <a:lnTo>
                  <a:pt x="2012" y="4251"/>
                </a:lnTo>
                <a:lnTo>
                  <a:pt x="1998" y="4256"/>
                </a:lnTo>
                <a:lnTo>
                  <a:pt x="1986" y="4259"/>
                </a:lnTo>
                <a:lnTo>
                  <a:pt x="1973" y="4265"/>
                </a:lnTo>
                <a:lnTo>
                  <a:pt x="1961" y="4269"/>
                </a:lnTo>
                <a:lnTo>
                  <a:pt x="1949" y="4275"/>
                </a:lnTo>
                <a:lnTo>
                  <a:pt x="1937" y="4283"/>
                </a:lnTo>
                <a:lnTo>
                  <a:pt x="1925" y="4290"/>
                </a:lnTo>
                <a:lnTo>
                  <a:pt x="1914" y="4298"/>
                </a:lnTo>
                <a:lnTo>
                  <a:pt x="1904" y="4307"/>
                </a:lnTo>
                <a:lnTo>
                  <a:pt x="1893" y="4316"/>
                </a:lnTo>
                <a:lnTo>
                  <a:pt x="1883" y="4325"/>
                </a:lnTo>
                <a:close/>
                <a:moveTo>
                  <a:pt x="2445" y="4185"/>
                </a:moveTo>
                <a:lnTo>
                  <a:pt x="2447" y="4167"/>
                </a:lnTo>
                <a:lnTo>
                  <a:pt x="2447" y="4149"/>
                </a:lnTo>
                <a:lnTo>
                  <a:pt x="2451" y="4113"/>
                </a:lnTo>
                <a:lnTo>
                  <a:pt x="2454" y="4095"/>
                </a:lnTo>
                <a:lnTo>
                  <a:pt x="2459" y="4077"/>
                </a:lnTo>
                <a:lnTo>
                  <a:pt x="2463" y="4061"/>
                </a:lnTo>
                <a:lnTo>
                  <a:pt x="2469" y="4044"/>
                </a:lnTo>
                <a:lnTo>
                  <a:pt x="2475" y="4028"/>
                </a:lnTo>
                <a:lnTo>
                  <a:pt x="2481" y="4011"/>
                </a:lnTo>
                <a:lnTo>
                  <a:pt x="2489" y="3995"/>
                </a:lnTo>
                <a:lnTo>
                  <a:pt x="2496" y="3980"/>
                </a:lnTo>
                <a:lnTo>
                  <a:pt x="2505" y="3963"/>
                </a:lnTo>
                <a:lnTo>
                  <a:pt x="2514" y="3950"/>
                </a:lnTo>
                <a:lnTo>
                  <a:pt x="2523" y="3935"/>
                </a:lnTo>
                <a:lnTo>
                  <a:pt x="2534" y="3921"/>
                </a:lnTo>
                <a:lnTo>
                  <a:pt x="2544" y="3906"/>
                </a:lnTo>
                <a:lnTo>
                  <a:pt x="2549" y="3900"/>
                </a:lnTo>
                <a:lnTo>
                  <a:pt x="2555" y="3894"/>
                </a:lnTo>
                <a:lnTo>
                  <a:pt x="2567" y="3881"/>
                </a:lnTo>
                <a:lnTo>
                  <a:pt x="2579" y="3869"/>
                </a:lnTo>
                <a:lnTo>
                  <a:pt x="2591" y="3857"/>
                </a:lnTo>
                <a:lnTo>
                  <a:pt x="2604" y="3845"/>
                </a:lnTo>
                <a:lnTo>
                  <a:pt x="2618" y="3834"/>
                </a:lnTo>
                <a:lnTo>
                  <a:pt x="2631" y="3824"/>
                </a:lnTo>
                <a:lnTo>
                  <a:pt x="2645" y="3813"/>
                </a:lnTo>
                <a:lnTo>
                  <a:pt x="2660" y="3804"/>
                </a:lnTo>
                <a:lnTo>
                  <a:pt x="2675" y="3795"/>
                </a:lnTo>
                <a:lnTo>
                  <a:pt x="2690" y="3788"/>
                </a:lnTo>
                <a:lnTo>
                  <a:pt x="2706" y="3780"/>
                </a:lnTo>
                <a:lnTo>
                  <a:pt x="2723" y="3773"/>
                </a:lnTo>
                <a:lnTo>
                  <a:pt x="2738" y="3767"/>
                </a:lnTo>
                <a:lnTo>
                  <a:pt x="2756" y="3761"/>
                </a:lnTo>
                <a:lnTo>
                  <a:pt x="2724" y="3764"/>
                </a:lnTo>
                <a:lnTo>
                  <a:pt x="2694" y="3767"/>
                </a:lnTo>
                <a:lnTo>
                  <a:pt x="2664" y="3771"/>
                </a:lnTo>
                <a:lnTo>
                  <a:pt x="2634" y="3776"/>
                </a:lnTo>
                <a:lnTo>
                  <a:pt x="2604" y="3782"/>
                </a:lnTo>
                <a:lnTo>
                  <a:pt x="2576" y="3786"/>
                </a:lnTo>
                <a:lnTo>
                  <a:pt x="2546" y="3794"/>
                </a:lnTo>
                <a:lnTo>
                  <a:pt x="2517" y="3800"/>
                </a:lnTo>
                <a:lnTo>
                  <a:pt x="2487" y="3807"/>
                </a:lnTo>
                <a:lnTo>
                  <a:pt x="2459" y="3815"/>
                </a:lnTo>
                <a:lnTo>
                  <a:pt x="2430" y="3824"/>
                </a:lnTo>
                <a:lnTo>
                  <a:pt x="2402" y="3833"/>
                </a:lnTo>
                <a:lnTo>
                  <a:pt x="2373" y="3842"/>
                </a:lnTo>
                <a:lnTo>
                  <a:pt x="2345" y="3852"/>
                </a:lnTo>
                <a:lnTo>
                  <a:pt x="2316" y="3863"/>
                </a:lnTo>
                <a:lnTo>
                  <a:pt x="2289" y="3875"/>
                </a:lnTo>
                <a:lnTo>
                  <a:pt x="2262" y="3885"/>
                </a:lnTo>
                <a:lnTo>
                  <a:pt x="2234" y="3897"/>
                </a:lnTo>
                <a:lnTo>
                  <a:pt x="2180" y="3924"/>
                </a:lnTo>
                <a:lnTo>
                  <a:pt x="2154" y="3938"/>
                </a:lnTo>
                <a:lnTo>
                  <a:pt x="2127" y="3953"/>
                </a:lnTo>
                <a:lnTo>
                  <a:pt x="2076" y="3983"/>
                </a:lnTo>
                <a:lnTo>
                  <a:pt x="2051" y="3998"/>
                </a:lnTo>
                <a:lnTo>
                  <a:pt x="2025" y="4014"/>
                </a:lnTo>
                <a:lnTo>
                  <a:pt x="2000" y="4031"/>
                </a:lnTo>
                <a:lnTo>
                  <a:pt x="1976" y="4049"/>
                </a:lnTo>
                <a:lnTo>
                  <a:pt x="1950" y="4067"/>
                </a:lnTo>
                <a:lnTo>
                  <a:pt x="1926" y="4085"/>
                </a:lnTo>
                <a:lnTo>
                  <a:pt x="1902" y="4104"/>
                </a:lnTo>
                <a:lnTo>
                  <a:pt x="1880" y="4124"/>
                </a:lnTo>
                <a:lnTo>
                  <a:pt x="1902" y="4112"/>
                </a:lnTo>
                <a:lnTo>
                  <a:pt x="1914" y="4107"/>
                </a:lnTo>
                <a:lnTo>
                  <a:pt x="1926" y="4103"/>
                </a:lnTo>
                <a:lnTo>
                  <a:pt x="1952" y="4095"/>
                </a:lnTo>
                <a:lnTo>
                  <a:pt x="1976" y="4088"/>
                </a:lnTo>
                <a:lnTo>
                  <a:pt x="2001" y="4083"/>
                </a:lnTo>
                <a:lnTo>
                  <a:pt x="2027" y="4079"/>
                </a:lnTo>
                <a:lnTo>
                  <a:pt x="2040" y="4077"/>
                </a:lnTo>
                <a:lnTo>
                  <a:pt x="2054" y="4077"/>
                </a:lnTo>
                <a:lnTo>
                  <a:pt x="2079" y="4076"/>
                </a:lnTo>
                <a:lnTo>
                  <a:pt x="2102" y="4076"/>
                </a:lnTo>
                <a:lnTo>
                  <a:pt x="2124" y="4077"/>
                </a:lnTo>
                <a:lnTo>
                  <a:pt x="2145" y="4080"/>
                </a:lnTo>
                <a:lnTo>
                  <a:pt x="2168" y="4085"/>
                </a:lnTo>
                <a:lnTo>
                  <a:pt x="2189" y="4089"/>
                </a:lnTo>
                <a:lnTo>
                  <a:pt x="2210" y="4095"/>
                </a:lnTo>
                <a:lnTo>
                  <a:pt x="2229" y="4101"/>
                </a:lnTo>
                <a:lnTo>
                  <a:pt x="2250" y="4110"/>
                </a:lnTo>
                <a:lnTo>
                  <a:pt x="2270" y="4118"/>
                </a:lnTo>
                <a:lnTo>
                  <a:pt x="2289" y="4128"/>
                </a:lnTo>
                <a:lnTo>
                  <a:pt x="2309" y="4139"/>
                </a:lnTo>
                <a:lnTo>
                  <a:pt x="2327" y="4151"/>
                </a:lnTo>
                <a:lnTo>
                  <a:pt x="2345" y="4163"/>
                </a:lnTo>
                <a:lnTo>
                  <a:pt x="2361" y="4176"/>
                </a:lnTo>
                <a:lnTo>
                  <a:pt x="2379" y="4191"/>
                </a:lnTo>
                <a:lnTo>
                  <a:pt x="2394" y="4206"/>
                </a:lnTo>
                <a:lnTo>
                  <a:pt x="2412" y="4224"/>
                </a:lnTo>
                <a:lnTo>
                  <a:pt x="2429" y="4244"/>
                </a:lnTo>
                <a:lnTo>
                  <a:pt x="2442" y="4263"/>
                </a:lnTo>
                <a:lnTo>
                  <a:pt x="2457" y="4284"/>
                </a:lnTo>
                <a:lnTo>
                  <a:pt x="2453" y="4260"/>
                </a:lnTo>
                <a:lnTo>
                  <a:pt x="2450" y="4248"/>
                </a:lnTo>
                <a:lnTo>
                  <a:pt x="2448" y="4235"/>
                </a:lnTo>
                <a:lnTo>
                  <a:pt x="2447" y="4211"/>
                </a:lnTo>
                <a:lnTo>
                  <a:pt x="2445" y="4185"/>
                </a:lnTo>
                <a:close/>
                <a:moveTo>
                  <a:pt x="3702" y="4076"/>
                </a:moveTo>
                <a:lnTo>
                  <a:pt x="3729" y="4077"/>
                </a:lnTo>
                <a:lnTo>
                  <a:pt x="3755" y="4079"/>
                </a:lnTo>
                <a:lnTo>
                  <a:pt x="3782" y="4083"/>
                </a:lnTo>
                <a:lnTo>
                  <a:pt x="3807" y="4088"/>
                </a:lnTo>
                <a:lnTo>
                  <a:pt x="3831" y="4095"/>
                </a:lnTo>
                <a:lnTo>
                  <a:pt x="3857" y="4103"/>
                </a:lnTo>
                <a:lnTo>
                  <a:pt x="3869" y="4107"/>
                </a:lnTo>
                <a:lnTo>
                  <a:pt x="3881" y="4113"/>
                </a:lnTo>
                <a:lnTo>
                  <a:pt x="3903" y="4124"/>
                </a:lnTo>
                <a:lnTo>
                  <a:pt x="3881" y="4104"/>
                </a:lnTo>
                <a:lnTo>
                  <a:pt x="3857" y="4085"/>
                </a:lnTo>
                <a:lnTo>
                  <a:pt x="3807" y="4049"/>
                </a:lnTo>
                <a:lnTo>
                  <a:pt x="3783" y="4032"/>
                </a:lnTo>
                <a:lnTo>
                  <a:pt x="3758" y="4014"/>
                </a:lnTo>
                <a:lnTo>
                  <a:pt x="3732" y="3999"/>
                </a:lnTo>
                <a:lnTo>
                  <a:pt x="3707" y="3983"/>
                </a:lnTo>
                <a:lnTo>
                  <a:pt x="3656" y="3953"/>
                </a:lnTo>
                <a:lnTo>
                  <a:pt x="3602" y="3924"/>
                </a:lnTo>
                <a:lnTo>
                  <a:pt x="3548" y="3899"/>
                </a:lnTo>
                <a:lnTo>
                  <a:pt x="3521" y="3885"/>
                </a:lnTo>
                <a:lnTo>
                  <a:pt x="3494" y="3875"/>
                </a:lnTo>
                <a:lnTo>
                  <a:pt x="3465" y="3863"/>
                </a:lnTo>
                <a:lnTo>
                  <a:pt x="3438" y="3852"/>
                </a:lnTo>
                <a:lnTo>
                  <a:pt x="3410" y="3842"/>
                </a:lnTo>
                <a:lnTo>
                  <a:pt x="3381" y="3833"/>
                </a:lnTo>
                <a:lnTo>
                  <a:pt x="3353" y="3824"/>
                </a:lnTo>
                <a:lnTo>
                  <a:pt x="3324" y="3815"/>
                </a:lnTo>
                <a:lnTo>
                  <a:pt x="3294" y="3807"/>
                </a:lnTo>
                <a:lnTo>
                  <a:pt x="3266" y="3800"/>
                </a:lnTo>
                <a:lnTo>
                  <a:pt x="3236" y="3794"/>
                </a:lnTo>
                <a:lnTo>
                  <a:pt x="3207" y="3786"/>
                </a:lnTo>
                <a:lnTo>
                  <a:pt x="3177" y="3782"/>
                </a:lnTo>
                <a:lnTo>
                  <a:pt x="3147" y="3776"/>
                </a:lnTo>
                <a:lnTo>
                  <a:pt x="3117" y="3771"/>
                </a:lnTo>
                <a:lnTo>
                  <a:pt x="3087" y="3767"/>
                </a:lnTo>
                <a:lnTo>
                  <a:pt x="3057" y="3764"/>
                </a:lnTo>
                <a:lnTo>
                  <a:pt x="3027" y="3761"/>
                </a:lnTo>
                <a:lnTo>
                  <a:pt x="3044" y="3767"/>
                </a:lnTo>
                <a:lnTo>
                  <a:pt x="3060" y="3773"/>
                </a:lnTo>
                <a:lnTo>
                  <a:pt x="3077" y="3780"/>
                </a:lnTo>
                <a:lnTo>
                  <a:pt x="3092" y="3788"/>
                </a:lnTo>
                <a:lnTo>
                  <a:pt x="3107" y="3795"/>
                </a:lnTo>
                <a:lnTo>
                  <a:pt x="3122" y="3804"/>
                </a:lnTo>
                <a:lnTo>
                  <a:pt x="3137" y="3813"/>
                </a:lnTo>
                <a:lnTo>
                  <a:pt x="3152" y="3824"/>
                </a:lnTo>
                <a:lnTo>
                  <a:pt x="3165" y="3834"/>
                </a:lnTo>
                <a:lnTo>
                  <a:pt x="3179" y="3845"/>
                </a:lnTo>
                <a:lnTo>
                  <a:pt x="3204" y="3869"/>
                </a:lnTo>
                <a:lnTo>
                  <a:pt x="3216" y="3881"/>
                </a:lnTo>
                <a:lnTo>
                  <a:pt x="3227" y="3894"/>
                </a:lnTo>
                <a:lnTo>
                  <a:pt x="3239" y="3906"/>
                </a:lnTo>
                <a:lnTo>
                  <a:pt x="3249" y="3921"/>
                </a:lnTo>
                <a:lnTo>
                  <a:pt x="3260" y="3935"/>
                </a:lnTo>
                <a:lnTo>
                  <a:pt x="3269" y="3950"/>
                </a:lnTo>
                <a:lnTo>
                  <a:pt x="3278" y="3963"/>
                </a:lnTo>
                <a:lnTo>
                  <a:pt x="3285" y="3980"/>
                </a:lnTo>
                <a:lnTo>
                  <a:pt x="3294" y="3995"/>
                </a:lnTo>
                <a:lnTo>
                  <a:pt x="3300" y="4011"/>
                </a:lnTo>
                <a:lnTo>
                  <a:pt x="3308" y="4028"/>
                </a:lnTo>
                <a:lnTo>
                  <a:pt x="3314" y="4044"/>
                </a:lnTo>
                <a:lnTo>
                  <a:pt x="3318" y="4061"/>
                </a:lnTo>
                <a:lnTo>
                  <a:pt x="3321" y="4068"/>
                </a:lnTo>
                <a:lnTo>
                  <a:pt x="3323" y="4077"/>
                </a:lnTo>
                <a:lnTo>
                  <a:pt x="3327" y="4095"/>
                </a:lnTo>
                <a:lnTo>
                  <a:pt x="3330" y="4113"/>
                </a:lnTo>
                <a:lnTo>
                  <a:pt x="3335" y="4149"/>
                </a:lnTo>
                <a:lnTo>
                  <a:pt x="3336" y="4167"/>
                </a:lnTo>
                <a:lnTo>
                  <a:pt x="3336" y="4185"/>
                </a:lnTo>
                <a:lnTo>
                  <a:pt x="3336" y="4211"/>
                </a:lnTo>
                <a:lnTo>
                  <a:pt x="3333" y="4236"/>
                </a:lnTo>
                <a:lnTo>
                  <a:pt x="3330" y="4260"/>
                </a:lnTo>
                <a:lnTo>
                  <a:pt x="3326" y="4284"/>
                </a:lnTo>
                <a:lnTo>
                  <a:pt x="3339" y="4263"/>
                </a:lnTo>
                <a:lnTo>
                  <a:pt x="3354" y="4244"/>
                </a:lnTo>
                <a:lnTo>
                  <a:pt x="3371" y="4224"/>
                </a:lnTo>
                <a:lnTo>
                  <a:pt x="3387" y="4206"/>
                </a:lnTo>
                <a:lnTo>
                  <a:pt x="3404" y="4191"/>
                </a:lnTo>
                <a:lnTo>
                  <a:pt x="3420" y="4176"/>
                </a:lnTo>
                <a:lnTo>
                  <a:pt x="3438" y="4163"/>
                </a:lnTo>
                <a:lnTo>
                  <a:pt x="3456" y="4151"/>
                </a:lnTo>
                <a:lnTo>
                  <a:pt x="3474" y="4139"/>
                </a:lnTo>
                <a:lnTo>
                  <a:pt x="3492" y="4128"/>
                </a:lnTo>
                <a:lnTo>
                  <a:pt x="3512" y="4118"/>
                </a:lnTo>
                <a:lnTo>
                  <a:pt x="3533" y="4110"/>
                </a:lnTo>
                <a:lnTo>
                  <a:pt x="3552" y="4101"/>
                </a:lnTo>
                <a:lnTo>
                  <a:pt x="3563" y="4098"/>
                </a:lnTo>
                <a:lnTo>
                  <a:pt x="3573" y="4095"/>
                </a:lnTo>
                <a:lnTo>
                  <a:pt x="3584" y="4092"/>
                </a:lnTo>
                <a:lnTo>
                  <a:pt x="3594" y="4089"/>
                </a:lnTo>
                <a:lnTo>
                  <a:pt x="3615" y="4085"/>
                </a:lnTo>
                <a:lnTo>
                  <a:pt x="3636" y="4080"/>
                </a:lnTo>
                <a:lnTo>
                  <a:pt x="3659" y="4079"/>
                </a:lnTo>
                <a:lnTo>
                  <a:pt x="3680" y="4076"/>
                </a:lnTo>
                <a:lnTo>
                  <a:pt x="3702" y="4076"/>
                </a:lnTo>
                <a:close/>
                <a:moveTo>
                  <a:pt x="3702" y="4800"/>
                </a:moveTo>
                <a:lnTo>
                  <a:pt x="3716" y="4799"/>
                </a:lnTo>
                <a:lnTo>
                  <a:pt x="3731" y="4799"/>
                </a:lnTo>
                <a:lnTo>
                  <a:pt x="3744" y="4797"/>
                </a:lnTo>
                <a:lnTo>
                  <a:pt x="3758" y="4794"/>
                </a:lnTo>
                <a:lnTo>
                  <a:pt x="3770" y="4791"/>
                </a:lnTo>
                <a:lnTo>
                  <a:pt x="3783" y="4788"/>
                </a:lnTo>
                <a:lnTo>
                  <a:pt x="3797" y="4784"/>
                </a:lnTo>
                <a:lnTo>
                  <a:pt x="3809" y="4779"/>
                </a:lnTo>
                <a:lnTo>
                  <a:pt x="3821" y="4773"/>
                </a:lnTo>
                <a:lnTo>
                  <a:pt x="3833" y="4767"/>
                </a:lnTo>
                <a:lnTo>
                  <a:pt x="3845" y="4760"/>
                </a:lnTo>
                <a:lnTo>
                  <a:pt x="3857" y="4754"/>
                </a:lnTo>
                <a:lnTo>
                  <a:pt x="3867" y="4745"/>
                </a:lnTo>
                <a:lnTo>
                  <a:pt x="3879" y="4737"/>
                </a:lnTo>
                <a:lnTo>
                  <a:pt x="3890" y="4728"/>
                </a:lnTo>
                <a:lnTo>
                  <a:pt x="3899" y="4718"/>
                </a:lnTo>
                <a:lnTo>
                  <a:pt x="3909" y="4709"/>
                </a:lnTo>
                <a:lnTo>
                  <a:pt x="3918" y="4698"/>
                </a:lnTo>
                <a:lnTo>
                  <a:pt x="3926" y="4686"/>
                </a:lnTo>
                <a:lnTo>
                  <a:pt x="3935" y="4676"/>
                </a:lnTo>
                <a:lnTo>
                  <a:pt x="3942" y="4664"/>
                </a:lnTo>
                <a:lnTo>
                  <a:pt x="3948" y="4652"/>
                </a:lnTo>
                <a:lnTo>
                  <a:pt x="3954" y="4640"/>
                </a:lnTo>
                <a:lnTo>
                  <a:pt x="3960" y="4628"/>
                </a:lnTo>
                <a:lnTo>
                  <a:pt x="3965" y="4616"/>
                </a:lnTo>
                <a:lnTo>
                  <a:pt x="3969" y="4602"/>
                </a:lnTo>
                <a:lnTo>
                  <a:pt x="3972" y="4590"/>
                </a:lnTo>
                <a:lnTo>
                  <a:pt x="3975" y="4577"/>
                </a:lnTo>
                <a:lnTo>
                  <a:pt x="3978" y="4563"/>
                </a:lnTo>
                <a:lnTo>
                  <a:pt x="3980" y="4550"/>
                </a:lnTo>
                <a:lnTo>
                  <a:pt x="3981" y="4535"/>
                </a:lnTo>
                <a:lnTo>
                  <a:pt x="3981" y="4521"/>
                </a:lnTo>
                <a:lnTo>
                  <a:pt x="3981" y="4508"/>
                </a:lnTo>
                <a:lnTo>
                  <a:pt x="3980" y="4494"/>
                </a:lnTo>
                <a:lnTo>
                  <a:pt x="3978" y="4481"/>
                </a:lnTo>
                <a:lnTo>
                  <a:pt x="3975" y="4467"/>
                </a:lnTo>
                <a:lnTo>
                  <a:pt x="3972" y="4454"/>
                </a:lnTo>
                <a:lnTo>
                  <a:pt x="3969" y="4440"/>
                </a:lnTo>
                <a:lnTo>
                  <a:pt x="3965" y="4428"/>
                </a:lnTo>
                <a:lnTo>
                  <a:pt x="3960" y="4415"/>
                </a:lnTo>
                <a:lnTo>
                  <a:pt x="3954" y="4403"/>
                </a:lnTo>
                <a:lnTo>
                  <a:pt x="3948" y="4391"/>
                </a:lnTo>
                <a:lnTo>
                  <a:pt x="3942" y="4379"/>
                </a:lnTo>
                <a:lnTo>
                  <a:pt x="3935" y="4367"/>
                </a:lnTo>
                <a:lnTo>
                  <a:pt x="3926" y="4356"/>
                </a:lnTo>
                <a:lnTo>
                  <a:pt x="3918" y="4346"/>
                </a:lnTo>
                <a:lnTo>
                  <a:pt x="3909" y="4335"/>
                </a:lnTo>
                <a:lnTo>
                  <a:pt x="3899" y="4325"/>
                </a:lnTo>
                <a:lnTo>
                  <a:pt x="3890" y="4316"/>
                </a:lnTo>
                <a:lnTo>
                  <a:pt x="3879" y="4307"/>
                </a:lnTo>
                <a:lnTo>
                  <a:pt x="3867" y="4298"/>
                </a:lnTo>
                <a:lnTo>
                  <a:pt x="3857" y="4290"/>
                </a:lnTo>
                <a:lnTo>
                  <a:pt x="3845" y="4283"/>
                </a:lnTo>
                <a:lnTo>
                  <a:pt x="3833" y="4275"/>
                </a:lnTo>
                <a:lnTo>
                  <a:pt x="3821" y="4269"/>
                </a:lnTo>
                <a:lnTo>
                  <a:pt x="3809" y="4265"/>
                </a:lnTo>
                <a:lnTo>
                  <a:pt x="3797" y="4259"/>
                </a:lnTo>
                <a:lnTo>
                  <a:pt x="3783" y="4256"/>
                </a:lnTo>
                <a:lnTo>
                  <a:pt x="3770" y="4251"/>
                </a:lnTo>
                <a:lnTo>
                  <a:pt x="3758" y="4248"/>
                </a:lnTo>
                <a:lnTo>
                  <a:pt x="3744" y="4247"/>
                </a:lnTo>
                <a:lnTo>
                  <a:pt x="3731" y="4245"/>
                </a:lnTo>
                <a:lnTo>
                  <a:pt x="3716" y="4244"/>
                </a:lnTo>
                <a:lnTo>
                  <a:pt x="3702" y="4244"/>
                </a:lnTo>
                <a:lnTo>
                  <a:pt x="3689" y="4244"/>
                </a:lnTo>
                <a:lnTo>
                  <a:pt x="3675" y="4245"/>
                </a:lnTo>
                <a:lnTo>
                  <a:pt x="3662" y="4247"/>
                </a:lnTo>
                <a:lnTo>
                  <a:pt x="3648" y="4248"/>
                </a:lnTo>
                <a:lnTo>
                  <a:pt x="3635" y="4251"/>
                </a:lnTo>
                <a:lnTo>
                  <a:pt x="3621" y="4256"/>
                </a:lnTo>
                <a:lnTo>
                  <a:pt x="3609" y="4259"/>
                </a:lnTo>
                <a:lnTo>
                  <a:pt x="3596" y="4265"/>
                </a:lnTo>
                <a:lnTo>
                  <a:pt x="3584" y="4269"/>
                </a:lnTo>
                <a:lnTo>
                  <a:pt x="3572" y="4275"/>
                </a:lnTo>
                <a:lnTo>
                  <a:pt x="3560" y="4283"/>
                </a:lnTo>
                <a:lnTo>
                  <a:pt x="3548" y="4290"/>
                </a:lnTo>
                <a:lnTo>
                  <a:pt x="3537" y="4298"/>
                </a:lnTo>
                <a:lnTo>
                  <a:pt x="3527" y="4307"/>
                </a:lnTo>
                <a:lnTo>
                  <a:pt x="3516" y="4316"/>
                </a:lnTo>
                <a:lnTo>
                  <a:pt x="3506" y="4325"/>
                </a:lnTo>
                <a:lnTo>
                  <a:pt x="3497" y="4335"/>
                </a:lnTo>
                <a:lnTo>
                  <a:pt x="3488" y="4346"/>
                </a:lnTo>
                <a:lnTo>
                  <a:pt x="3479" y="4356"/>
                </a:lnTo>
                <a:lnTo>
                  <a:pt x="3471" y="4367"/>
                </a:lnTo>
                <a:lnTo>
                  <a:pt x="3464" y="4379"/>
                </a:lnTo>
                <a:lnTo>
                  <a:pt x="3456" y="4391"/>
                </a:lnTo>
                <a:lnTo>
                  <a:pt x="3450" y="4403"/>
                </a:lnTo>
                <a:lnTo>
                  <a:pt x="3446" y="4415"/>
                </a:lnTo>
                <a:lnTo>
                  <a:pt x="3440" y="4428"/>
                </a:lnTo>
                <a:lnTo>
                  <a:pt x="3437" y="4440"/>
                </a:lnTo>
                <a:lnTo>
                  <a:pt x="3432" y="4454"/>
                </a:lnTo>
                <a:lnTo>
                  <a:pt x="3429" y="4467"/>
                </a:lnTo>
                <a:lnTo>
                  <a:pt x="3428" y="4481"/>
                </a:lnTo>
                <a:lnTo>
                  <a:pt x="3426" y="4494"/>
                </a:lnTo>
                <a:lnTo>
                  <a:pt x="3425" y="4508"/>
                </a:lnTo>
                <a:lnTo>
                  <a:pt x="3425" y="4521"/>
                </a:lnTo>
                <a:lnTo>
                  <a:pt x="3425" y="4535"/>
                </a:lnTo>
                <a:lnTo>
                  <a:pt x="3426" y="4550"/>
                </a:lnTo>
                <a:lnTo>
                  <a:pt x="3428" y="4563"/>
                </a:lnTo>
                <a:lnTo>
                  <a:pt x="3429" y="4577"/>
                </a:lnTo>
                <a:lnTo>
                  <a:pt x="3432" y="4590"/>
                </a:lnTo>
                <a:lnTo>
                  <a:pt x="3437" y="4602"/>
                </a:lnTo>
                <a:lnTo>
                  <a:pt x="3440" y="4616"/>
                </a:lnTo>
                <a:lnTo>
                  <a:pt x="3446" y="4628"/>
                </a:lnTo>
                <a:lnTo>
                  <a:pt x="3450" y="4640"/>
                </a:lnTo>
                <a:lnTo>
                  <a:pt x="3456" y="4653"/>
                </a:lnTo>
                <a:lnTo>
                  <a:pt x="3464" y="4664"/>
                </a:lnTo>
                <a:lnTo>
                  <a:pt x="3471" y="4676"/>
                </a:lnTo>
                <a:lnTo>
                  <a:pt x="3479" y="4686"/>
                </a:lnTo>
                <a:lnTo>
                  <a:pt x="3488" y="4698"/>
                </a:lnTo>
                <a:lnTo>
                  <a:pt x="3497" y="4709"/>
                </a:lnTo>
                <a:lnTo>
                  <a:pt x="3506" y="4718"/>
                </a:lnTo>
                <a:lnTo>
                  <a:pt x="3516" y="4728"/>
                </a:lnTo>
                <a:lnTo>
                  <a:pt x="3527" y="4737"/>
                </a:lnTo>
                <a:lnTo>
                  <a:pt x="3537" y="4745"/>
                </a:lnTo>
                <a:lnTo>
                  <a:pt x="3548" y="4754"/>
                </a:lnTo>
                <a:lnTo>
                  <a:pt x="3560" y="4760"/>
                </a:lnTo>
                <a:lnTo>
                  <a:pt x="3572" y="4767"/>
                </a:lnTo>
                <a:lnTo>
                  <a:pt x="3584" y="4773"/>
                </a:lnTo>
                <a:lnTo>
                  <a:pt x="3596" y="4779"/>
                </a:lnTo>
                <a:lnTo>
                  <a:pt x="3609" y="4784"/>
                </a:lnTo>
                <a:lnTo>
                  <a:pt x="3621" y="4788"/>
                </a:lnTo>
                <a:lnTo>
                  <a:pt x="3635" y="4791"/>
                </a:lnTo>
                <a:lnTo>
                  <a:pt x="3648" y="4794"/>
                </a:lnTo>
                <a:lnTo>
                  <a:pt x="3662" y="4797"/>
                </a:lnTo>
                <a:lnTo>
                  <a:pt x="3675" y="4799"/>
                </a:lnTo>
                <a:lnTo>
                  <a:pt x="3689" y="4799"/>
                </a:lnTo>
                <a:lnTo>
                  <a:pt x="3702" y="4800"/>
                </a:lnTo>
                <a:close/>
                <a:moveTo>
                  <a:pt x="2807" y="4623"/>
                </a:moveTo>
                <a:lnTo>
                  <a:pt x="2784" y="4619"/>
                </a:lnTo>
                <a:lnTo>
                  <a:pt x="2762" y="4611"/>
                </a:lnTo>
                <a:lnTo>
                  <a:pt x="2741" y="4605"/>
                </a:lnTo>
                <a:lnTo>
                  <a:pt x="2718" y="4596"/>
                </a:lnTo>
                <a:lnTo>
                  <a:pt x="2697" y="4587"/>
                </a:lnTo>
                <a:lnTo>
                  <a:pt x="2678" y="4577"/>
                </a:lnTo>
                <a:lnTo>
                  <a:pt x="2658" y="4565"/>
                </a:lnTo>
                <a:lnTo>
                  <a:pt x="2639" y="4553"/>
                </a:lnTo>
                <a:lnTo>
                  <a:pt x="2630" y="4545"/>
                </a:lnTo>
                <a:lnTo>
                  <a:pt x="2621" y="4539"/>
                </a:lnTo>
                <a:lnTo>
                  <a:pt x="2603" y="4524"/>
                </a:lnTo>
                <a:lnTo>
                  <a:pt x="2586" y="4509"/>
                </a:lnTo>
                <a:lnTo>
                  <a:pt x="2570" y="4494"/>
                </a:lnTo>
                <a:lnTo>
                  <a:pt x="2555" y="4478"/>
                </a:lnTo>
                <a:lnTo>
                  <a:pt x="2541" y="4460"/>
                </a:lnTo>
                <a:lnTo>
                  <a:pt x="2528" y="4442"/>
                </a:lnTo>
                <a:lnTo>
                  <a:pt x="2514" y="4422"/>
                </a:lnTo>
                <a:lnTo>
                  <a:pt x="2519" y="4448"/>
                </a:lnTo>
                <a:lnTo>
                  <a:pt x="2523" y="4472"/>
                </a:lnTo>
                <a:lnTo>
                  <a:pt x="2525" y="4496"/>
                </a:lnTo>
                <a:lnTo>
                  <a:pt x="2526" y="4521"/>
                </a:lnTo>
                <a:lnTo>
                  <a:pt x="2525" y="4556"/>
                </a:lnTo>
                <a:lnTo>
                  <a:pt x="2523" y="4572"/>
                </a:lnTo>
                <a:lnTo>
                  <a:pt x="2520" y="4589"/>
                </a:lnTo>
                <a:lnTo>
                  <a:pt x="2517" y="4605"/>
                </a:lnTo>
                <a:lnTo>
                  <a:pt x="2514" y="4622"/>
                </a:lnTo>
                <a:lnTo>
                  <a:pt x="2510" y="4638"/>
                </a:lnTo>
                <a:lnTo>
                  <a:pt x="2505" y="4653"/>
                </a:lnTo>
                <a:lnTo>
                  <a:pt x="2495" y="4685"/>
                </a:lnTo>
                <a:lnTo>
                  <a:pt x="2481" y="4716"/>
                </a:lnTo>
                <a:lnTo>
                  <a:pt x="2474" y="4730"/>
                </a:lnTo>
                <a:lnTo>
                  <a:pt x="2465" y="4745"/>
                </a:lnTo>
                <a:lnTo>
                  <a:pt x="2457" y="4760"/>
                </a:lnTo>
                <a:lnTo>
                  <a:pt x="2448" y="4773"/>
                </a:lnTo>
                <a:lnTo>
                  <a:pt x="2466" y="4758"/>
                </a:lnTo>
                <a:lnTo>
                  <a:pt x="2486" y="4745"/>
                </a:lnTo>
                <a:lnTo>
                  <a:pt x="2507" y="4731"/>
                </a:lnTo>
                <a:lnTo>
                  <a:pt x="2528" y="4718"/>
                </a:lnTo>
                <a:lnTo>
                  <a:pt x="2549" y="4706"/>
                </a:lnTo>
                <a:lnTo>
                  <a:pt x="2559" y="4700"/>
                </a:lnTo>
                <a:lnTo>
                  <a:pt x="2570" y="4694"/>
                </a:lnTo>
                <a:lnTo>
                  <a:pt x="2592" y="4683"/>
                </a:lnTo>
                <a:lnTo>
                  <a:pt x="2615" y="4674"/>
                </a:lnTo>
                <a:lnTo>
                  <a:pt x="2625" y="4670"/>
                </a:lnTo>
                <a:lnTo>
                  <a:pt x="2637" y="4665"/>
                </a:lnTo>
                <a:lnTo>
                  <a:pt x="2661" y="4656"/>
                </a:lnTo>
                <a:lnTo>
                  <a:pt x="2684" y="4649"/>
                </a:lnTo>
                <a:lnTo>
                  <a:pt x="2708" y="4641"/>
                </a:lnTo>
                <a:lnTo>
                  <a:pt x="2732" y="4635"/>
                </a:lnTo>
                <a:lnTo>
                  <a:pt x="2757" y="4631"/>
                </a:lnTo>
                <a:lnTo>
                  <a:pt x="2781" y="4626"/>
                </a:lnTo>
                <a:lnTo>
                  <a:pt x="2807" y="4623"/>
                </a:lnTo>
                <a:close/>
                <a:moveTo>
                  <a:pt x="3267" y="4422"/>
                </a:moveTo>
                <a:lnTo>
                  <a:pt x="3255" y="4442"/>
                </a:lnTo>
                <a:lnTo>
                  <a:pt x="3242" y="4460"/>
                </a:lnTo>
                <a:lnTo>
                  <a:pt x="3227" y="4478"/>
                </a:lnTo>
                <a:lnTo>
                  <a:pt x="3212" y="4494"/>
                </a:lnTo>
                <a:lnTo>
                  <a:pt x="3204" y="4502"/>
                </a:lnTo>
                <a:lnTo>
                  <a:pt x="3197" y="4509"/>
                </a:lnTo>
                <a:lnTo>
                  <a:pt x="3179" y="4524"/>
                </a:lnTo>
                <a:lnTo>
                  <a:pt x="3162" y="4539"/>
                </a:lnTo>
                <a:lnTo>
                  <a:pt x="3143" y="4553"/>
                </a:lnTo>
                <a:lnTo>
                  <a:pt x="3125" y="4565"/>
                </a:lnTo>
                <a:lnTo>
                  <a:pt x="3105" y="4577"/>
                </a:lnTo>
                <a:lnTo>
                  <a:pt x="3084" y="4587"/>
                </a:lnTo>
                <a:lnTo>
                  <a:pt x="3063" y="4596"/>
                </a:lnTo>
                <a:lnTo>
                  <a:pt x="3042" y="4605"/>
                </a:lnTo>
                <a:lnTo>
                  <a:pt x="3020" y="4611"/>
                </a:lnTo>
                <a:lnTo>
                  <a:pt x="2999" y="4619"/>
                </a:lnTo>
                <a:lnTo>
                  <a:pt x="2975" y="4623"/>
                </a:lnTo>
                <a:lnTo>
                  <a:pt x="3000" y="4626"/>
                </a:lnTo>
                <a:lnTo>
                  <a:pt x="3026" y="4631"/>
                </a:lnTo>
                <a:lnTo>
                  <a:pt x="3050" y="4635"/>
                </a:lnTo>
                <a:lnTo>
                  <a:pt x="3074" y="4641"/>
                </a:lnTo>
                <a:lnTo>
                  <a:pt x="3098" y="4649"/>
                </a:lnTo>
                <a:lnTo>
                  <a:pt x="3122" y="4656"/>
                </a:lnTo>
                <a:lnTo>
                  <a:pt x="3144" y="4665"/>
                </a:lnTo>
                <a:lnTo>
                  <a:pt x="3168" y="4674"/>
                </a:lnTo>
                <a:lnTo>
                  <a:pt x="3191" y="4683"/>
                </a:lnTo>
                <a:lnTo>
                  <a:pt x="3212" y="4695"/>
                </a:lnTo>
                <a:lnTo>
                  <a:pt x="3234" y="4706"/>
                </a:lnTo>
                <a:lnTo>
                  <a:pt x="3255" y="4718"/>
                </a:lnTo>
                <a:lnTo>
                  <a:pt x="3276" y="4731"/>
                </a:lnTo>
                <a:lnTo>
                  <a:pt x="3296" y="4745"/>
                </a:lnTo>
                <a:lnTo>
                  <a:pt x="3315" y="4758"/>
                </a:lnTo>
                <a:lnTo>
                  <a:pt x="3335" y="4773"/>
                </a:lnTo>
                <a:lnTo>
                  <a:pt x="3317" y="4745"/>
                </a:lnTo>
                <a:lnTo>
                  <a:pt x="3302" y="4716"/>
                </a:lnTo>
                <a:lnTo>
                  <a:pt x="3288" y="4685"/>
                </a:lnTo>
                <a:lnTo>
                  <a:pt x="3282" y="4670"/>
                </a:lnTo>
                <a:lnTo>
                  <a:pt x="3276" y="4655"/>
                </a:lnTo>
                <a:lnTo>
                  <a:pt x="3275" y="4646"/>
                </a:lnTo>
                <a:lnTo>
                  <a:pt x="3272" y="4638"/>
                </a:lnTo>
                <a:lnTo>
                  <a:pt x="3269" y="4622"/>
                </a:lnTo>
                <a:lnTo>
                  <a:pt x="3264" y="4605"/>
                </a:lnTo>
                <a:lnTo>
                  <a:pt x="3261" y="4589"/>
                </a:lnTo>
                <a:lnTo>
                  <a:pt x="3260" y="4572"/>
                </a:lnTo>
                <a:lnTo>
                  <a:pt x="3258" y="4556"/>
                </a:lnTo>
                <a:lnTo>
                  <a:pt x="3257" y="4539"/>
                </a:lnTo>
                <a:lnTo>
                  <a:pt x="3257" y="4521"/>
                </a:lnTo>
                <a:lnTo>
                  <a:pt x="3258" y="4496"/>
                </a:lnTo>
                <a:lnTo>
                  <a:pt x="3260" y="4472"/>
                </a:lnTo>
                <a:lnTo>
                  <a:pt x="3263" y="4446"/>
                </a:lnTo>
                <a:lnTo>
                  <a:pt x="3267" y="4422"/>
                </a:lnTo>
                <a:close/>
                <a:moveTo>
                  <a:pt x="2891" y="4464"/>
                </a:moveTo>
                <a:lnTo>
                  <a:pt x="2906" y="4463"/>
                </a:lnTo>
                <a:lnTo>
                  <a:pt x="2919" y="4463"/>
                </a:lnTo>
                <a:lnTo>
                  <a:pt x="2933" y="4460"/>
                </a:lnTo>
                <a:lnTo>
                  <a:pt x="2948" y="4458"/>
                </a:lnTo>
                <a:lnTo>
                  <a:pt x="2961" y="4455"/>
                </a:lnTo>
                <a:lnTo>
                  <a:pt x="2973" y="4451"/>
                </a:lnTo>
                <a:lnTo>
                  <a:pt x="2987" y="4446"/>
                </a:lnTo>
                <a:lnTo>
                  <a:pt x="2999" y="4442"/>
                </a:lnTo>
                <a:lnTo>
                  <a:pt x="3012" y="4436"/>
                </a:lnTo>
                <a:lnTo>
                  <a:pt x="3024" y="4430"/>
                </a:lnTo>
                <a:lnTo>
                  <a:pt x="3035" y="4424"/>
                </a:lnTo>
                <a:lnTo>
                  <a:pt x="3047" y="4416"/>
                </a:lnTo>
                <a:lnTo>
                  <a:pt x="3057" y="4409"/>
                </a:lnTo>
                <a:lnTo>
                  <a:pt x="3068" y="4400"/>
                </a:lnTo>
                <a:lnTo>
                  <a:pt x="3078" y="4391"/>
                </a:lnTo>
                <a:lnTo>
                  <a:pt x="3087" y="4382"/>
                </a:lnTo>
                <a:lnTo>
                  <a:pt x="3096" y="4373"/>
                </a:lnTo>
                <a:lnTo>
                  <a:pt x="3105" y="4362"/>
                </a:lnTo>
                <a:lnTo>
                  <a:pt x="3114" y="4352"/>
                </a:lnTo>
                <a:lnTo>
                  <a:pt x="3122" y="4341"/>
                </a:lnTo>
                <a:lnTo>
                  <a:pt x="3129" y="4329"/>
                </a:lnTo>
                <a:lnTo>
                  <a:pt x="3135" y="4317"/>
                </a:lnTo>
                <a:lnTo>
                  <a:pt x="3141" y="4305"/>
                </a:lnTo>
                <a:lnTo>
                  <a:pt x="3147" y="4293"/>
                </a:lnTo>
                <a:lnTo>
                  <a:pt x="3152" y="4281"/>
                </a:lnTo>
                <a:lnTo>
                  <a:pt x="3156" y="4268"/>
                </a:lnTo>
                <a:lnTo>
                  <a:pt x="3161" y="4254"/>
                </a:lnTo>
                <a:lnTo>
                  <a:pt x="3164" y="4241"/>
                </a:lnTo>
                <a:lnTo>
                  <a:pt x="3165" y="4227"/>
                </a:lnTo>
                <a:lnTo>
                  <a:pt x="3168" y="4214"/>
                </a:lnTo>
                <a:lnTo>
                  <a:pt x="3168" y="4200"/>
                </a:lnTo>
                <a:lnTo>
                  <a:pt x="3170" y="4185"/>
                </a:lnTo>
                <a:lnTo>
                  <a:pt x="3168" y="4172"/>
                </a:lnTo>
                <a:lnTo>
                  <a:pt x="3168" y="4157"/>
                </a:lnTo>
                <a:lnTo>
                  <a:pt x="3165" y="4143"/>
                </a:lnTo>
                <a:lnTo>
                  <a:pt x="3164" y="4130"/>
                </a:lnTo>
                <a:lnTo>
                  <a:pt x="3161" y="4116"/>
                </a:lnTo>
                <a:lnTo>
                  <a:pt x="3156" y="4103"/>
                </a:lnTo>
                <a:lnTo>
                  <a:pt x="3152" y="4089"/>
                </a:lnTo>
                <a:lnTo>
                  <a:pt x="3147" y="4077"/>
                </a:lnTo>
                <a:lnTo>
                  <a:pt x="3141" y="4065"/>
                </a:lnTo>
                <a:lnTo>
                  <a:pt x="3135" y="4053"/>
                </a:lnTo>
                <a:lnTo>
                  <a:pt x="3129" y="4041"/>
                </a:lnTo>
                <a:lnTo>
                  <a:pt x="3122" y="4029"/>
                </a:lnTo>
                <a:lnTo>
                  <a:pt x="3114" y="4019"/>
                </a:lnTo>
                <a:lnTo>
                  <a:pt x="3105" y="4008"/>
                </a:lnTo>
                <a:lnTo>
                  <a:pt x="3096" y="3998"/>
                </a:lnTo>
                <a:lnTo>
                  <a:pt x="3087" y="3989"/>
                </a:lnTo>
                <a:lnTo>
                  <a:pt x="3078" y="3980"/>
                </a:lnTo>
                <a:lnTo>
                  <a:pt x="3068" y="3971"/>
                </a:lnTo>
                <a:lnTo>
                  <a:pt x="3057" y="3962"/>
                </a:lnTo>
                <a:lnTo>
                  <a:pt x="3047" y="3954"/>
                </a:lnTo>
                <a:lnTo>
                  <a:pt x="3035" y="3947"/>
                </a:lnTo>
                <a:lnTo>
                  <a:pt x="3024" y="3941"/>
                </a:lnTo>
                <a:lnTo>
                  <a:pt x="3012" y="3935"/>
                </a:lnTo>
                <a:lnTo>
                  <a:pt x="2999" y="3929"/>
                </a:lnTo>
                <a:lnTo>
                  <a:pt x="2987" y="3924"/>
                </a:lnTo>
                <a:lnTo>
                  <a:pt x="2973" y="3920"/>
                </a:lnTo>
                <a:lnTo>
                  <a:pt x="2961" y="3915"/>
                </a:lnTo>
                <a:lnTo>
                  <a:pt x="2948" y="3912"/>
                </a:lnTo>
                <a:lnTo>
                  <a:pt x="2933" y="3911"/>
                </a:lnTo>
                <a:lnTo>
                  <a:pt x="2919" y="3909"/>
                </a:lnTo>
                <a:lnTo>
                  <a:pt x="2906" y="3908"/>
                </a:lnTo>
                <a:lnTo>
                  <a:pt x="2891" y="3908"/>
                </a:lnTo>
                <a:lnTo>
                  <a:pt x="2877" y="3908"/>
                </a:lnTo>
                <a:lnTo>
                  <a:pt x="2862" y="3909"/>
                </a:lnTo>
                <a:lnTo>
                  <a:pt x="2849" y="3911"/>
                </a:lnTo>
                <a:lnTo>
                  <a:pt x="2835" y="3912"/>
                </a:lnTo>
                <a:lnTo>
                  <a:pt x="2822" y="3915"/>
                </a:lnTo>
                <a:lnTo>
                  <a:pt x="2808" y="3920"/>
                </a:lnTo>
                <a:lnTo>
                  <a:pt x="2796" y="3924"/>
                </a:lnTo>
                <a:lnTo>
                  <a:pt x="2783" y="3929"/>
                </a:lnTo>
                <a:lnTo>
                  <a:pt x="2771" y="3935"/>
                </a:lnTo>
                <a:lnTo>
                  <a:pt x="2759" y="3941"/>
                </a:lnTo>
                <a:lnTo>
                  <a:pt x="2747" y="3947"/>
                </a:lnTo>
                <a:lnTo>
                  <a:pt x="2736" y="3954"/>
                </a:lnTo>
                <a:lnTo>
                  <a:pt x="2724" y="3962"/>
                </a:lnTo>
                <a:lnTo>
                  <a:pt x="2714" y="3971"/>
                </a:lnTo>
                <a:lnTo>
                  <a:pt x="2705" y="3980"/>
                </a:lnTo>
                <a:lnTo>
                  <a:pt x="2694" y="3989"/>
                </a:lnTo>
                <a:lnTo>
                  <a:pt x="2685" y="3998"/>
                </a:lnTo>
                <a:lnTo>
                  <a:pt x="2676" y="4008"/>
                </a:lnTo>
                <a:lnTo>
                  <a:pt x="2669" y="4019"/>
                </a:lnTo>
                <a:lnTo>
                  <a:pt x="2661" y="4029"/>
                </a:lnTo>
                <a:lnTo>
                  <a:pt x="2654" y="4041"/>
                </a:lnTo>
                <a:lnTo>
                  <a:pt x="2646" y="4053"/>
                </a:lnTo>
                <a:lnTo>
                  <a:pt x="2640" y="4065"/>
                </a:lnTo>
                <a:lnTo>
                  <a:pt x="2634" y="4077"/>
                </a:lnTo>
                <a:lnTo>
                  <a:pt x="2630" y="4089"/>
                </a:lnTo>
                <a:lnTo>
                  <a:pt x="2625" y="4103"/>
                </a:lnTo>
                <a:lnTo>
                  <a:pt x="2622" y="4116"/>
                </a:lnTo>
                <a:lnTo>
                  <a:pt x="2619" y="4130"/>
                </a:lnTo>
                <a:lnTo>
                  <a:pt x="2616" y="4143"/>
                </a:lnTo>
                <a:lnTo>
                  <a:pt x="2615" y="4157"/>
                </a:lnTo>
                <a:lnTo>
                  <a:pt x="2613" y="4172"/>
                </a:lnTo>
                <a:lnTo>
                  <a:pt x="2613" y="4185"/>
                </a:lnTo>
                <a:lnTo>
                  <a:pt x="2613" y="4200"/>
                </a:lnTo>
                <a:lnTo>
                  <a:pt x="2615" y="4214"/>
                </a:lnTo>
                <a:lnTo>
                  <a:pt x="2616" y="4227"/>
                </a:lnTo>
                <a:lnTo>
                  <a:pt x="2619" y="4241"/>
                </a:lnTo>
                <a:lnTo>
                  <a:pt x="2622" y="4254"/>
                </a:lnTo>
                <a:lnTo>
                  <a:pt x="2625" y="4268"/>
                </a:lnTo>
                <a:lnTo>
                  <a:pt x="2630" y="4281"/>
                </a:lnTo>
                <a:lnTo>
                  <a:pt x="2634" y="4293"/>
                </a:lnTo>
                <a:lnTo>
                  <a:pt x="2640" y="4305"/>
                </a:lnTo>
                <a:lnTo>
                  <a:pt x="2646" y="4317"/>
                </a:lnTo>
                <a:lnTo>
                  <a:pt x="2654" y="4329"/>
                </a:lnTo>
                <a:lnTo>
                  <a:pt x="2661" y="4341"/>
                </a:lnTo>
                <a:lnTo>
                  <a:pt x="2669" y="4352"/>
                </a:lnTo>
                <a:lnTo>
                  <a:pt x="2676" y="4362"/>
                </a:lnTo>
                <a:lnTo>
                  <a:pt x="2685" y="4373"/>
                </a:lnTo>
                <a:lnTo>
                  <a:pt x="2694" y="4382"/>
                </a:lnTo>
                <a:lnTo>
                  <a:pt x="2705" y="4391"/>
                </a:lnTo>
                <a:lnTo>
                  <a:pt x="2714" y="4400"/>
                </a:lnTo>
                <a:lnTo>
                  <a:pt x="2724" y="4409"/>
                </a:lnTo>
                <a:lnTo>
                  <a:pt x="2736" y="4416"/>
                </a:lnTo>
                <a:lnTo>
                  <a:pt x="2747" y="4424"/>
                </a:lnTo>
                <a:lnTo>
                  <a:pt x="2759" y="4430"/>
                </a:lnTo>
                <a:lnTo>
                  <a:pt x="2771" y="4436"/>
                </a:lnTo>
                <a:lnTo>
                  <a:pt x="2783" y="4442"/>
                </a:lnTo>
                <a:lnTo>
                  <a:pt x="2796" y="4446"/>
                </a:lnTo>
                <a:lnTo>
                  <a:pt x="2808" y="4451"/>
                </a:lnTo>
                <a:lnTo>
                  <a:pt x="2822" y="4455"/>
                </a:lnTo>
                <a:lnTo>
                  <a:pt x="2835" y="4458"/>
                </a:lnTo>
                <a:lnTo>
                  <a:pt x="2849" y="4460"/>
                </a:lnTo>
                <a:lnTo>
                  <a:pt x="2862" y="4463"/>
                </a:lnTo>
                <a:lnTo>
                  <a:pt x="2877" y="4463"/>
                </a:lnTo>
                <a:lnTo>
                  <a:pt x="2891" y="4464"/>
                </a:lnTo>
                <a:close/>
                <a:moveTo>
                  <a:pt x="2891" y="5874"/>
                </a:moveTo>
                <a:lnTo>
                  <a:pt x="2919" y="5874"/>
                </a:lnTo>
                <a:lnTo>
                  <a:pt x="2946" y="5871"/>
                </a:lnTo>
                <a:lnTo>
                  <a:pt x="2973" y="5868"/>
                </a:lnTo>
                <a:lnTo>
                  <a:pt x="3000" y="5864"/>
                </a:lnTo>
                <a:lnTo>
                  <a:pt x="3027" y="5858"/>
                </a:lnTo>
                <a:lnTo>
                  <a:pt x="3053" y="5850"/>
                </a:lnTo>
                <a:lnTo>
                  <a:pt x="3078" y="5841"/>
                </a:lnTo>
                <a:lnTo>
                  <a:pt x="3102" y="5832"/>
                </a:lnTo>
                <a:lnTo>
                  <a:pt x="3126" y="5820"/>
                </a:lnTo>
                <a:lnTo>
                  <a:pt x="3150" y="5808"/>
                </a:lnTo>
                <a:lnTo>
                  <a:pt x="3173" y="5795"/>
                </a:lnTo>
                <a:lnTo>
                  <a:pt x="3195" y="5781"/>
                </a:lnTo>
                <a:lnTo>
                  <a:pt x="3216" y="5766"/>
                </a:lnTo>
                <a:lnTo>
                  <a:pt x="3237" y="5750"/>
                </a:lnTo>
                <a:lnTo>
                  <a:pt x="3257" y="5733"/>
                </a:lnTo>
                <a:lnTo>
                  <a:pt x="3276" y="5715"/>
                </a:lnTo>
                <a:lnTo>
                  <a:pt x="3294" y="5696"/>
                </a:lnTo>
                <a:lnTo>
                  <a:pt x="3311" y="5676"/>
                </a:lnTo>
                <a:lnTo>
                  <a:pt x="3327" y="5655"/>
                </a:lnTo>
                <a:lnTo>
                  <a:pt x="3342" y="5634"/>
                </a:lnTo>
                <a:lnTo>
                  <a:pt x="3357" y="5612"/>
                </a:lnTo>
                <a:lnTo>
                  <a:pt x="3369" y="5589"/>
                </a:lnTo>
                <a:lnTo>
                  <a:pt x="3381" y="5565"/>
                </a:lnTo>
                <a:lnTo>
                  <a:pt x="3393" y="5541"/>
                </a:lnTo>
                <a:lnTo>
                  <a:pt x="3402" y="5517"/>
                </a:lnTo>
                <a:lnTo>
                  <a:pt x="3411" y="5492"/>
                </a:lnTo>
                <a:lnTo>
                  <a:pt x="3419" y="5466"/>
                </a:lnTo>
                <a:lnTo>
                  <a:pt x="3425" y="5439"/>
                </a:lnTo>
                <a:lnTo>
                  <a:pt x="3429" y="5412"/>
                </a:lnTo>
                <a:lnTo>
                  <a:pt x="3431" y="5399"/>
                </a:lnTo>
                <a:lnTo>
                  <a:pt x="3432" y="5385"/>
                </a:lnTo>
                <a:lnTo>
                  <a:pt x="3435" y="5358"/>
                </a:lnTo>
                <a:lnTo>
                  <a:pt x="3435" y="5330"/>
                </a:lnTo>
                <a:lnTo>
                  <a:pt x="3435" y="5301"/>
                </a:lnTo>
                <a:lnTo>
                  <a:pt x="3432" y="5274"/>
                </a:lnTo>
                <a:lnTo>
                  <a:pt x="3429" y="5247"/>
                </a:lnTo>
                <a:lnTo>
                  <a:pt x="3425" y="5220"/>
                </a:lnTo>
                <a:lnTo>
                  <a:pt x="3419" y="5193"/>
                </a:lnTo>
                <a:lnTo>
                  <a:pt x="3411" y="5168"/>
                </a:lnTo>
                <a:lnTo>
                  <a:pt x="3402" y="5142"/>
                </a:lnTo>
                <a:lnTo>
                  <a:pt x="3393" y="5118"/>
                </a:lnTo>
                <a:lnTo>
                  <a:pt x="3381" y="5094"/>
                </a:lnTo>
                <a:lnTo>
                  <a:pt x="3369" y="5070"/>
                </a:lnTo>
                <a:lnTo>
                  <a:pt x="3357" y="5048"/>
                </a:lnTo>
                <a:lnTo>
                  <a:pt x="3342" y="5025"/>
                </a:lnTo>
                <a:lnTo>
                  <a:pt x="3327" y="5004"/>
                </a:lnTo>
                <a:lnTo>
                  <a:pt x="3311" y="4983"/>
                </a:lnTo>
                <a:lnTo>
                  <a:pt x="3294" y="4964"/>
                </a:lnTo>
                <a:lnTo>
                  <a:pt x="3276" y="4944"/>
                </a:lnTo>
                <a:lnTo>
                  <a:pt x="3257" y="4926"/>
                </a:lnTo>
                <a:lnTo>
                  <a:pt x="3237" y="4910"/>
                </a:lnTo>
                <a:lnTo>
                  <a:pt x="3216" y="4893"/>
                </a:lnTo>
                <a:lnTo>
                  <a:pt x="3195" y="4878"/>
                </a:lnTo>
                <a:lnTo>
                  <a:pt x="3173" y="4865"/>
                </a:lnTo>
                <a:lnTo>
                  <a:pt x="3150" y="4851"/>
                </a:lnTo>
                <a:lnTo>
                  <a:pt x="3126" y="4839"/>
                </a:lnTo>
                <a:lnTo>
                  <a:pt x="3102" y="4829"/>
                </a:lnTo>
                <a:lnTo>
                  <a:pt x="3078" y="4818"/>
                </a:lnTo>
                <a:lnTo>
                  <a:pt x="3053" y="4809"/>
                </a:lnTo>
                <a:lnTo>
                  <a:pt x="3027" y="4802"/>
                </a:lnTo>
                <a:lnTo>
                  <a:pt x="3000" y="4796"/>
                </a:lnTo>
                <a:lnTo>
                  <a:pt x="2973" y="4791"/>
                </a:lnTo>
                <a:lnTo>
                  <a:pt x="2960" y="4790"/>
                </a:lnTo>
                <a:lnTo>
                  <a:pt x="2946" y="4788"/>
                </a:lnTo>
                <a:lnTo>
                  <a:pt x="2919" y="4785"/>
                </a:lnTo>
                <a:lnTo>
                  <a:pt x="2891" y="4785"/>
                </a:lnTo>
                <a:lnTo>
                  <a:pt x="2864" y="4785"/>
                </a:lnTo>
                <a:lnTo>
                  <a:pt x="2835" y="4788"/>
                </a:lnTo>
                <a:lnTo>
                  <a:pt x="2808" y="4791"/>
                </a:lnTo>
                <a:lnTo>
                  <a:pt x="2781" y="4796"/>
                </a:lnTo>
                <a:lnTo>
                  <a:pt x="2756" y="4802"/>
                </a:lnTo>
                <a:lnTo>
                  <a:pt x="2729" y="4809"/>
                </a:lnTo>
                <a:lnTo>
                  <a:pt x="2705" y="4818"/>
                </a:lnTo>
                <a:lnTo>
                  <a:pt x="2679" y="4829"/>
                </a:lnTo>
                <a:lnTo>
                  <a:pt x="2655" y="4839"/>
                </a:lnTo>
                <a:lnTo>
                  <a:pt x="2631" y="4851"/>
                </a:lnTo>
                <a:lnTo>
                  <a:pt x="2609" y="4865"/>
                </a:lnTo>
                <a:lnTo>
                  <a:pt x="2586" y="4878"/>
                </a:lnTo>
                <a:lnTo>
                  <a:pt x="2565" y="4893"/>
                </a:lnTo>
                <a:lnTo>
                  <a:pt x="2544" y="4910"/>
                </a:lnTo>
                <a:lnTo>
                  <a:pt x="2525" y="4926"/>
                </a:lnTo>
                <a:lnTo>
                  <a:pt x="2507" y="4944"/>
                </a:lnTo>
                <a:lnTo>
                  <a:pt x="2489" y="4964"/>
                </a:lnTo>
                <a:lnTo>
                  <a:pt x="2471" y="4983"/>
                </a:lnTo>
                <a:lnTo>
                  <a:pt x="2454" y="5004"/>
                </a:lnTo>
                <a:lnTo>
                  <a:pt x="2439" y="5025"/>
                </a:lnTo>
                <a:lnTo>
                  <a:pt x="2426" y="5048"/>
                </a:lnTo>
                <a:lnTo>
                  <a:pt x="2412" y="5070"/>
                </a:lnTo>
                <a:lnTo>
                  <a:pt x="2400" y="5094"/>
                </a:lnTo>
                <a:lnTo>
                  <a:pt x="2390" y="5118"/>
                </a:lnTo>
                <a:lnTo>
                  <a:pt x="2379" y="5142"/>
                </a:lnTo>
                <a:lnTo>
                  <a:pt x="2372" y="5168"/>
                </a:lnTo>
                <a:lnTo>
                  <a:pt x="2364" y="5193"/>
                </a:lnTo>
                <a:lnTo>
                  <a:pt x="2358" y="5220"/>
                </a:lnTo>
                <a:lnTo>
                  <a:pt x="2352" y="5247"/>
                </a:lnTo>
                <a:lnTo>
                  <a:pt x="2351" y="5261"/>
                </a:lnTo>
                <a:lnTo>
                  <a:pt x="2349" y="5274"/>
                </a:lnTo>
                <a:lnTo>
                  <a:pt x="2348" y="5301"/>
                </a:lnTo>
                <a:lnTo>
                  <a:pt x="2346" y="5330"/>
                </a:lnTo>
                <a:lnTo>
                  <a:pt x="2348" y="5358"/>
                </a:lnTo>
                <a:lnTo>
                  <a:pt x="2349" y="5385"/>
                </a:lnTo>
                <a:lnTo>
                  <a:pt x="2352" y="5412"/>
                </a:lnTo>
                <a:lnTo>
                  <a:pt x="2358" y="5439"/>
                </a:lnTo>
                <a:lnTo>
                  <a:pt x="2364" y="5466"/>
                </a:lnTo>
                <a:lnTo>
                  <a:pt x="2372" y="5492"/>
                </a:lnTo>
                <a:lnTo>
                  <a:pt x="2379" y="5517"/>
                </a:lnTo>
                <a:lnTo>
                  <a:pt x="2390" y="5541"/>
                </a:lnTo>
                <a:lnTo>
                  <a:pt x="2400" y="5565"/>
                </a:lnTo>
                <a:lnTo>
                  <a:pt x="2412" y="5589"/>
                </a:lnTo>
                <a:lnTo>
                  <a:pt x="2426" y="5612"/>
                </a:lnTo>
                <a:lnTo>
                  <a:pt x="2439" y="5634"/>
                </a:lnTo>
                <a:lnTo>
                  <a:pt x="2454" y="5655"/>
                </a:lnTo>
                <a:lnTo>
                  <a:pt x="2471" y="5676"/>
                </a:lnTo>
                <a:lnTo>
                  <a:pt x="2489" y="5696"/>
                </a:lnTo>
                <a:lnTo>
                  <a:pt x="2507" y="5715"/>
                </a:lnTo>
                <a:lnTo>
                  <a:pt x="2525" y="5733"/>
                </a:lnTo>
                <a:lnTo>
                  <a:pt x="2544" y="5750"/>
                </a:lnTo>
                <a:lnTo>
                  <a:pt x="2565" y="5766"/>
                </a:lnTo>
                <a:lnTo>
                  <a:pt x="2586" y="5781"/>
                </a:lnTo>
                <a:lnTo>
                  <a:pt x="2609" y="5795"/>
                </a:lnTo>
                <a:lnTo>
                  <a:pt x="2631" y="5808"/>
                </a:lnTo>
                <a:lnTo>
                  <a:pt x="2655" y="5820"/>
                </a:lnTo>
                <a:lnTo>
                  <a:pt x="2679" y="5832"/>
                </a:lnTo>
                <a:lnTo>
                  <a:pt x="2705" y="5841"/>
                </a:lnTo>
                <a:lnTo>
                  <a:pt x="2729" y="5850"/>
                </a:lnTo>
                <a:lnTo>
                  <a:pt x="2756" y="5858"/>
                </a:lnTo>
                <a:lnTo>
                  <a:pt x="2781" y="5864"/>
                </a:lnTo>
                <a:lnTo>
                  <a:pt x="2808" y="5868"/>
                </a:lnTo>
                <a:lnTo>
                  <a:pt x="2822" y="5870"/>
                </a:lnTo>
                <a:lnTo>
                  <a:pt x="2835" y="5871"/>
                </a:lnTo>
                <a:lnTo>
                  <a:pt x="2864" y="5874"/>
                </a:lnTo>
                <a:lnTo>
                  <a:pt x="2891" y="5874"/>
                </a:lnTo>
                <a:close/>
                <a:moveTo>
                  <a:pt x="2952" y="6039"/>
                </a:moveTo>
                <a:lnTo>
                  <a:pt x="2976" y="6044"/>
                </a:lnTo>
                <a:lnTo>
                  <a:pt x="3002" y="6048"/>
                </a:lnTo>
                <a:lnTo>
                  <a:pt x="3024" y="6056"/>
                </a:lnTo>
                <a:lnTo>
                  <a:pt x="3048" y="6063"/>
                </a:lnTo>
                <a:lnTo>
                  <a:pt x="3071" y="6072"/>
                </a:lnTo>
                <a:lnTo>
                  <a:pt x="3092" y="6083"/>
                </a:lnTo>
                <a:lnTo>
                  <a:pt x="3114" y="6095"/>
                </a:lnTo>
                <a:lnTo>
                  <a:pt x="3134" y="6107"/>
                </a:lnTo>
                <a:lnTo>
                  <a:pt x="3153" y="6120"/>
                </a:lnTo>
                <a:lnTo>
                  <a:pt x="3173" y="6135"/>
                </a:lnTo>
                <a:lnTo>
                  <a:pt x="3191" y="6152"/>
                </a:lnTo>
                <a:lnTo>
                  <a:pt x="3209" y="6168"/>
                </a:lnTo>
                <a:lnTo>
                  <a:pt x="3225" y="6186"/>
                </a:lnTo>
                <a:lnTo>
                  <a:pt x="3240" y="6204"/>
                </a:lnTo>
                <a:lnTo>
                  <a:pt x="3255" y="6224"/>
                </a:lnTo>
                <a:lnTo>
                  <a:pt x="3267" y="6243"/>
                </a:lnTo>
                <a:lnTo>
                  <a:pt x="3263" y="6219"/>
                </a:lnTo>
                <a:lnTo>
                  <a:pt x="3260" y="6194"/>
                </a:lnTo>
                <a:lnTo>
                  <a:pt x="3258" y="6170"/>
                </a:lnTo>
                <a:lnTo>
                  <a:pt x="3257" y="6144"/>
                </a:lnTo>
                <a:lnTo>
                  <a:pt x="3257" y="6126"/>
                </a:lnTo>
                <a:lnTo>
                  <a:pt x="3258" y="6108"/>
                </a:lnTo>
                <a:lnTo>
                  <a:pt x="3260" y="6090"/>
                </a:lnTo>
                <a:lnTo>
                  <a:pt x="3263" y="6072"/>
                </a:lnTo>
                <a:lnTo>
                  <a:pt x="3266" y="6054"/>
                </a:lnTo>
                <a:lnTo>
                  <a:pt x="3270" y="6038"/>
                </a:lnTo>
                <a:lnTo>
                  <a:pt x="3275" y="6020"/>
                </a:lnTo>
                <a:lnTo>
                  <a:pt x="3279" y="6003"/>
                </a:lnTo>
                <a:lnTo>
                  <a:pt x="3285" y="5987"/>
                </a:lnTo>
                <a:lnTo>
                  <a:pt x="3291" y="5970"/>
                </a:lnTo>
                <a:lnTo>
                  <a:pt x="3299" y="5954"/>
                </a:lnTo>
                <a:lnTo>
                  <a:pt x="3308" y="5939"/>
                </a:lnTo>
                <a:lnTo>
                  <a:pt x="3315" y="5922"/>
                </a:lnTo>
                <a:lnTo>
                  <a:pt x="3324" y="5907"/>
                </a:lnTo>
                <a:lnTo>
                  <a:pt x="3335" y="5892"/>
                </a:lnTo>
                <a:lnTo>
                  <a:pt x="3345" y="5879"/>
                </a:lnTo>
                <a:lnTo>
                  <a:pt x="3324" y="5895"/>
                </a:lnTo>
                <a:lnTo>
                  <a:pt x="3303" y="5910"/>
                </a:lnTo>
                <a:lnTo>
                  <a:pt x="3281" y="5925"/>
                </a:lnTo>
                <a:lnTo>
                  <a:pt x="3258" y="5940"/>
                </a:lnTo>
                <a:lnTo>
                  <a:pt x="3236" y="5952"/>
                </a:lnTo>
                <a:lnTo>
                  <a:pt x="3212" y="5966"/>
                </a:lnTo>
                <a:lnTo>
                  <a:pt x="3188" y="5976"/>
                </a:lnTo>
                <a:lnTo>
                  <a:pt x="3164" y="5988"/>
                </a:lnTo>
                <a:lnTo>
                  <a:pt x="3138" y="5997"/>
                </a:lnTo>
                <a:lnTo>
                  <a:pt x="3113" y="6006"/>
                </a:lnTo>
                <a:lnTo>
                  <a:pt x="3087" y="6014"/>
                </a:lnTo>
                <a:lnTo>
                  <a:pt x="3060" y="6021"/>
                </a:lnTo>
                <a:lnTo>
                  <a:pt x="3035" y="6027"/>
                </a:lnTo>
                <a:lnTo>
                  <a:pt x="3008" y="6032"/>
                </a:lnTo>
                <a:lnTo>
                  <a:pt x="2979" y="6036"/>
                </a:lnTo>
                <a:lnTo>
                  <a:pt x="2952" y="6039"/>
                </a:lnTo>
                <a:close/>
                <a:moveTo>
                  <a:pt x="2514" y="6243"/>
                </a:moveTo>
                <a:lnTo>
                  <a:pt x="2520" y="6233"/>
                </a:lnTo>
                <a:lnTo>
                  <a:pt x="2528" y="6222"/>
                </a:lnTo>
                <a:lnTo>
                  <a:pt x="2543" y="6204"/>
                </a:lnTo>
                <a:lnTo>
                  <a:pt x="2558" y="6185"/>
                </a:lnTo>
                <a:lnTo>
                  <a:pt x="2574" y="6168"/>
                </a:lnTo>
                <a:lnTo>
                  <a:pt x="2591" y="6152"/>
                </a:lnTo>
                <a:lnTo>
                  <a:pt x="2609" y="6135"/>
                </a:lnTo>
                <a:lnTo>
                  <a:pt x="2619" y="6128"/>
                </a:lnTo>
                <a:lnTo>
                  <a:pt x="2628" y="6120"/>
                </a:lnTo>
                <a:lnTo>
                  <a:pt x="2648" y="6107"/>
                </a:lnTo>
                <a:lnTo>
                  <a:pt x="2669" y="6095"/>
                </a:lnTo>
                <a:lnTo>
                  <a:pt x="2690" y="6083"/>
                </a:lnTo>
                <a:lnTo>
                  <a:pt x="2712" y="6072"/>
                </a:lnTo>
                <a:lnTo>
                  <a:pt x="2735" y="6063"/>
                </a:lnTo>
                <a:lnTo>
                  <a:pt x="2745" y="6059"/>
                </a:lnTo>
                <a:lnTo>
                  <a:pt x="2757" y="6056"/>
                </a:lnTo>
                <a:lnTo>
                  <a:pt x="2781" y="6048"/>
                </a:lnTo>
                <a:lnTo>
                  <a:pt x="2805" y="6044"/>
                </a:lnTo>
                <a:lnTo>
                  <a:pt x="2831" y="6039"/>
                </a:lnTo>
                <a:lnTo>
                  <a:pt x="2802" y="6036"/>
                </a:lnTo>
                <a:lnTo>
                  <a:pt x="2775" y="6032"/>
                </a:lnTo>
                <a:lnTo>
                  <a:pt x="2748" y="6027"/>
                </a:lnTo>
                <a:lnTo>
                  <a:pt x="2721" y="6021"/>
                </a:lnTo>
                <a:lnTo>
                  <a:pt x="2696" y="6014"/>
                </a:lnTo>
                <a:lnTo>
                  <a:pt x="2669" y="6006"/>
                </a:lnTo>
                <a:lnTo>
                  <a:pt x="2643" y="5997"/>
                </a:lnTo>
                <a:lnTo>
                  <a:pt x="2619" y="5988"/>
                </a:lnTo>
                <a:lnTo>
                  <a:pt x="2594" y="5978"/>
                </a:lnTo>
                <a:lnTo>
                  <a:pt x="2570" y="5966"/>
                </a:lnTo>
                <a:lnTo>
                  <a:pt x="2547" y="5954"/>
                </a:lnTo>
                <a:lnTo>
                  <a:pt x="2523" y="5940"/>
                </a:lnTo>
                <a:lnTo>
                  <a:pt x="2501" y="5925"/>
                </a:lnTo>
                <a:lnTo>
                  <a:pt x="2480" y="5910"/>
                </a:lnTo>
                <a:lnTo>
                  <a:pt x="2459" y="5895"/>
                </a:lnTo>
                <a:lnTo>
                  <a:pt x="2438" y="5879"/>
                </a:lnTo>
                <a:lnTo>
                  <a:pt x="2448" y="5894"/>
                </a:lnTo>
                <a:lnTo>
                  <a:pt x="2457" y="5907"/>
                </a:lnTo>
                <a:lnTo>
                  <a:pt x="2466" y="5924"/>
                </a:lnTo>
                <a:lnTo>
                  <a:pt x="2475" y="5939"/>
                </a:lnTo>
                <a:lnTo>
                  <a:pt x="2483" y="5955"/>
                </a:lnTo>
                <a:lnTo>
                  <a:pt x="2490" y="5970"/>
                </a:lnTo>
                <a:lnTo>
                  <a:pt x="2498" y="5987"/>
                </a:lnTo>
                <a:lnTo>
                  <a:pt x="2502" y="6003"/>
                </a:lnTo>
                <a:lnTo>
                  <a:pt x="2508" y="6021"/>
                </a:lnTo>
                <a:lnTo>
                  <a:pt x="2513" y="6038"/>
                </a:lnTo>
                <a:lnTo>
                  <a:pt x="2517" y="6056"/>
                </a:lnTo>
                <a:lnTo>
                  <a:pt x="2520" y="6072"/>
                </a:lnTo>
                <a:lnTo>
                  <a:pt x="2522" y="6090"/>
                </a:lnTo>
                <a:lnTo>
                  <a:pt x="2525" y="6108"/>
                </a:lnTo>
                <a:lnTo>
                  <a:pt x="2525" y="6126"/>
                </a:lnTo>
                <a:lnTo>
                  <a:pt x="2526" y="6144"/>
                </a:lnTo>
                <a:lnTo>
                  <a:pt x="2525" y="6170"/>
                </a:lnTo>
                <a:lnTo>
                  <a:pt x="2523" y="6194"/>
                </a:lnTo>
                <a:lnTo>
                  <a:pt x="2519" y="6219"/>
                </a:lnTo>
                <a:lnTo>
                  <a:pt x="2514" y="6243"/>
                </a:lnTo>
                <a:close/>
                <a:moveTo>
                  <a:pt x="2891" y="6759"/>
                </a:moveTo>
                <a:lnTo>
                  <a:pt x="2906" y="6758"/>
                </a:lnTo>
                <a:lnTo>
                  <a:pt x="2919" y="6758"/>
                </a:lnTo>
                <a:lnTo>
                  <a:pt x="2933" y="6755"/>
                </a:lnTo>
                <a:lnTo>
                  <a:pt x="2948" y="6753"/>
                </a:lnTo>
                <a:lnTo>
                  <a:pt x="2961" y="6750"/>
                </a:lnTo>
                <a:lnTo>
                  <a:pt x="2973" y="6746"/>
                </a:lnTo>
                <a:lnTo>
                  <a:pt x="2987" y="6741"/>
                </a:lnTo>
                <a:lnTo>
                  <a:pt x="2999" y="6737"/>
                </a:lnTo>
                <a:lnTo>
                  <a:pt x="3012" y="6731"/>
                </a:lnTo>
                <a:lnTo>
                  <a:pt x="3024" y="6725"/>
                </a:lnTo>
                <a:lnTo>
                  <a:pt x="3035" y="6719"/>
                </a:lnTo>
                <a:lnTo>
                  <a:pt x="3047" y="6711"/>
                </a:lnTo>
                <a:lnTo>
                  <a:pt x="3057" y="6704"/>
                </a:lnTo>
                <a:lnTo>
                  <a:pt x="3068" y="6695"/>
                </a:lnTo>
                <a:lnTo>
                  <a:pt x="3078" y="6686"/>
                </a:lnTo>
                <a:lnTo>
                  <a:pt x="3087" y="6677"/>
                </a:lnTo>
                <a:lnTo>
                  <a:pt x="3096" y="6668"/>
                </a:lnTo>
                <a:lnTo>
                  <a:pt x="3105" y="6657"/>
                </a:lnTo>
                <a:lnTo>
                  <a:pt x="3114" y="6647"/>
                </a:lnTo>
                <a:lnTo>
                  <a:pt x="3122" y="6636"/>
                </a:lnTo>
                <a:lnTo>
                  <a:pt x="3129" y="6624"/>
                </a:lnTo>
                <a:lnTo>
                  <a:pt x="3135" y="6612"/>
                </a:lnTo>
                <a:lnTo>
                  <a:pt x="3141" y="6600"/>
                </a:lnTo>
                <a:lnTo>
                  <a:pt x="3147" y="6588"/>
                </a:lnTo>
                <a:lnTo>
                  <a:pt x="3152" y="6576"/>
                </a:lnTo>
                <a:lnTo>
                  <a:pt x="3156" y="6563"/>
                </a:lnTo>
                <a:lnTo>
                  <a:pt x="3161" y="6549"/>
                </a:lnTo>
                <a:lnTo>
                  <a:pt x="3164" y="6536"/>
                </a:lnTo>
                <a:lnTo>
                  <a:pt x="3165" y="6522"/>
                </a:lnTo>
                <a:lnTo>
                  <a:pt x="3168" y="6509"/>
                </a:lnTo>
                <a:lnTo>
                  <a:pt x="3168" y="6495"/>
                </a:lnTo>
                <a:lnTo>
                  <a:pt x="3170" y="6480"/>
                </a:lnTo>
                <a:lnTo>
                  <a:pt x="3168" y="6467"/>
                </a:lnTo>
                <a:lnTo>
                  <a:pt x="3168" y="6452"/>
                </a:lnTo>
                <a:lnTo>
                  <a:pt x="3165" y="6438"/>
                </a:lnTo>
                <a:lnTo>
                  <a:pt x="3164" y="6425"/>
                </a:lnTo>
                <a:lnTo>
                  <a:pt x="3161" y="6411"/>
                </a:lnTo>
                <a:lnTo>
                  <a:pt x="3156" y="6398"/>
                </a:lnTo>
                <a:lnTo>
                  <a:pt x="3152" y="6384"/>
                </a:lnTo>
                <a:lnTo>
                  <a:pt x="3147" y="6372"/>
                </a:lnTo>
                <a:lnTo>
                  <a:pt x="3141" y="6360"/>
                </a:lnTo>
                <a:lnTo>
                  <a:pt x="3135" y="6348"/>
                </a:lnTo>
                <a:lnTo>
                  <a:pt x="3129" y="6336"/>
                </a:lnTo>
                <a:lnTo>
                  <a:pt x="3122" y="6324"/>
                </a:lnTo>
                <a:lnTo>
                  <a:pt x="3114" y="6314"/>
                </a:lnTo>
                <a:lnTo>
                  <a:pt x="3105" y="6303"/>
                </a:lnTo>
                <a:lnTo>
                  <a:pt x="3096" y="6293"/>
                </a:lnTo>
                <a:lnTo>
                  <a:pt x="3087" y="6284"/>
                </a:lnTo>
                <a:lnTo>
                  <a:pt x="3078" y="6275"/>
                </a:lnTo>
                <a:lnTo>
                  <a:pt x="3068" y="6266"/>
                </a:lnTo>
                <a:lnTo>
                  <a:pt x="3057" y="6257"/>
                </a:lnTo>
                <a:lnTo>
                  <a:pt x="3047" y="6249"/>
                </a:lnTo>
                <a:lnTo>
                  <a:pt x="3035" y="6242"/>
                </a:lnTo>
                <a:lnTo>
                  <a:pt x="3024" y="6236"/>
                </a:lnTo>
                <a:lnTo>
                  <a:pt x="3012" y="6230"/>
                </a:lnTo>
                <a:lnTo>
                  <a:pt x="2999" y="6224"/>
                </a:lnTo>
                <a:lnTo>
                  <a:pt x="2987" y="6219"/>
                </a:lnTo>
                <a:lnTo>
                  <a:pt x="2973" y="6215"/>
                </a:lnTo>
                <a:lnTo>
                  <a:pt x="2961" y="6210"/>
                </a:lnTo>
                <a:lnTo>
                  <a:pt x="2948" y="6207"/>
                </a:lnTo>
                <a:lnTo>
                  <a:pt x="2933" y="6206"/>
                </a:lnTo>
                <a:lnTo>
                  <a:pt x="2919" y="6204"/>
                </a:lnTo>
                <a:lnTo>
                  <a:pt x="2906" y="6203"/>
                </a:lnTo>
                <a:lnTo>
                  <a:pt x="2891" y="6203"/>
                </a:lnTo>
                <a:lnTo>
                  <a:pt x="2877" y="6203"/>
                </a:lnTo>
                <a:lnTo>
                  <a:pt x="2862" y="6204"/>
                </a:lnTo>
                <a:lnTo>
                  <a:pt x="2849" y="6206"/>
                </a:lnTo>
                <a:lnTo>
                  <a:pt x="2835" y="6207"/>
                </a:lnTo>
                <a:lnTo>
                  <a:pt x="2822" y="6210"/>
                </a:lnTo>
                <a:lnTo>
                  <a:pt x="2808" y="6215"/>
                </a:lnTo>
                <a:lnTo>
                  <a:pt x="2796" y="6219"/>
                </a:lnTo>
                <a:lnTo>
                  <a:pt x="2783" y="6224"/>
                </a:lnTo>
                <a:lnTo>
                  <a:pt x="2771" y="6230"/>
                </a:lnTo>
                <a:lnTo>
                  <a:pt x="2759" y="6236"/>
                </a:lnTo>
                <a:lnTo>
                  <a:pt x="2747" y="6242"/>
                </a:lnTo>
                <a:lnTo>
                  <a:pt x="2736" y="6249"/>
                </a:lnTo>
                <a:lnTo>
                  <a:pt x="2724" y="6257"/>
                </a:lnTo>
                <a:lnTo>
                  <a:pt x="2714" y="6266"/>
                </a:lnTo>
                <a:lnTo>
                  <a:pt x="2705" y="6275"/>
                </a:lnTo>
                <a:lnTo>
                  <a:pt x="2694" y="6284"/>
                </a:lnTo>
                <a:lnTo>
                  <a:pt x="2685" y="6293"/>
                </a:lnTo>
                <a:lnTo>
                  <a:pt x="2676" y="6303"/>
                </a:lnTo>
                <a:lnTo>
                  <a:pt x="2669" y="6314"/>
                </a:lnTo>
                <a:lnTo>
                  <a:pt x="2661" y="6324"/>
                </a:lnTo>
                <a:lnTo>
                  <a:pt x="2654" y="6336"/>
                </a:lnTo>
                <a:lnTo>
                  <a:pt x="2646" y="6348"/>
                </a:lnTo>
                <a:lnTo>
                  <a:pt x="2640" y="6360"/>
                </a:lnTo>
                <a:lnTo>
                  <a:pt x="2634" y="6372"/>
                </a:lnTo>
                <a:lnTo>
                  <a:pt x="2630" y="6384"/>
                </a:lnTo>
                <a:lnTo>
                  <a:pt x="2625" y="6398"/>
                </a:lnTo>
                <a:lnTo>
                  <a:pt x="2622" y="6411"/>
                </a:lnTo>
                <a:lnTo>
                  <a:pt x="2619" y="6425"/>
                </a:lnTo>
                <a:lnTo>
                  <a:pt x="2616" y="6438"/>
                </a:lnTo>
                <a:lnTo>
                  <a:pt x="2615" y="6452"/>
                </a:lnTo>
                <a:lnTo>
                  <a:pt x="2613" y="6467"/>
                </a:lnTo>
                <a:lnTo>
                  <a:pt x="2613" y="6480"/>
                </a:lnTo>
                <a:lnTo>
                  <a:pt x="2613" y="6494"/>
                </a:lnTo>
                <a:lnTo>
                  <a:pt x="2615" y="6509"/>
                </a:lnTo>
                <a:lnTo>
                  <a:pt x="2616" y="6522"/>
                </a:lnTo>
                <a:lnTo>
                  <a:pt x="2618" y="6536"/>
                </a:lnTo>
                <a:lnTo>
                  <a:pt x="2625" y="6561"/>
                </a:lnTo>
                <a:lnTo>
                  <a:pt x="2630" y="6575"/>
                </a:lnTo>
                <a:lnTo>
                  <a:pt x="2634" y="6587"/>
                </a:lnTo>
                <a:lnTo>
                  <a:pt x="2639" y="6599"/>
                </a:lnTo>
                <a:lnTo>
                  <a:pt x="2645" y="6611"/>
                </a:lnTo>
                <a:lnTo>
                  <a:pt x="2652" y="6623"/>
                </a:lnTo>
                <a:lnTo>
                  <a:pt x="2660" y="6635"/>
                </a:lnTo>
                <a:lnTo>
                  <a:pt x="2667" y="6645"/>
                </a:lnTo>
                <a:lnTo>
                  <a:pt x="2676" y="6657"/>
                </a:lnTo>
                <a:lnTo>
                  <a:pt x="2685" y="6668"/>
                </a:lnTo>
                <a:lnTo>
                  <a:pt x="2694" y="6677"/>
                </a:lnTo>
                <a:lnTo>
                  <a:pt x="2705" y="6687"/>
                </a:lnTo>
                <a:lnTo>
                  <a:pt x="2715" y="6696"/>
                </a:lnTo>
                <a:lnTo>
                  <a:pt x="2726" y="6704"/>
                </a:lnTo>
                <a:lnTo>
                  <a:pt x="2736" y="6713"/>
                </a:lnTo>
                <a:lnTo>
                  <a:pt x="2748" y="6719"/>
                </a:lnTo>
                <a:lnTo>
                  <a:pt x="2760" y="6726"/>
                </a:lnTo>
                <a:lnTo>
                  <a:pt x="2772" y="6732"/>
                </a:lnTo>
                <a:lnTo>
                  <a:pt x="2784" y="6738"/>
                </a:lnTo>
                <a:lnTo>
                  <a:pt x="2798" y="6743"/>
                </a:lnTo>
                <a:lnTo>
                  <a:pt x="2810" y="6747"/>
                </a:lnTo>
                <a:lnTo>
                  <a:pt x="2837" y="6753"/>
                </a:lnTo>
                <a:lnTo>
                  <a:pt x="2850" y="6756"/>
                </a:lnTo>
                <a:lnTo>
                  <a:pt x="2864" y="6758"/>
                </a:lnTo>
                <a:lnTo>
                  <a:pt x="2877" y="6758"/>
                </a:lnTo>
                <a:lnTo>
                  <a:pt x="2891" y="6759"/>
                </a:lnTo>
                <a:close/>
                <a:moveTo>
                  <a:pt x="3600" y="5258"/>
                </a:moveTo>
                <a:lnTo>
                  <a:pt x="3605" y="5234"/>
                </a:lnTo>
                <a:lnTo>
                  <a:pt x="3611" y="5211"/>
                </a:lnTo>
                <a:lnTo>
                  <a:pt x="3617" y="5189"/>
                </a:lnTo>
                <a:lnTo>
                  <a:pt x="3626" y="5166"/>
                </a:lnTo>
                <a:lnTo>
                  <a:pt x="3635" y="5145"/>
                </a:lnTo>
                <a:lnTo>
                  <a:pt x="3645" y="5124"/>
                </a:lnTo>
                <a:lnTo>
                  <a:pt x="3657" y="5103"/>
                </a:lnTo>
                <a:lnTo>
                  <a:pt x="3669" y="5084"/>
                </a:lnTo>
                <a:lnTo>
                  <a:pt x="3683" y="5066"/>
                </a:lnTo>
                <a:lnTo>
                  <a:pt x="3698" y="5048"/>
                </a:lnTo>
                <a:lnTo>
                  <a:pt x="3713" y="5030"/>
                </a:lnTo>
                <a:lnTo>
                  <a:pt x="3728" y="5013"/>
                </a:lnTo>
                <a:lnTo>
                  <a:pt x="3746" y="4998"/>
                </a:lnTo>
                <a:lnTo>
                  <a:pt x="3755" y="4991"/>
                </a:lnTo>
                <a:lnTo>
                  <a:pt x="3764" y="4983"/>
                </a:lnTo>
                <a:lnTo>
                  <a:pt x="3782" y="4970"/>
                </a:lnTo>
                <a:lnTo>
                  <a:pt x="3801" y="4956"/>
                </a:lnTo>
                <a:lnTo>
                  <a:pt x="3777" y="4961"/>
                </a:lnTo>
                <a:lnTo>
                  <a:pt x="3752" y="4964"/>
                </a:lnTo>
                <a:lnTo>
                  <a:pt x="3728" y="4967"/>
                </a:lnTo>
                <a:lnTo>
                  <a:pt x="3702" y="4967"/>
                </a:lnTo>
                <a:lnTo>
                  <a:pt x="3668" y="4965"/>
                </a:lnTo>
                <a:lnTo>
                  <a:pt x="3651" y="4964"/>
                </a:lnTo>
                <a:lnTo>
                  <a:pt x="3635" y="4962"/>
                </a:lnTo>
                <a:lnTo>
                  <a:pt x="3618" y="4959"/>
                </a:lnTo>
                <a:lnTo>
                  <a:pt x="3602" y="4956"/>
                </a:lnTo>
                <a:lnTo>
                  <a:pt x="3569" y="4947"/>
                </a:lnTo>
                <a:lnTo>
                  <a:pt x="3537" y="4935"/>
                </a:lnTo>
                <a:lnTo>
                  <a:pt x="3522" y="4929"/>
                </a:lnTo>
                <a:lnTo>
                  <a:pt x="3507" y="4922"/>
                </a:lnTo>
                <a:lnTo>
                  <a:pt x="3492" y="4914"/>
                </a:lnTo>
                <a:lnTo>
                  <a:pt x="3477" y="4907"/>
                </a:lnTo>
                <a:lnTo>
                  <a:pt x="3464" y="4898"/>
                </a:lnTo>
                <a:lnTo>
                  <a:pt x="3449" y="4889"/>
                </a:lnTo>
                <a:lnTo>
                  <a:pt x="3464" y="4908"/>
                </a:lnTo>
                <a:lnTo>
                  <a:pt x="3479" y="4928"/>
                </a:lnTo>
                <a:lnTo>
                  <a:pt x="3492" y="4949"/>
                </a:lnTo>
                <a:lnTo>
                  <a:pt x="3506" y="4970"/>
                </a:lnTo>
                <a:lnTo>
                  <a:pt x="3518" y="4992"/>
                </a:lnTo>
                <a:lnTo>
                  <a:pt x="3530" y="5015"/>
                </a:lnTo>
                <a:lnTo>
                  <a:pt x="3540" y="5037"/>
                </a:lnTo>
                <a:lnTo>
                  <a:pt x="3549" y="5060"/>
                </a:lnTo>
                <a:lnTo>
                  <a:pt x="3560" y="5084"/>
                </a:lnTo>
                <a:lnTo>
                  <a:pt x="3567" y="5108"/>
                </a:lnTo>
                <a:lnTo>
                  <a:pt x="3575" y="5132"/>
                </a:lnTo>
                <a:lnTo>
                  <a:pt x="3582" y="5156"/>
                </a:lnTo>
                <a:lnTo>
                  <a:pt x="3585" y="5169"/>
                </a:lnTo>
                <a:lnTo>
                  <a:pt x="3588" y="5181"/>
                </a:lnTo>
                <a:lnTo>
                  <a:pt x="3593" y="5207"/>
                </a:lnTo>
                <a:lnTo>
                  <a:pt x="3596" y="5232"/>
                </a:lnTo>
                <a:lnTo>
                  <a:pt x="3600" y="5258"/>
                </a:lnTo>
                <a:close/>
                <a:moveTo>
                  <a:pt x="4460" y="5187"/>
                </a:moveTo>
                <a:lnTo>
                  <a:pt x="4454" y="5127"/>
                </a:lnTo>
                <a:lnTo>
                  <a:pt x="4449" y="5097"/>
                </a:lnTo>
                <a:lnTo>
                  <a:pt x="4445" y="5067"/>
                </a:lnTo>
                <a:lnTo>
                  <a:pt x="4439" y="5039"/>
                </a:lnTo>
                <a:lnTo>
                  <a:pt x="4433" y="5009"/>
                </a:lnTo>
                <a:lnTo>
                  <a:pt x="4427" y="4980"/>
                </a:lnTo>
                <a:lnTo>
                  <a:pt x="4421" y="4952"/>
                </a:lnTo>
                <a:lnTo>
                  <a:pt x="4413" y="4923"/>
                </a:lnTo>
                <a:lnTo>
                  <a:pt x="4406" y="4895"/>
                </a:lnTo>
                <a:lnTo>
                  <a:pt x="4397" y="4866"/>
                </a:lnTo>
                <a:lnTo>
                  <a:pt x="4388" y="4838"/>
                </a:lnTo>
                <a:lnTo>
                  <a:pt x="4379" y="4809"/>
                </a:lnTo>
                <a:lnTo>
                  <a:pt x="4368" y="4782"/>
                </a:lnTo>
                <a:lnTo>
                  <a:pt x="4358" y="4754"/>
                </a:lnTo>
                <a:lnTo>
                  <a:pt x="4347" y="4727"/>
                </a:lnTo>
                <a:lnTo>
                  <a:pt x="4335" y="4700"/>
                </a:lnTo>
                <a:lnTo>
                  <a:pt x="4323" y="4673"/>
                </a:lnTo>
                <a:lnTo>
                  <a:pt x="4311" y="4646"/>
                </a:lnTo>
                <a:lnTo>
                  <a:pt x="4298" y="4620"/>
                </a:lnTo>
                <a:lnTo>
                  <a:pt x="4284" y="4593"/>
                </a:lnTo>
                <a:lnTo>
                  <a:pt x="4269" y="4568"/>
                </a:lnTo>
                <a:lnTo>
                  <a:pt x="4239" y="4517"/>
                </a:lnTo>
                <a:lnTo>
                  <a:pt x="4224" y="4491"/>
                </a:lnTo>
                <a:lnTo>
                  <a:pt x="4208" y="4466"/>
                </a:lnTo>
                <a:lnTo>
                  <a:pt x="4191" y="4442"/>
                </a:lnTo>
                <a:lnTo>
                  <a:pt x="4175" y="4416"/>
                </a:lnTo>
                <a:lnTo>
                  <a:pt x="4139" y="4368"/>
                </a:lnTo>
                <a:lnTo>
                  <a:pt x="4101" y="4322"/>
                </a:lnTo>
                <a:lnTo>
                  <a:pt x="4112" y="4346"/>
                </a:lnTo>
                <a:lnTo>
                  <a:pt x="4122" y="4370"/>
                </a:lnTo>
                <a:lnTo>
                  <a:pt x="4130" y="4394"/>
                </a:lnTo>
                <a:lnTo>
                  <a:pt x="4136" y="4418"/>
                </a:lnTo>
                <a:lnTo>
                  <a:pt x="4142" y="4443"/>
                </a:lnTo>
                <a:lnTo>
                  <a:pt x="4145" y="4469"/>
                </a:lnTo>
                <a:lnTo>
                  <a:pt x="4148" y="4496"/>
                </a:lnTo>
                <a:lnTo>
                  <a:pt x="4148" y="4521"/>
                </a:lnTo>
                <a:lnTo>
                  <a:pt x="4148" y="4544"/>
                </a:lnTo>
                <a:lnTo>
                  <a:pt x="4146" y="4566"/>
                </a:lnTo>
                <a:lnTo>
                  <a:pt x="4143" y="4587"/>
                </a:lnTo>
                <a:lnTo>
                  <a:pt x="4140" y="4610"/>
                </a:lnTo>
                <a:lnTo>
                  <a:pt x="4134" y="4631"/>
                </a:lnTo>
                <a:lnTo>
                  <a:pt x="4130" y="4652"/>
                </a:lnTo>
                <a:lnTo>
                  <a:pt x="4122" y="4671"/>
                </a:lnTo>
                <a:lnTo>
                  <a:pt x="4115" y="4692"/>
                </a:lnTo>
                <a:lnTo>
                  <a:pt x="4106" y="4712"/>
                </a:lnTo>
                <a:lnTo>
                  <a:pt x="4095" y="4731"/>
                </a:lnTo>
                <a:lnTo>
                  <a:pt x="4085" y="4751"/>
                </a:lnTo>
                <a:lnTo>
                  <a:pt x="4074" y="4769"/>
                </a:lnTo>
                <a:lnTo>
                  <a:pt x="4061" y="4787"/>
                </a:lnTo>
                <a:lnTo>
                  <a:pt x="4047" y="4803"/>
                </a:lnTo>
                <a:lnTo>
                  <a:pt x="4034" y="4821"/>
                </a:lnTo>
                <a:lnTo>
                  <a:pt x="4017" y="4836"/>
                </a:lnTo>
                <a:lnTo>
                  <a:pt x="3999" y="4854"/>
                </a:lnTo>
                <a:lnTo>
                  <a:pt x="3980" y="4869"/>
                </a:lnTo>
                <a:lnTo>
                  <a:pt x="3960" y="4884"/>
                </a:lnTo>
                <a:lnTo>
                  <a:pt x="3941" y="4898"/>
                </a:lnTo>
                <a:lnTo>
                  <a:pt x="3965" y="4893"/>
                </a:lnTo>
                <a:lnTo>
                  <a:pt x="3977" y="4892"/>
                </a:lnTo>
                <a:lnTo>
                  <a:pt x="3989" y="4890"/>
                </a:lnTo>
                <a:lnTo>
                  <a:pt x="4013" y="4889"/>
                </a:lnTo>
                <a:lnTo>
                  <a:pt x="4038" y="4887"/>
                </a:lnTo>
                <a:lnTo>
                  <a:pt x="4056" y="4887"/>
                </a:lnTo>
                <a:lnTo>
                  <a:pt x="4074" y="4889"/>
                </a:lnTo>
                <a:lnTo>
                  <a:pt x="4092" y="4890"/>
                </a:lnTo>
                <a:lnTo>
                  <a:pt x="4110" y="4893"/>
                </a:lnTo>
                <a:lnTo>
                  <a:pt x="4127" y="4896"/>
                </a:lnTo>
                <a:lnTo>
                  <a:pt x="4145" y="4901"/>
                </a:lnTo>
                <a:lnTo>
                  <a:pt x="4161" y="4904"/>
                </a:lnTo>
                <a:lnTo>
                  <a:pt x="4178" y="4910"/>
                </a:lnTo>
                <a:lnTo>
                  <a:pt x="4194" y="4916"/>
                </a:lnTo>
                <a:lnTo>
                  <a:pt x="4211" y="4922"/>
                </a:lnTo>
                <a:lnTo>
                  <a:pt x="4226" y="4929"/>
                </a:lnTo>
                <a:lnTo>
                  <a:pt x="4241" y="4937"/>
                </a:lnTo>
                <a:lnTo>
                  <a:pt x="4256" y="4944"/>
                </a:lnTo>
                <a:lnTo>
                  <a:pt x="4271" y="4953"/>
                </a:lnTo>
                <a:lnTo>
                  <a:pt x="4299" y="4971"/>
                </a:lnTo>
                <a:lnTo>
                  <a:pt x="4313" y="4982"/>
                </a:lnTo>
                <a:lnTo>
                  <a:pt x="4326" y="4992"/>
                </a:lnTo>
                <a:lnTo>
                  <a:pt x="4338" y="5004"/>
                </a:lnTo>
                <a:lnTo>
                  <a:pt x="4350" y="5015"/>
                </a:lnTo>
                <a:lnTo>
                  <a:pt x="4362" y="5028"/>
                </a:lnTo>
                <a:lnTo>
                  <a:pt x="4374" y="5040"/>
                </a:lnTo>
                <a:lnTo>
                  <a:pt x="4385" y="5054"/>
                </a:lnTo>
                <a:lnTo>
                  <a:pt x="4395" y="5066"/>
                </a:lnTo>
                <a:lnTo>
                  <a:pt x="4406" y="5081"/>
                </a:lnTo>
                <a:lnTo>
                  <a:pt x="4415" y="5094"/>
                </a:lnTo>
                <a:lnTo>
                  <a:pt x="4424" y="5109"/>
                </a:lnTo>
                <a:lnTo>
                  <a:pt x="4433" y="5124"/>
                </a:lnTo>
                <a:lnTo>
                  <a:pt x="4440" y="5139"/>
                </a:lnTo>
                <a:lnTo>
                  <a:pt x="4446" y="5154"/>
                </a:lnTo>
                <a:lnTo>
                  <a:pt x="4460" y="5187"/>
                </a:lnTo>
                <a:close/>
                <a:moveTo>
                  <a:pt x="2781" y="0"/>
                </a:moveTo>
                <a:lnTo>
                  <a:pt x="2781" y="647"/>
                </a:lnTo>
                <a:lnTo>
                  <a:pt x="2051" y="647"/>
                </a:lnTo>
                <a:lnTo>
                  <a:pt x="2051" y="866"/>
                </a:lnTo>
                <a:lnTo>
                  <a:pt x="2781" y="866"/>
                </a:lnTo>
                <a:lnTo>
                  <a:pt x="2781" y="1758"/>
                </a:lnTo>
                <a:lnTo>
                  <a:pt x="2085" y="2453"/>
                </a:lnTo>
                <a:lnTo>
                  <a:pt x="1391" y="3149"/>
                </a:lnTo>
                <a:lnTo>
                  <a:pt x="695" y="3843"/>
                </a:lnTo>
                <a:lnTo>
                  <a:pt x="0" y="4539"/>
                </a:lnTo>
                <a:lnTo>
                  <a:pt x="0" y="5232"/>
                </a:lnTo>
                <a:lnTo>
                  <a:pt x="0" y="5927"/>
                </a:lnTo>
                <a:lnTo>
                  <a:pt x="0" y="6620"/>
                </a:lnTo>
                <a:lnTo>
                  <a:pt x="0" y="7314"/>
                </a:lnTo>
                <a:lnTo>
                  <a:pt x="219" y="7314"/>
                </a:lnTo>
                <a:lnTo>
                  <a:pt x="219" y="6642"/>
                </a:lnTo>
                <a:lnTo>
                  <a:pt x="219" y="5972"/>
                </a:lnTo>
                <a:lnTo>
                  <a:pt x="219" y="5300"/>
                </a:lnTo>
                <a:lnTo>
                  <a:pt x="219" y="4629"/>
                </a:lnTo>
                <a:lnTo>
                  <a:pt x="887" y="3960"/>
                </a:lnTo>
                <a:lnTo>
                  <a:pt x="1554" y="3293"/>
                </a:lnTo>
                <a:lnTo>
                  <a:pt x="2222" y="2625"/>
                </a:lnTo>
                <a:lnTo>
                  <a:pt x="2891" y="1958"/>
                </a:lnTo>
                <a:lnTo>
                  <a:pt x="3558" y="2625"/>
                </a:lnTo>
                <a:lnTo>
                  <a:pt x="4226" y="3293"/>
                </a:lnTo>
                <a:lnTo>
                  <a:pt x="4893" y="3960"/>
                </a:lnTo>
                <a:lnTo>
                  <a:pt x="5562" y="4629"/>
                </a:lnTo>
                <a:lnTo>
                  <a:pt x="5562" y="5300"/>
                </a:lnTo>
                <a:lnTo>
                  <a:pt x="5562" y="5972"/>
                </a:lnTo>
                <a:lnTo>
                  <a:pt x="5562" y="6642"/>
                </a:lnTo>
                <a:lnTo>
                  <a:pt x="5562" y="7314"/>
                </a:lnTo>
                <a:lnTo>
                  <a:pt x="5781" y="7314"/>
                </a:lnTo>
                <a:lnTo>
                  <a:pt x="5781" y="6620"/>
                </a:lnTo>
                <a:lnTo>
                  <a:pt x="5781" y="5927"/>
                </a:lnTo>
                <a:lnTo>
                  <a:pt x="5781" y="5232"/>
                </a:lnTo>
                <a:lnTo>
                  <a:pt x="5781" y="4539"/>
                </a:lnTo>
                <a:lnTo>
                  <a:pt x="5085" y="3843"/>
                </a:lnTo>
                <a:lnTo>
                  <a:pt x="4391" y="3149"/>
                </a:lnTo>
                <a:lnTo>
                  <a:pt x="3695" y="2453"/>
                </a:lnTo>
                <a:lnTo>
                  <a:pt x="3000" y="1758"/>
                </a:lnTo>
                <a:lnTo>
                  <a:pt x="3000" y="866"/>
                </a:lnTo>
                <a:lnTo>
                  <a:pt x="3731" y="866"/>
                </a:lnTo>
                <a:lnTo>
                  <a:pt x="3731" y="647"/>
                </a:lnTo>
                <a:lnTo>
                  <a:pt x="3000" y="647"/>
                </a:lnTo>
                <a:lnTo>
                  <a:pt x="3000" y="0"/>
                </a:lnTo>
                <a:lnTo>
                  <a:pt x="2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96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12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39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5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597820"/>
            <a:ext cx="7921626" cy="1362774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2960593"/>
            <a:ext cx="7921626" cy="1268507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06538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1029381"/>
            <a:ext cx="8569326" cy="440617"/>
          </a:xfrm>
        </p:spPr>
        <p:txBody>
          <a:bodyPr anchor="b" anchorCtr="0"/>
          <a:lstStyle>
            <a:lvl1pPr>
              <a:defRPr sz="2863"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599616"/>
            <a:ext cx="8569326" cy="1468112"/>
          </a:xfrm>
        </p:spPr>
        <p:txBody>
          <a:bodyPr/>
          <a:lstStyle>
            <a:lvl1pPr marL="142669" indent="-142669">
              <a:spcBef>
                <a:spcPts val="477"/>
              </a:spcBef>
              <a:buFont typeface="Arial" pitchFamily="34" charset="0"/>
              <a:buChar char="•"/>
              <a:defRPr sz="2227">
                <a:solidFill>
                  <a:schemeClr val="tx1"/>
                </a:solidFill>
              </a:defRPr>
            </a:lvl1pPr>
            <a:lvl2pPr marL="356040" indent="-142669">
              <a:spcBef>
                <a:spcPts val="477"/>
              </a:spcBef>
              <a:defRPr sz="1909">
                <a:solidFill>
                  <a:schemeClr val="tx1"/>
                </a:solidFill>
              </a:defRPr>
            </a:lvl2pPr>
            <a:lvl3pPr marL="568149" indent="-70703">
              <a:spcBef>
                <a:spcPts val="477"/>
              </a:spcBef>
              <a:defRPr sz="1432">
                <a:solidFill>
                  <a:schemeClr val="tx1"/>
                </a:solidFill>
              </a:defRPr>
            </a:lvl3pPr>
            <a:lvl4pPr marL="781521" indent="-70703">
              <a:spcBef>
                <a:spcPts val="477"/>
              </a:spcBef>
              <a:defRPr sz="1272">
                <a:solidFill>
                  <a:schemeClr val="tx1"/>
                </a:solidFill>
              </a:defRPr>
            </a:lvl4pPr>
            <a:lvl5pPr marL="1001205" indent="-77016">
              <a:spcBef>
                <a:spcPts val="477"/>
              </a:spcBef>
              <a:defRPr sz="1113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8025" y="4782398"/>
            <a:ext cx="3456657" cy="188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4458C-4415-4573-9E17-1D83C7598781}" type="datetime1">
              <a:rPr lang="fi-FI" smtClean="0"/>
              <a:pPr/>
              <a:t>11.12.2018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188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26925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2726" tIns="36363" rIns="72726" bIns="36363" numCol="1" anchor="t" anchorCtr="0" compatLnSpc="1">
            <a:prstTxWarp prst="textNoShape">
              <a:avLst/>
            </a:prstTxWarp>
          </a:bodyPr>
          <a:lstStyle/>
          <a:p>
            <a:endParaRPr lang="fi-FI" sz="1432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6" y="4760568"/>
            <a:ext cx="2879849" cy="122364"/>
          </a:xfrm>
        </p:spPr>
        <p:txBody>
          <a:bodyPr/>
          <a:lstStyle>
            <a:lvl1pPr>
              <a:defRPr sz="795" b="1"/>
            </a:lvl1pPr>
          </a:lstStyle>
          <a:p>
            <a:pPr lvl="0"/>
            <a:r>
              <a:rPr lang="fi-FI" dirty="0"/>
              <a:t>Kulttuuri- ja uskontofoorumi FOKUS ry</a:t>
            </a:r>
          </a:p>
        </p:txBody>
      </p:sp>
    </p:spTree>
    <p:extLst>
      <p:ext uri="{BB962C8B-B14F-4D97-AF65-F5344CB8AC3E}">
        <p14:creationId xmlns:p14="http://schemas.microsoft.com/office/powerpoint/2010/main" val="33413142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597820"/>
            <a:ext cx="7921626" cy="1362774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2960593"/>
            <a:ext cx="7921626" cy="1268507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11"/>
          <p:cNvSpPr>
            <a:spLocks noEditPoints="1"/>
          </p:cNvSpPr>
          <p:nvPr userDrawn="1"/>
        </p:nvSpPr>
        <p:spPr bwMode="auto">
          <a:xfrm>
            <a:off x="285674" y="4701532"/>
            <a:ext cx="2774117" cy="203342"/>
          </a:xfrm>
          <a:custGeom>
            <a:avLst/>
            <a:gdLst>
              <a:gd name="T0" fmla="*/ 9437 w 9529"/>
              <a:gd name="T1" fmla="*/ 617 h 775"/>
              <a:gd name="T2" fmla="*/ 0 w 9529"/>
              <a:gd name="T3" fmla="*/ 131 h 775"/>
              <a:gd name="T4" fmla="*/ 605 w 9529"/>
              <a:gd name="T5" fmla="*/ 620 h 775"/>
              <a:gd name="T6" fmla="*/ 482 w 9529"/>
              <a:gd name="T7" fmla="*/ 283 h 775"/>
              <a:gd name="T8" fmla="*/ 851 w 9529"/>
              <a:gd name="T9" fmla="*/ 302 h 775"/>
              <a:gd name="T10" fmla="*/ 592 w 9529"/>
              <a:gd name="T11" fmla="*/ 318 h 775"/>
              <a:gd name="T12" fmla="*/ 729 w 9529"/>
              <a:gd name="T13" fmla="*/ 499 h 775"/>
              <a:gd name="T14" fmla="*/ 1045 w 9529"/>
              <a:gd name="T15" fmla="*/ 121 h 775"/>
              <a:gd name="T16" fmla="*/ 976 w 9529"/>
              <a:gd name="T17" fmla="*/ 5 h 775"/>
              <a:gd name="T18" fmla="*/ 1900 w 9529"/>
              <a:gd name="T19" fmla="*/ 584 h 775"/>
              <a:gd name="T20" fmla="*/ 1556 w 9529"/>
              <a:gd name="T21" fmla="*/ 420 h 775"/>
              <a:gd name="T22" fmla="*/ 1866 w 9529"/>
              <a:gd name="T23" fmla="*/ 211 h 775"/>
              <a:gd name="T24" fmla="*/ 1819 w 9529"/>
              <a:gd name="T25" fmla="*/ 303 h 775"/>
              <a:gd name="T26" fmla="*/ 1723 w 9529"/>
              <a:gd name="T27" fmla="*/ 513 h 775"/>
              <a:gd name="T28" fmla="*/ 2187 w 9529"/>
              <a:gd name="T29" fmla="*/ 513 h 775"/>
              <a:gd name="T30" fmla="*/ 2041 w 9529"/>
              <a:gd name="T31" fmla="*/ 552 h 775"/>
              <a:gd name="T32" fmla="*/ 3178 w 9529"/>
              <a:gd name="T33" fmla="*/ 216 h 775"/>
              <a:gd name="T34" fmla="*/ 3306 w 9529"/>
              <a:gd name="T35" fmla="*/ 357 h 775"/>
              <a:gd name="T36" fmla="*/ 3734 w 9529"/>
              <a:gd name="T37" fmla="*/ 203 h 775"/>
              <a:gd name="T38" fmla="*/ 3572 w 9529"/>
              <a:gd name="T39" fmla="*/ 582 h 775"/>
              <a:gd name="T40" fmla="*/ 3653 w 9529"/>
              <a:gd name="T41" fmla="*/ 203 h 775"/>
              <a:gd name="T42" fmla="*/ 3827 w 9529"/>
              <a:gd name="T43" fmla="*/ 553 h 775"/>
              <a:gd name="T44" fmla="*/ 3920 w 9529"/>
              <a:gd name="T45" fmla="*/ 199 h 775"/>
              <a:gd name="T46" fmla="*/ 4181 w 9529"/>
              <a:gd name="T47" fmla="*/ 415 h 775"/>
              <a:gd name="T48" fmla="*/ 4081 w 9529"/>
              <a:gd name="T49" fmla="*/ 475 h 775"/>
              <a:gd name="T50" fmla="*/ 4072 w 9529"/>
              <a:gd name="T51" fmla="*/ 361 h 775"/>
              <a:gd name="T52" fmla="*/ 4297 w 9529"/>
              <a:gd name="T53" fmla="*/ 135 h 775"/>
              <a:gd name="T54" fmla="*/ 4255 w 9529"/>
              <a:gd name="T55" fmla="*/ 613 h 775"/>
              <a:gd name="T56" fmla="*/ 4636 w 9529"/>
              <a:gd name="T57" fmla="*/ 466 h 775"/>
              <a:gd name="T58" fmla="*/ 4539 w 9529"/>
              <a:gd name="T59" fmla="*/ 201 h 775"/>
              <a:gd name="T60" fmla="*/ 4624 w 9529"/>
              <a:gd name="T61" fmla="*/ 278 h 775"/>
              <a:gd name="T62" fmla="*/ 4758 w 9529"/>
              <a:gd name="T63" fmla="*/ 448 h 775"/>
              <a:gd name="T64" fmla="*/ 4483 w 9529"/>
              <a:gd name="T65" fmla="*/ 584 h 775"/>
              <a:gd name="T66" fmla="*/ 5020 w 9529"/>
              <a:gd name="T67" fmla="*/ 619 h 775"/>
              <a:gd name="T68" fmla="*/ 4869 w 9529"/>
              <a:gd name="T69" fmla="*/ 189 h 775"/>
              <a:gd name="T70" fmla="*/ 5943 w 9529"/>
              <a:gd name="T71" fmla="*/ 557 h 775"/>
              <a:gd name="T72" fmla="*/ 5579 w 9529"/>
              <a:gd name="T73" fmla="*/ 486 h 775"/>
              <a:gd name="T74" fmla="*/ 5837 w 9529"/>
              <a:gd name="T75" fmla="*/ 197 h 775"/>
              <a:gd name="T76" fmla="*/ 5847 w 9529"/>
              <a:gd name="T77" fmla="*/ 314 h 775"/>
              <a:gd name="T78" fmla="*/ 5717 w 9529"/>
              <a:gd name="T79" fmla="*/ 503 h 775"/>
              <a:gd name="T80" fmla="*/ 5736 w 9529"/>
              <a:gd name="T81" fmla="*/ 48 h 775"/>
              <a:gd name="T82" fmla="*/ 5638 w 9529"/>
              <a:gd name="T83" fmla="*/ 107 h 775"/>
              <a:gd name="T84" fmla="*/ 5927 w 9529"/>
              <a:gd name="T85" fmla="*/ 96 h 775"/>
              <a:gd name="T86" fmla="*/ 5820 w 9529"/>
              <a:gd name="T87" fmla="*/ 56 h 775"/>
              <a:gd name="T88" fmla="*/ 6176 w 9529"/>
              <a:gd name="T89" fmla="*/ 602 h 775"/>
              <a:gd name="T90" fmla="*/ 6098 w 9529"/>
              <a:gd name="T91" fmla="*/ 474 h 775"/>
              <a:gd name="T92" fmla="*/ 7436 w 9529"/>
              <a:gd name="T93" fmla="*/ 624 h 775"/>
              <a:gd name="T94" fmla="*/ 7459 w 9529"/>
              <a:gd name="T95" fmla="*/ 519 h 775"/>
              <a:gd name="T96" fmla="*/ 8024 w 9529"/>
              <a:gd name="T97" fmla="*/ 588 h 775"/>
              <a:gd name="T98" fmla="*/ 7880 w 9529"/>
              <a:gd name="T99" fmla="*/ 203 h 775"/>
              <a:gd name="T100" fmla="*/ 8143 w 9529"/>
              <a:gd name="T101" fmla="*/ 203 h 775"/>
              <a:gd name="T102" fmla="*/ 8402 w 9529"/>
              <a:gd name="T103" fmla="*/ 619 h 775"/>
              <a:gd name="T104" fmla="*/ 8267 w 9529"/>
              <a:gd name="T105" fmla="*/ 185 h 775"/>
              <a:gd name="T106" fmla="*/ 8784 w 9529"/>
              <a:gd name="T107" fmla="*/ 617 h 775"/>
              <a:gd name="T108" fmla="*/ 8511 w 9529"/>
              <a:gd name="T109" fmla="*/ 352 h 775"/>
              <a:gd name="T110" fmla="*/ 8865 w 9529"/>
              <a:gd name="T111" fmla="*/ 245 h 775"/>
              <a:gd name="T112" fmla="*/ 8709 w 9529"/>
              <a:gd name="T113" fmla="*/ 291 h 775"/>
              <a:gd name="T114" fmla="*/ 8729 w 9529"/>
              <a:gd name="T115" fmla="*/ 524 h 775"/>
              <a:gd name="T116" fmla="*/ 9164 w 9529"/>
              <a:gd name="T117" fmla="*/ 538 h 775"/>
              <a:gd name="T118" fmla="*/ 8988 w 9529"/>
              <a:gd name="T119" fmla="*/ 347 h 775"/>
              <a:gd name="T120" fmla="*/ 9290 w 9529"/>
              <a:gd name="T121" fmla="*/ 272 h 775"/>
              <a:gd name="T122" fmla="*/ 9098 w 9529"/>
              <a:gd name="T123" fmla="*/ 340 h 775"/>
              <a:gd name="T124" fmla="*/ 9216 w 9529"/>
              <a:gd name="T125" fmla="*/ 61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529" h="775">
                <a:moveTo>
                  <a:pt x="9453" y="467"/>
                </a:moveTo>
                <a:lnTo>
                  <a:pt x="9460" y="467"/>
                </a:lnTo>
                <a:lnTo>
                  <a:pt x="9467" y="469"/>
                </a:lnTo>
                <a:lnTo>
                  <a:pt x="9475" y="471"/>
                </a:lnTo>
                <a:lnTo>
                  <a:pt x="9481" y="474"/>
                </a:lnTo>
                <a:lnTo>
                  <a:pt x="9488" y="477"/>
                </a:lnTo>
                <a:lnTo>
                  <a:pt x="9495" y="481"/>
                </a:lnTo>
                <a:lnTo>
                  <a:pt x="9501" y="485"/>
                </a:lnTo>
                <a:lnTo>
                  <a:pt x="9506" y="490"/>
                </a:lnTo>
                <a:lnTo>
                  <a:pt x="9512" y="495"/>
                </a:lnTo>
                <a:lnTo>
                  <a:pt x="9516" y="502"/>
                </a:lnTo>
                <a:lnTo>
                  <a:pt x="9519" y="507"/>
                </a:lnTo>
                <a:lnTo>
                  <a:pt x="9522" y="513"/>
                </a:lnTo>
                <a:lnTo>
                  <a:pt x="9525" y="521"/>
                </a:lnTo>
                <a:lnTo>
                  <a:pt x="9527" y="528"/>
                </a:lnTo>
                <a:lnTo>
                  <a:pt x="9529" y="536"/>
                </a:lnTo>
                <a:lnTo>
                  <a:pt x="9529" y="544"/>
                </a:lnTo>
                <a:lnTo>
                  <a:pt x="9529" y="552"/>
                </a:lnTo>
                <a:lnTo>
                  <a:pt x="9527" y="558"/>
                </a:lnTo>
                <a:lnTo>
                  <a:pt x="9525" y="566"/>
                </a:lnTo>
                <a:lnTo>
                  <a:pt x="9522" y="573"/>
                </a:lnTo>
                <a:lnTo>
                  <a:pt x="9519" y="579"/>
                </a:lnTo>
                <a:lnTo>
                  <a:pt x="9516" y="586"/>
                </a:lnTo>
                <a:lnTo>
                  <a:pt x="9512" y="591"/>
                </a:lnTo>
                <a:lnTo>
                  <a:pt x="9506" y="598"/>
                </a:lnTo>
                <a:lnTo>
                  <a:pt x="9501" y="602"/>
                </a:lnTo>
                <a:lnTo>
                  <a:pt x="9495" y="607"/>
                </a:lnTo>
                <a:lnTo>
                  <a:pt x="9488" y="609"/>
                </a:lnTo>
                <a:lnTo>
                  <a:pt x="9481" y="613"/>
                </a:lnTo>
                <a:lnTo>
                  <a:pt x="9475" y="616"/>
                </a:lnTo>
                <a:lnTo>
                  <a:pt x="9467" y="617"/>
                </a:lnTo>
                <a:lnTo>
                  <a:pt x="9460" y="619"/>
                </a:lnTo>
                <a:lnTo>
                  <a:pt x="9453" y="619"/>
                </a:lnTo>
                <a:lnTo>
                  <a:pt x="9445" y="619"/>
                </a:lnTo>
                <a:lnTo>
                  <a:pt x="9437" y="617"/>
                </a:lnTo>
                <a:lnTo>
                  <a:pt x="9429" y="616"/>
                </a:lnTo>
                <a:lnTo>
                  <a:pt x="9422" y="613"/>
                </a:lnTo>
                <a:lnTo>
                  <a:pt x="9416" y="609"/>
                </a:lnTo>
                <a:lnTo>
                  <a:pt x="9409" y="607"/>
                </a:lnTo>
                <a:lnTo>
                  <a:pt x="9404" y="602"/>
                </a:lnTo>
                <a:lnTo>
                  <a:pt x="9399" y="598"/>
                </a:lnTo>
                <a:lnTo>
                  <a:pt x="9393" y="591"/>
                </a:lnTo>
                <a:lnTo>
                  <a:pt x="9389" y="586"/>
                </a:lnTo>
                <a:lnTo>
                  <a:pt x="9386" y="579"/>
                </a:lnTo>
                <a:lnTo>
                  <a:pt x="9382" y="573"/>
                </a:lnTo>
                <a:lnTo>
                  <a:pt x="9379" y="566"/>
                </a:lnTo>
                <a:lnTo>
                  <a:pt x="9378" y="558"/>
                </a:lnTo>
                <a:lnTo>
                  <a:pt x="9376" y="552"/>
                </a:lnTo>
                <a:lnTo>
                  <a:pt x="9376" y="544"/>
                </a:lnTo>
                <a:lnTo>
                  <a:pt x="9376" y="536"/>
                </a:lnTo>
                <a:lnTo>
                  <a:pt x="9378" y="528"/>
                </a:lnTo>
                <a:lnTo>
                  <a:pt x="9379" y="521"/>
                </a:lnTo>
                <a:lnTo>
                  <a:pt x="9382" y="513"/>
                </a:lnTo>
                <a:lnTo>
                  <a:pt x="9386" y="507"/>
                </a:lnTo>
                <a:lnTo>
                  <a:pt x="9389" y="502"/>
                </a:lnTo>
                <a:lnTo>
                  <a:pt x="9393" y="495"/>
                </a:lnTo>
                <a:lnTo>
                  <a:pt x="9399" y="490"/>
                </a:lnTo>
                <a:lnTo>
                  <a:pt x="9404" y="485"/>
                </a:lnTo>
                <a:lnTo>
                  <a:pt x="9409" y="481"/>
                </a:lnTo>
                <a:lnTo>
                  <a:pt x="9416" y="477"/>
                </a:lnTo>
                <a:lnTo>
                  <a:pt x="9422" y="474"/>
                </a:lnTo>
                <a:lnTo>
                  <a:pt x="9429" y="471"/>
                </a:lnTo>
                <a:lnTo>
                  <a:pt x="9437" y="469"/>
                </a:lnTo>
                <a:lnTo>
                  <a:pt x="9445" y="467"/>
                </a:lnTo>
                <a:lnTo>
                  <a:pt x="9453" y="467"/>
                </a:lnTo>
                <a:close/>
                <a:moveTo>
                  <a:pt x="302" y="131"/>
                </a:moveTo>
                <a:lnTo>
                  <a:pt x="302" y="613"/>
                </a:lnTo>
                <a:lnTo>
                  <a:pt x="187" y="613"/>
                </a:lnTo>
                <a:lnTo>
                  <a:pt x="187" y="131"/>
                </a:lnTo>
                <a:lnTo>
                  <a:pt x="0" y="131"/>
                </a:lnTo>
                <a:lnTo>
                  <a:pt x="0" y="22"/>
                </a:lnTo>
                <a:lnTo>
                  <a:pt x="490" y="22"/>
                </a:lnTo>
                <a:lnTo>
                  <a:pt x="490" y="131"/>
                </a:lnTo>
                <a:lnTo>
                  <a:pt x="302" y="131"/>
                </a:lnTo>
                <a:close/>
                <a:moveTo>
                  <a:pt x="876" y="408"/>
                </a:moveTo>
                <a:lnTo>
                  <a:pt x="875" y="432"/>
                </a:lnTo>
                <a:lnTo>
                  <a:pt x="873" y="443"/>
                </a:lnTo>
                <a:lnTo>
                  <a:pt x="872" y="454"/>
                </a:lnTo>
                <a:lnTo>
                  <a:pt x="869" y="465"/>
                </a:lnTo>
                <a:lnTo>
                  <a:pt x="868" y="470"/>
                </a:lnTo>
                <a:lnTo>
                  <a:pt x="867" y="475"/>
                </a:lnTo>
                <a:lnTo>
                  <a:pt x="863" y="486"/>
                </a:lnTo>
                <a:lnTo>
                  <a:pt x="859" y="495"/>
                </a:lnTo>
                <a:lnTo>
                  <a:pt x="855" y="506"/>
                </a:lnTo>
                <a:lnTo>
                  <a:pt x="851" y="515"/>
                </a:lnTo>
                <a:lnTo>
                  <a:pt x="841" y="532"/>
                </a:lnTo>
                <a:lnTo>
                  <a:pt x="827" y="549"/>
                </a:lnTo>
                <a:lnTo>
                  <a:pt x="821" y="557"/>
                </a:lnTo>
                <a:lnTo>
                  <a:pt x="814" y="565"/>
                </a:lnTo>
                <a:lnTo>
                  <a:pt x="806" y="571"/>
                </a:lnTo>
                <a:lnTo>
                  <a:pt x="799" y="578"/>
                </a:lnTo>
                <a:lnTo>
                  <a:pt x="791" y="584"/>
                </a:lnTo>
                <a:lnTo>
                  <a:pt x="783" y="590"/>
                </a:lnTo>
                <a:lnTo>
                  <a:pt x="774" y="596"/>
                </a:lnTo>
                <a:lnTo>
                  <a:pt x="764" y="600"/>
                </a:lnTo>
                <a:lnTo>
                  <a:pt x="746" y="609"/>
                </a:lnTo>
                <a:lnTo>
                  <a:pt x="736" y="613"/>
                </a:lnTo>
                <a:lnTo>
                  <a:pt x="726" y="617"/>
                </a:lnTo>
                <a:lnTo>
                  <a:pt x="705" y="621"/>
                </a:lnTo>
                <a:lnTo>
                  <a:pt x="683" y="625"/>
                </a:lnTo>
                <a:lnTo>
                  <a:pt x="661" y="626"/>
                </a:lnTo>
                <a:lnTo>
                  <a:pt x="638" y="625"/>
                </a:lnTo>
                <a:lnTo>
                  <a:pt x="626" y="624"/>
                </a:lnTo>
                <a:lnTo>
                  <a:pt x="616" y="621"/>
                </a:lnTo>
                <a:lnTo>
                  <a:pt x="605" y="620"/>
                </a:lnTo>
                <a:lnTo>
                  <a:pt x="595" y="617"/>
                </a:lnTo>
                <a:lnTo>
                  <a:pt x="586" y="613"/>
                </a:lnTo>
                <a:lnTo>
                  <a:pt x="575" y="609"/>
                </a:lnTo>
                <a:lnTo>
                  <a:pt x="566" y="605"/>
                </a:lnTo>
                <a:lnTo>
                  <a:pt x="557" y="600"/>
                </a:lnTo>
                <a:lnTo>
                  <a:pt x="538" y="590"/>
                </a:lnTo>
                <a:lnTo>
                  <a:pt x="523" y="578"/>
                </a:lnTo>
                <a:lnTo>
                  <a:pt x="515" y="571"/>
                </a:lnTo>
                <a:lnTo>
                  <a:pt x="507" y="565"/>
                </a:lnTo>
                <a:lnTo>
                  <a:pt x="500" y="557"/>
                </a:lnTo>
                <a:lnTo>
                  <a:pt x="494" y="549"/>
                </a:lnTo>
                <a:lnTo>
                  <a:pt x="487" y="541"/>
                </a:lnTo>
                <a:lnTo>
                  <a:pt x="482" y="532"/>
                </a:lnTo>
                <a:lnTo>
                  <a:pt x="475" y="524"/>
                </a:lnTo>
                <a:lnTo>
                  <a:pt x="472" y="515"/>
                </a:lnTo>
                <a:lnTo>
                  <a:pt x="466" y="506"/>
                </a:lnTo>
                <a:lnTo>
                  <a:pt x="462" y="495"/>
                </a:lnTo>
                <a:lnTo>
                  <a:pt x="458" y="486"/>
                </a:lnTo>
                <a:lnTo>
                  <a:pt x="454" y="475"/>
                </a:lnTo>
                <a:lnTo>
                  <a:pt x="450" y="454"/>
                </a:lnTo>
                <a:lnTo>
                  <a:pt x="447" y="432"/>
                </a:lnTo>
                <a:lnTo>
                  <a:pt x="447" y="420"/>
                </a:lnTo>
                <a:lnTo>
                  <a:pt x="445" y="408"/>
                </a:lnTo>
                <a:lnTo>
                  <a:pt x="447" y="397"/>
                </a:lnTo>
                <a:lnTo>
                  <a:pt x="447" y="385"/>
                </a:lnTo>
                <a:lnTo>
                  <a:pt x="448" y="374"/>
                </a:lnTo>
                <a:lnTo>
                  <a:pt x="450" y="362"/>
                </a:lnTo>
                <a:lnTo>
                  <a:pt x="452" y="352"/>
                </a:lnTo>
                <a:lnTo>
                  <a:pt x="453" y="347"/>
                </a:lnTo>
                <a:lnTo>
                  <a:pt x="454" y="341"/>
                </a:lnTo>
                <a:lnTo>
                  <a:pt x="458" y="331"/>
                </a:lnTo>
                <a:lnTo>
                  <a:pt x="462" y="320"/>
                </a:lnTo>
                <a:lnTo>
                  <a:pt x="466" y="311"/>
                </a:lnTo>
                <a:lnTo>
                  <a:pt x="472" y="302"/>
                </a:lnTo>
                <a:lnTo>
                  <a:pt x="482" y="283"/>
                </a:lnTo>
                <a:lnTo>
                  <a:pt x="494" y="268"/>
                </a:lnTo>
                <a:lnTo>
                  <a:pt x="500" y="260"/>
                </a:lnTo>
                <a:lnTo>
                  <a:pt x="507" y="252"/>
                </a:lnTo>
                <a:lnTo>
                  <a:pt x="515" y="245"/>
                </a:lnTo>
                <a:lnTo>
                  <a:pt x="523" y="239"/>
                </a:lnTo>
                <a:lnTo>
                  <a:pt x="538" y="226"/>
                </a:lnTo>
                <a:lnTo>
                  <a:pt x="557" y="215"/>
                </a:lnTo>
                <a:lnTo>
                  <a:pt x="575" y="207"/>
                </a:lnTo>
                <a:lnTo>
                  <a:pt x="586" y="203"/>
                </a:lnTo>
                <a:lnTo>
                  <a:pt x="595" y="199"/>
                </a:lnTo>
                <a:lnTo>
                  <a:pt x="605" y="197"/>
                </a:lnTo>
                <a:lnTo>
                  <a:pt x="616" y="195"/>
                </a:lnTo>
                <a:lnTo>
                  <a:pt x="638" y="192"/>
                </a:lnTo>
                <a:lnTo>
                  <a:pt x="661" y="190"/>
                </a:lnTo>
                <a:lnTo>
                  <a:pt x="683" y="192"/>
                </a:lnTo>
                <a:lnTo>
                  <a:pt x="695" y="193"/>
                </a:lnTo>
                <a:lnTo>
                  <a:pt x="705" y="195"/>
                </a:lnTo>
                <a:lnTo>
                  <a:pt x="716" y="197"/>
                </a:lnTo>
                <a:lnTo>
                  <a:pt x="726" y="199"/>
                </a:lnTo>
                <a:lnTo>
                  <a:pt x="736" y="203"/>
                </a:lnTo>
                <a:lnTo>
                  <a:pt x="746" y="207"/>
                </a:lnTo>
                <a:lnTo>
                  <a:pt x="755" y="211"/>
                </a:lnTo>
                <a:lnTo>
                  <a:pt x="764" y="215"/>
                </a:lnTo>
                <a:lnTo>
                  <a:pt x="774" y="220"/>
                </a:lnTo>
                <a:lnTo>
                  <a:pt x="783" y="226"/>
                </a:lnTo>
                <a:lnTo>
                  <a:pt x="791" y="232"/>
                </a:lnTo>
                <a:lnTo>
                  <a:pt x="799" y="239"/>
                </a:lnTo>
                <a:lnTo>
                  <a:pt x="806" y="245"/>
                </a:lnTo>
                <a:lnTo>
                  <a:pt x="814" y="252"/>
                </a:lnTo>
                <a:lnTo>
                  <a:pt x="821" y="260"/>
                </a:lnTo>
                <a:lnTo>
                  <a:pt x="827" y="268"/>
                </a:lnTo>
                <a:lnTo>
                  <a:pt x="834" y="276"/>
                </a:lnTo>
                <a:lnTo>
                  <a:pt x="841" y="283"/>
                </a:lnTo>
                <a:lnTo>
                  <a:pt x="846" y="293"/>
                </a:lnTo>
                <a:lnTo>
                  <a:pt x="851" y="302"/>
                </a:lnTo>
                <a:lnTo>
                  <a:pt x="855" y="311"/>
                </a:lnTo>
                <a:lnTo>
                  <a:pt x="859" y="320"/>
                </a:lnTo>
                <a:lnTo>
                  <a:pt x="863" y="331"/>
                </a:lnTo>
                <a:lnTo>
                  <a:pt x="867" y="341"/>
                </a:lnTo>
                <a:lnTo>
                  <a:pt x="872" y="362"/>
                </a:lnTo>
                <a:lnTo>
                  <a:pt x="875" y="385"/>
                </a:lnTo>
                <a:lnTo>
                  <a:pt x="876" y="397"/>
                </a:lnTo>
                <a:lnTo>
                  <a:pt x="876" y="408"/>
                </a:lnTo>
                <a:close/>
                <a:moveTo>
                  <a:pt x="764" y="408"/>
                </a:moveTo>
                <a:lnTo>
                  <a:pt x="764" y="394"/>
                </a:lnTo>
                <a:lnTo>
                  <a:pt x="763" y="381"/>
                </a:lnTo>
                <a:lnTo>
                  <a:pt x="760" y="369"/>
                </a:lnTo>
                <a:lnTo>
                  <a:pt x="757" y="357"/>
                </a:lnTo>
                <a:lnTo>
                  <a:pt x="751" y="347"/>
                </a:lnTo>
                <a:lnTo>
                  <a:pt x="746" y="337"/>
                </a:lnTo>
                <a:lnTo>
                  <a:pt x="739" y="328"/>
                </a:lnTo>
                <a:lnTo>
                  <a:pt x="733" y="320"/>
                </a:lnTo>
                <a:lnTo>
                  <a:pt x="725" y="314"/>
                </a:lnTo>
                <a:lnTo>
                  <a:pt x="721" y="311"/>
                </a:lnTo>
                <a:lnTo>
                  <a:pt x="717" y="308"/>
                </a:lnTo>
                <a:lnTo>
                  <a:pt x="713" y="306"/>
                </a:lnTo>
                <a:lnTo>
                  <a:pt x="709" y="303"/>
                </a:lnTo>
                <a:lnTo>
                  <a:pt x="700" y="299"/>
                </a:lnTo>
                <a:lnTo>
                  <a:pt x="691" y="295"/>
                </a:lnTo>
                <a:lnTo>
                  <a:pt x="680" y="294"/>
                </a:lnTo>
                <a:lnTo>
                  <a:pt x="671" y="291"/>
                </a:lnTo>
                <a:lnTo>
                  <a:pt x="661" y="291"/>
                </a:lnTo>
                <a:lnTo>
                  <a:pt x="650" y="291"/>
                </a:lnTo>
                <a:lnTo>
                  <a:pt x="641" y="294"/>
                </a:lnTo>
                <a:lnTo>
                  <a:pt x="630" y="295"/>
                </a:lnTo>
                <a:lnTo>
                  <a:pt x="621" y="299"/>
                </a:lnTo>
                <a:lnTo>
                  <a:pt x="612" y="303"/>
                </a:lnTo>
                <a:lnTo>
                  <a:pt x="604" y="308"/>
                </a:lnTo>
                <a:lnTo>
                  <a:pt x="596" y="314"/>
                </a:lnTo>
                <a:lnTo>
                  <a:pt x="592" y="318"/>
                </a:lnTo>
                <a:lnTo>
                  <a:pt x="588" y="320"/>
                </a:lnTo>
                <a:lnTo>
                  <a:pt x="582" y="328"/>
                </a:lnTo>
                <a:lnTo>
                  <a:pt x="575" y="337"/>
                </a:lnTo>
                <a:lnTo>
                  <a:pt x="570" y="347"/>
                </a:lnTo>
                <a:lnTo>
                  <a:pt x="565" y="357"/>
                </a:lnTo>
                <a:lnTo>
                  <a:pt x="562" y="369"/>
                </a:lnTo>
                <a:lnTo>
                  <a:pt x="558" y="381"/>
                </a:lnTo>
                <a:lnTo>
                  <a:pt x="557" y="394"/>
                </a:lnTo>
                <a:lnTo>
                  <a:pt x="557" y="408"/>
                </a:lnTo>
                <a:lnTo>
                  <a:pt x="557" y="423"/>
                </a:lnTo>
                <a:lnTo>
                  <a:pt x="558" y="436"/>
                </a:lnTo>
                <a:lnTo>
                  <a:pt x="562" y="448"/>
                </a:lnTo>
                <a:lnTo>
                  <a:pt x="565" y="458"/>
                </a:lnTo>
                <a:lnTo>
                  <a:pt x="570" y="469"/>
                </a:lnTo>
                <a:lnTo>
                  <a:pt x="575" y="479"/>
                </a:lnTo>
                <a:lnTo>
                  <a:pt x="582" y="487"/>
                </a:lnTo>
                <a:lnTo>
                  <a:pt x="588" y="495"/>
                </a:lnTo>
                <a:lnTo>
                  <a:pt x="596" y="503"/>
                </a:lnTo>
                <a:lnTo>
                  <a:pt x="600" y="506"/>
                </a:lnTo>
                <a:lnTo>
                  <a:pt x="604" y="508"/>
                </a:lnTo>
                <a:lnTo>
                  <a:pt x="608" y="511"/>
                </a:lnTo>
                <a:lnTo>
                  <a:pt x="612" y="513"/>
                </a:lnTo>
                <a:lnTo>
                  <a:pt x="621" y="517"/>
                </a:lnTo>
                <a:lnTo>
                  <a:pt x="630" y="521"/>
                </a:lnTo>
                <a:lnTo>
                  <a:pt x="641" y="523"/>
                </a:lnTo>
                <a:lnTo>
                  <a:pt x="650" y="524"/>
                </a:lnTo>
                <a:lnTo>
                  <a:pt x="661" y="525"/>
                </a:lnTo>
                <a:lnTo>
                  <a:pt x="671" y="524"/>
                </a:lnTo>
                <a:lnTo>
                  <a:pt x="680" y="523"/>
                </a:lnTo>
                <a:lnTo>
                  <a:pt x="691" y="521"/>
                </a:lnTo>
                <a:lnTo>
                  <a:pt x="700" y="517"/>
                </a:lnTo>
                <a:lnTo>
                  <a:pt x="709" y="513"/>
                </a:lnTo>
                <a:lnTo>
                  <a:pt x="717" y="508"/>
                </a:lnTo>
                <a:lnTo>
                  <a:pt x="725" y="503"/>
                </a:lnTo>
                <a:lnTo>
                  <a:pt x="729" y="499"/>
                </a:lnTo>
                <a:lnTo>
                  <a:pt x="733" y="496"/>
                </a:lnTo>
                <a:lnTo>
                  <a:pt x="739" y="489"/>
                </a:lnTo>
                <a:lnTo>
                  <a:pt x="746" y="479"/>
                </a:lnTo>
                <a:lnTo>
                  <a:pt x="751" y="470"/>
                </a:lnTo>
                <a:lnTo>
                  <a:pt x="757" y="460"/>
                </a:lnTo>
                <a:lnTo>
                  <a:pt x="760" y="448"/>
                </a:lnTo>
                <a:lnTo>
                  <a:pt x="763" y="436"/>
                </a:lnTo>
                <a:lnTo>
                  <a:pt x="764" y="423"/>
                </a:lnTo>
                <a:lnTo>
                  <a:pt x="764" y="408"/>
                </a:lnTo>
                <a:close/>
                <a:moveTo>
                  <a:pt x="1002" y="0"/>
                </a:moveTo>
                <a:lnTo>
                  <a:pt x="1009" y="0"/>
                </a:lnTo>
                <a:lnTo>
                  <a:pt x="1015" y="1"/>
                </a:lnTo>
                <a:lnTo>
                  <a:pt x="1022" y="2"/>
                </a:lnTo>
                <a:lnTo>
                  <a:pt x="1028" y="5"/>
                </a:lnTo>
                <a:lnTo>
                  <a:pt x="1035" y="8"/>
                </a:lnTo>
                <a:lnTo>
                  <a:pt x="1040" y="11"/>
                </a:lnTo>
                <a:lnTo>
                  <a:pt x="1045" y="15"/>
                </a:lnTo>
                <a:lnTo>
                  <a:pt x="1051" y="19"/>
                </a:lnTo>
                <a:lnTo>
                  <a:pt x="1055" y="25"/>
                </a:lnTo>
                <a:lnTo>
                  <a:pt x="1059" y="30"/>
                </a:lnTo>
                <a:lnTo>
                  <a:pt x="1063" y="36"/>
                </a:lnTo>
                <a:lnTo>
                  <a:pt x="1065" y="42"/>
                </a:lnTo>
                <a:lnTo>
                  <a:pt x="1066" y="48"/>
                </a:lnTo>
                <a:lnTo>
                  <a:pt x="1069" y="55"/>
                </a:lnTo>
                <a:lnTo>
                  <a:pt x="1070" y="61"/>
                </a:lnTo>
                <a:lnTo>
                  <a:pt x="1070" y="69"/>
                </a:lnTo>
                <a:lnTo>
                  <a:pt x="1070" y="76"/>
                </a:lnTo>
                <a:lnTo>
                  <a:pt x="1069" y="82"/>
                </a:lnTo>
                <a:lnTo>
                  <a:pt x="1066" y="89"/>
                </a:lnTo>
                <a:lnTo>
                  <a:pt x="1065" y="96"/>
                </a:lnTo>
                <a:lnTo>
                  <a:pt x="1063" y="101"/>
                </a:lnTo>
                <a:lnTo>
                  <a:pt x="1059" y="106"/>
                </a:lnTo>
                <a:lnTo>
                  <a:pt x="1055" y="111"/>
                </a:lnTo>
                <a:lnTo>
                  <a:pt x="1051" y="117"/>
                </a:lnTo>
                <a:lnTo>
                  <a:pt x="1045" y="121"/>
                </a:lnTo>
                <a:lnTo>
                  <a:pt x="1040" y="124"/>
                </a:lnTo>
                <a:lnTo>
                  <a:pt x="1035" y="128"/>
                </a:lnTo>
                <a:lnTo>
                  <a:pt x="1028" y="131"/>
                </a:lnTo>
                <a:lnTo>
                  <a:pt x="1022" y="134"/>
                </a:lnTo>
                <a:lnTo>
                  <a:pt x="1015" y="135"/>
                </a:lnTo>
                <a:lnTo>
                  <a:pt x="1009" y="136"/>
                </a:lnTo>
                <a:lnTo>
                  <a:pt x="1002" y="136"/>
                </a:lnTo>
                <a:lnTo>
                  <a:pt x="994" y="136"/>
                </a:lnTo>
                <a:lnTo>
                  <a:pt x="988" y="135"/>
                </a:lnTo>
                <a:lnTo>
                  <a:pt x="981" y="134"/>
                </a:lnTo>
                <a:lnTo>
                  <a:pt x="976" y="131"/>
                </a:lnTo>
                <a:lnTo>
                  <a:pt x="969" y="128"/>
                </a:lnTo>
                <a:lnTo>
                  <a:pt x="964" y="124"/>
                </a:lnTo>
                <a:lnTo>
                  <a:pt x="959" y="121"/>
                </a:lnTo>
                <a:lnTo>
                  <a:pt x="954" y="117"/>
                </a:lnTo>
                <a:lnTo>
                  <a:pt x="950" y="111"/>
                </a:lnTo>
                <a:lnTo>
                  <a:pt x="946" y="106"/>
                </a:lnTo>
                <a:lnTo>
                  <a:pt x="942" y="101"/>
                </a:lnTo>
                <a:lnTo>
                  <a:pt x="939" y="96"/>
                </a:lnTo>
                <a:lnTo>
                  <a:pt x="936" y="89"/>
                </a:lnTo>
                <a:lnTo>
                  <a:pt x="935" y="82"/>
                </a:lnTo>
                <a:lnTo>
                  <a:pt x="934" y="76"/>
                </a:lnTo>
                <a:lnTo>
                  <a:pt x="934" y="69"/>
                </a:lnTo>
                <a:lnTo>
                  <a:pt x="934" y="61"/>
                </a:lnTo>
                <a:lnTo>
                  <a:pt x="935" y="55"/>
                </a:lnTo>
                <a:lnTo>
                  <a:pt x="936" y="48"/>
                </a:lnTo>
                <a:lnTo>
                  <a:pt x="939" y="42"/>
                </a:lnTo>
                <a:lnTo>
                  <a:pt x="942" y="36"/>
                </a:lnTo>
                <a:lnTo>
                  <a:pt x="946" y="30"/>
                </a:lnTo>
                <a:lnTo>
                  <a:pt x="950" y="25"/>
                </a:lnTo>
                <a:lnTo>
                  <a:pt x="954" y="19"/>
                </a:lnTo>
                <a:lnTo>
                  <a:pt x="959" y="15"/>
                </a:lnTo>
                <a:lnTo>
                  <a:pt x="964" y="11"/>
                </a:lnTo>
                <a:lnTo>
                  <a:pt x="969" y="8"/>
                </a:lnTo>
                <a:lnTo>
                  <a:pt x="976" y="5"/>
                </a:lnTo>
                <a:lnTo>
                  <a:pt x="981" y="2"/>
                </a:lnTo>
                <a:lnTo>
                  <a:pt x="988" y="1"/>
                </a:lnTo>
                <a:lnTo>
                  <a:pt x="994" y="0"/>
                </a:lnTo>
                <a:lnTo>
                  <a:pt x="1002" y="0"/>
                </a:lnTo>
                <a:close/>
                <a:moveTo>
                  <a:pt x="947" y="613"/>
                </a:moveTo>
                <a:lnTo>
                  <a:pt x="947" y="203"/>
                </a:lnTo>
                <a:lnTo>
                  <a:pt x="1057" y="203"/>
                </a:lnTo>
                <a:lnTo>
                  <a:pt x="1057" y="613"/>
                </a:lnTo>
                <a:lnTo>
                  <a:pt x="947" y="613"/>
                </a:lnTo>
                <a:close/>
                <a:moveTo>
                  <a:pt x="1388" y="613"/>
                </a:moveTo>
                <a:lnTo>
                  <a:pt x="1277" y="613"/>
                </a:lnTo>
                <a:lnTo>
                  <a:pt x="1110" y="203"/>
                </a:lnTo>
                <a:lnTo>
                  <a:pt x="1231" y="203"/>
                </a:lnTo>
                <a:lnTo>
                  <a:pt x="1333" y="478"/>
                </a:lnTo>
                <a:lnTo>
                  <a:pt x="1430" y="203"/>
                </a:lnTo>
                <a:lnTo>
                  <a:pt x="1547" y="203"/>
                </a:lnTo>
                <a:lnTo>
                  <a:pt x="1388" y="613"/>
                </a:lnTo>
                <a:close/>
                <a:moveTo>
                  <a:pt x="1986" y="408"/>
                </a:moveTo>
                <a:lnTo>
                  <a:pt x="1985" y="432"/>
                </a:lnTo>
                <a:lnTo>
                  <a:pt x="1983" y="443"/>
                </a:lnTo>
                <a:lnTo>
                  <a:pt x="1982" y="454"/>
                </a:lnTo>
                <a:lnTo>
                  <a:pt x="1979" y="465"/>
                </a:lnTo>
                <a:lnTo>
                  <a:pt x="1978" y="470"/>
                </a:lnTo>
                <a:lnTo>
                  <a:pt x="1977" y="475"/>
                </a:lnTo>
                <a:lnTo>
                  <a:pt x="1973" y="486"/>
                </a:lnTo>
                <a:lnTo>
                  <a:pt x="1970" y="495"/>
                </a:lnTo>
                <a:lnTo>
                  <a:pt x="1965" y="506"/>
                </a:lnTo>
                <a:lnTo>
                  <a:pt x="1961" y="515"/>
                </a:lnTo>
                <a:lnTo>
                  <a:pt x="1950" y="532"/>
                </a:lnTo>
                <a:lnTo>
                  <a:pt x="1939" y="549"/>
                </a:lnTo>
                <a:lnTo>
                  <a:pt x="1931" y="557"/>
                </a:lnTo>
                <a:lnTo>
                  <a:pt x="1924" y="565"/>
                </a:lnTo>
                <a:lnTo>
                  <a:pt x="1918" y="571"/>
                </a:lnTo>
                <a:lnTo>
                  <a:pt x="1910" y="578"/>
                </a:lnTo>
                <a:lnTo>
                  <a:pt x="1900" y="584"/>
                </a:lnTo>
                <a:lnTo>
                  <a:pt x="1893" y="590"/>
                </a:lnTo>
                <a:lnTo>
                  <a:pt x="1883" y="596"/>
                </a:lnTo>
                <a:lnTo>
                  <a:pt x="1876" y="600"/>
                </a:lnTo>
                <a:lnTo>
                  <a:pt x="1856" y="609"/>
                </a:lnTo>
                <a:lnTo>
                  <a:pt x="1847" y="613"/>
                </a:lnTo>
                <a:lnTo>
                  <a:pt x="1836" y="617"/>
                </a:lnTo>
                <a:lnTo>
                  <a:pt x="1815" y="621"/>
                </a:lnTo>
                <a:lnTo>
                  <a:pt x="1794" y="625"/>
                </a:lnTo>
                <a:lnTo>
                  <a:pt x="1770" y="626"/>
                </a:lnTo>
                <a:lnTo>
                  <a:pt x="1748" y="625"/>
                </a:lnTo>
                <a:lnTo>
                  <a:pt x="1738" y="624"/>
                </a:lnTo>
                <a:lnTo>
                  <a:pt x="1727" y="621"/>
                </a:lnTo>
                <a:lnTo>
                  <a:pt x="1715" y="620"/>
                </a:lnTo>
                <a:lnTo>
                  <a:pt x="1706" y="617"/>
                </a:lnTo>
                <a:lnTo>
                  <a:pt x="1696" y="613"/>
                </a:lnTo>
                <a:lnTo>
                  <a:pt x="1685" y="609"/>
                </a:lnTo>
                <a:lnTo>
                  <a:pt x="1676" y="605"/>
                </a:lnTo>
                <a:lnTo>
                  <a:pt x="1667" y="600"/>
                </a:lnTo>
                <a:lnTo>
                  <a:pt x="1650" y="590"/>
                </a:lnTo>
                <a:lnTo>
                  <a:pt x="1633" y="578"/>
                </a:lnTo>
                <a:lnTo>
                  <a:pt x="1625" y="571"/>
                </a:lnTo>
                <a:lnTo>
                  <a:pt x="1617" y="565"/>
                </a:lnTo>
                <a:lnTo>
                  <a:pt x="1610" y="557"/>
                </a:lnTo>
                <a:lnTo>
                  <a:pt x="1604" y="549"/>
                </a:lnTo>
                <a:lnTo>
                  <a:pt x="1597" y="541"/>
                </a:lnTo>
                <a:lnTo>
                  <a:pt x="1592" y="532"/>
                </a:lnTo>
                <a:lnTo>
                  <a:pt x="1587" y="524"/>
                </a:lnTo>
                <a:lnTo>
                  <a:pt x="1581" y="515"/>
                </a:lnTo>
                <a:lnTo>
                  <a:pt x="1576" y="506"/>
                </a:lnTo>
                <a:lnTo>
                  <a:pt x="1572" y="495"/>
                </a:lnTo>
                <a:lnTo>
                  <a:pt x="1568" y="486"/>
                </a:lnTo>
                <a:lnTo>
                  <a:pt x="1566" y="475"/>
                </a:lnTo>
                <a:lnTo>
                  <a:pt x="1560" y="454"/>
                </a:lnTo>
                <a:lnTo>
                  <a:pt x="1556" y="432"/>
                </a:lnTo>
                <a:lnTo>
                  <a:pt x="1556" y="420"/>
                </a:lnTo>
                <a:lnTo>
                  <a:pt x="1556" y="408"/>
                </a:lnTo>
                <a:lnTo>
                  <a:pt x="1556" y="397"/>
                </a:lnTo>
                <a:lnTo>
                  <a:pt x="1556" y="385"/>
                </a:lnTo>
                <a:lnTo>
                  <a:pt x="1558" y="374"/>
                </a:lnTo>
                <a:lnTo>
                  <a:pt x="1560" y="362"/>
                </a:lnTo>
                <a:lnTo>
                  <a:pt x="1563" y="352"/>
                </a:lnTo>
                <a:lnTo>
                  <a:pt x="1564" y="347"/>
                </a:lnTo>
                <a:lnTo>
                  <a:pt x="1566" y="341"/>
                </a:lnTo>
                <a:lnTo>
                  <a:pt x="1568" y="331"/>
                </a:lnTo>
                <a:lnTo>
                  <a:pt x="1572" y="320"/>
                </a:lnTo>
                <a:lnTo>
                  <a:pt x="1576" y="311"/>
                </a:lnTo>
                <a:lnTo>
                  <a:pt x="1581" y="302"/>
                </a:lnTo>
                <a:lnTo>
                  <a:pt x="1592" y="283"/>
                </a:lnTo>
                <a:lnTo>
                  <a:pt x="1604" y="268"/>
                </a:lnTo>
                <a:lnTo>
                  <a:pt x="1610" y="260"/>
                </a:lnTo>
                <a:lnTo>
                  <a:pt x="1617" y="252"/>
                </a:lnTo>
                <a:lnTo>
                  <a:pt x="1625" y="245"/>
                </a:lnTo>
                <a:lnTo>
                  <a:pt x="1633" y="239"/>
                </a:lnTo>
                <a:lnTo>
                  <a:pt x="1650" y="226"/>
                </a:lnTo>
                <a:lnTo>
                  <a:pt x="1667" y="215"/>
                </a:lnTo>
                <a:lnTo>
                  <a:pt x="1685" y="207"/>
                </a:lnTo>
                <a:lnTo>
                  <a:pt x="1696" y="203"/>
                </a:lnTo>
                <a:lnTo>
                  <a:pt x="1706" y="199"/>
                </a:lnTo>
                <a:lnTo>
                  <a:pt x="1715" y="197"/>
                </a:lnTo>
                <a:lnTo>
                  <a:pt x="1727" y="195"/>
                </a:lnTo>
                <a:lnTo>
                  <a:pt x="1748" y="192"/>
                </a:lnTo>
                <a:lnTo>
                  <a:pt x="1770" y="190"/>
                </a:lnTo>
                <a:lnTo>
                  <a:pt x="1794" y="192"/>
                </a:lnTo>
                <a:lnTo>
                  <a:pt x="1805" y="193"/>
                </a:lnTo>
                <a:lnTo>
                  <a:pt x="1815" y="195"/>
                </a:lnTo>
                <a:lnTo>
                  <a:pt x="1826" y="197"/>
                </a:lnTo>
                <a:lnTo>
                  <a:pt x="1836" y="199"/>
                </a:lnTo>
                <a:lnTo>
                  <a:pt x="1847" y="203"/>
                </a:lnTo>
                <a:lnTo>
                  <a:pt x="1856" y="207"/>
                </a:lnTo>
                <a:lnTo>
                  <a:pt x="1866" y="211"/>
                </a:lnTo>
                <a:lnTo>
                  <a:pt x="1876" y="215"/>
                </a:lnTo>
                <a:lnTo>
                  <a:pt x="1883" y="220"/>
                </a:lnTo>
                <a:lnTo>
                  <a:pt x="1893" y="226"/>
                </a:lnTo>
                <a:lnTo>
                  <a:pt x="1900" y="232"/>
                </a:lnTo>
                <a:lnTo>
                  <a:pt x="1910" y="239"/>
                </a:lnTo>
                <a:lnTo>
                  <a:pt x="1918" y="245"/>
                </a:lnTo>
                <a:lnTo>
                  <a:pt x="1924" y="252"/>
                </a:lnTo>
                <a:lnTo>
                  <a:pt x="1931" y="260"/>
                </a:lnTo>
                <a:lnTo>
                  <a:pt x="1939" y="268"/>
                </a:lnTo>
                <a:lnTo>
                  <a:pt x="1944" y="276"/>
                </a:lnTo>
                <a:lnTo>
                  <a:pt x="1950" y="283"/>
                </a:lnTo>
                <a:lnTo>
                  <a:pt x="1956" y="293"/>
                </a:lnTo>
                <a:lnTo>
                  <a:pt x="1961" y="302"/>
                </a:lnTo>
                <a:lnTo>
                  <a:pt x="1965" y="311"/>
                </a:lnTo>
                <a:lnTo>
                  <a:pt x="1970" y="320"/>
                </a:lnTo>
                <a:lnTo>
                  <a:pt x="1973" y="331"/>
                </a:lnTo>
                <a:lnTo>
                  <a:pt x="1977" y="341"/>
                </a:lnTo>
                <a:lnTo>
                  <a:pt x="1982" y="362"/>
                </a:lnTo>
                <a:lnTo>
                  <a:pt x="1985" y="385"/>
                </a:lnTo>
                <a:lnTo>
                  <a:pt x="1986" y="397"/>
                </a:lnTo>
                <a:lnTo>
                  <a:pt x="1986" y="408"/>
                </a:lnTo>
                <a:close/>
                <a:moveTo>
                  <a:pt x="1876" y="408"/>
                </a:moveTo>
                <a:lnTo>
                  <a:pt x="1874" y="394"/>
                </a:lnTo>
                <a:lnTo>
                  <a:pt x="1873" y="381"/>
                </a:lnTo>
                <a:lnTo>
                  <a:pt x="1870" y="369"/>
                </a:lnTo>
                <a:lnTo>
                  <a:pt x="1866" y="357"/>
                </a:lnTo>
                <a:lnTo>
                  <a:pt x="1862" y="347"/>
                </a:lnTo>
                <a:lnTo>
                  <a:pt x="1856" y="337"/>
                </a:lnTo>
                <a:lnTo>
                  <a:pt x="1851" y="328"/>
                </a:lnTo>
                <a:lnTo>
                  <a:pt x="1843" y="320"/>
                </a:lnTo>
                <a:lnTo>
                  <a:pt x="1836" y="314"/>
                </a:lnTo>
                <a:lnTo>
                  <a:pt x="1832" y="311"/>
                </a:lnTo>
                <a:lnTo>
                  <a:pt x="1828" y="308"/>
                </a:lnTo>
                <a:lnTo>
                  <a:pt x="1823" y="306"/>
                </a:lnTo>
                <a:lnTo>
                  <a:pt x="1819" y="303"/>
                </a:lnTo>
                <a:lnTo>
                  <a:pt x="1810" y="299"/>
                </a:lnTo>
                <a:lnTo>
                  <a:pt x="1801" y="295"/>
                </a:lnTo>
                <a:lnTo>
                  <a:pt x="1791" y="294"/>
                </a:lnTo>
                <a:lnTo>
                  <a:pt x="1781" y="291"/>
                </a:lnTo>
                <a:lnTo>
                  <a:pt x="1770" y="291"/>
                </a:lnTo>
                <a:lnTo>
                  <a:pt x="1761" y="291"/>
                </a:lnTo>
                <a:lnTo>
                  <a:pt x="1751" y="294"/>
                </a:lnTo>
                <a:lnTo>
                  <a:pt x="1742" y="295"/>
                </a:lnTo>
                <a:lnTo>
                  <a:pt x="1732" y="299"/>
                </a:lnTo>
                <a:lnTo>
                  <a:pt x="1723" y="303"/>
                </a:lnTo>
                <a:lnTo>
                  <a:pt x="1714" y="308"/>
                </a:lnTo>
                <a:lnTo>
                  <a:pt x="1706" y="314"/>
                </a:lnTo>
                <a:lnTo>
                  <a:pt x="1702" y="318"/>
                </a:lnTo>
                <a:lnTo>
                  <a:pt x="1698" y="320"/>
                </a:lnTo>
                <a:lnTo>
                  <a:pt x="1692" y="328"/>
                </a:lnTo>
                <a:lnTo>
                  <a:pt x="1685" y="337"/>
                </a:lnTo>
                <a:lnTo>
                  <a:pt x="1680" y="347"/>
                </a:lnTo>
                <a:lnTo>
                  <a:pt x="1676" y="357"/>
                </a:lnTo>
                <a:lnTo>
                  <a:pt x="1672" y="369"/>
                </a:lnTo>
                <a:lnTo>
                  <a:pt x="1669" y="381"/>
                </a:lnTo>
                <a:lnTo>
                  <a:pt x="1667" y="394"/>
                </a:lnTo>
                <a:lnTo>
                  <a:pt x="1667" y="408"/>
                </a:lnTo>
                <a:lnTo>
                  <a:pt x="1667" y="423"/>
                </a:lnTo>
                <a:lnTo>
                  <a:pt x="1669" y="436"/>
                </a:lnTo>
                <a:lnTo>
                  <a:pt x="1672" y="448"/>
                </a:lnTo>
                <a:lnTo>
                  <a:pt x="1676" y="458"/>
                </a:lnTo>
                <a:lnTo>
                  <a:pt x="1680" y="469"/>
                </a:lnTo>
                <a:lnTo>
                  <a:pt x="1685" y="479"/>
                </a:lnTo>
                <a:lnTo>
                  <a:pt x="1692" y="487"/>
                </a:lnTo>
                <a:lnTo>
                  <a:pt x="1698" y="495"/>
                </a:lnTo>
                <a:lnTo>
                  <a:pt x="1706" y="503"/>
                </a:lnTo>
                <a:lnTo>
                  <a:pt x="1710" y="506"/>
                </a:lnTo>
                <a:lnTo>
                  <a:pt x="1714" y="508"/>
                </a:lnTo>
                <a:lnTo>
                  <a:pt x="1718" y="511"/>
                </a:lnTo>
                <a:lnTo>
                  <a:pt x="1723" y="513"/>
                </a:lnTo>
                <a:lnTo>
                  <a:pt x="1732" y="517"/>
                </a:lnTo>
                <a:lnTo>
                  <a:pt x="1742" y="521"/>
                </a:lnTo>
                <a:lnTo>
                  <a:pt x="1751" y="523"/>
                </a:lnTo>
                <a:lnTo>
                  <a:pt x="1761" y="524"/>
                </a:lnTo>
                <a:lnTo>
                  <a:pt x="1770" y="525"/>
                </a:lnTo>
                <a:lnTo>
                  <a:pt x="1781" y="524"/>
                </a:lnTo>
                <a:lnTo>
                  <a:pt x="1791" y="523"/>
                </a:lnTo>
                <a:lnTo>
                  <a:pt x="1801" y="521"/>
                </a:lnTo>
                <a:lnTo>
                  <a:pt x="1810" y="517"/>
                </a:lnTo>
                <a:lnTo>
                  <a:pt x="1819" y="513"/>
                </a:lnTo>
                <a:lnTo>
                  <a:pt x="1828" y="508"/>
                </a:lnTo>
                <a:lnTo>
                  <a:pt x="1836" y="503"/>
                </a:lnTo>
                <a:lnTo>
                  <a:pt x="1840" y="499"/>
                </a:lnTo>
                <a:lnTo>
                  <a:pt x="1843" y="496"/>
                </a:lnTo>
                <a:lnTo>
                  <a:pt x="1851" y="489"/>
                </a:lnTo>
                <a:lnTo>
                  <a:pt x="1856" y="479"/>
                </a:lnTo>
                <a:lnTo>
                  <a:pt x="1862" y="470"/>
                </a:lnTo>
                <a:lnTo>
                  <a:pt x="1866" y="460"/>
                </a:lnTo>
                <a:lnTo>
                  <a:pt x="1870" y="448"/>
                </a:lnTo>
                <a:lnTo>
                  <a:pt x="1873" y="436"/>
                </a:lnTo>
                <a:lnTo>
                  <a:pt x="1874" y="423"/>
                </a:lnTo>
                <a:lnTo>
                  <a:pt x="1876" y="408"/>
                </a:lnTo>
                <a:close/>
                <a:moveTo>
                  <a:pt x="2116" y="467"/>
                </a:moveTo>
                <a:lnTo>
                  <a:pt x="2124" y="467"/>
                </a:lnTo>
                <a:lnTo>
                  <a:pt x="2132" y="469"/>
                </a:lnTo>
                <a:lnTo>
                  <a:pt x="2138" y="471"/>
                </a:lnTo>
                <a:lnTo>
                  <a:pt x="2146" y="474"/>
                </a:lnTo>
                <a:lnTo>
                  <a:pt x="2153" y="477"/>
                </a:lnTo>
                <a:lnTo>
                  <a:pt x="2159" y="481"/>
                </a:lnTo>
                <a:lnTo>
                  <a:pt x="2164" y="485"/>
                </a:lnTo>
                <a:lnTo>
                  <a:pt x="2170" y="490"/>
                </a:lnTo>
                <a:lnTo>
                  <a:pt x="2175" y="495"/>
                </a:lnTo>
                <a:lnTo>
                  <a:pt x="2180" y="502"/>
                </a:lnTo>
                <a:lnTo>
                  <a:pt x="2183" y="507"/>
                </a:lnTo>
                <a:lnTo>
                  <a:pt x="2187" y="513"/>
                </a:lnTo>
                <a:lnTo>
                  <a:pt x="2189" y="521"/>
                </a:lnTo>
                <a:lnTo>
                  <a:pt x="2191" y="528"/>
                </a:lnTo>
                <a:lnTo>
                  <a:pt x="2192" y="536"/>
                </a:lnTo>
                <a:lnTo>
                  <a:pt x="2192" y="544"/>
                </a:lnTo>
                <a:lnTo>
                  <a:pt x="2192" y="552"/>
                </a:lnTo>
                <a:lnTo>
                  <a:pt x="2191" y="558"/>
                </a:lnTo>
                <a:lnTo>
                  <a:pt x="2189" y="566"/>
                </a:lnTo>
                <a:lnTo>
                  <a:pt x="2187" y="573"/>
                </a:lnTo>
                <a:lnTo>
                  <a:pt x="2183" y="579"/>
                </a:lnTo>
                <a:lnTo>
                  <a:pt x="2180" y="586"/>
                </a:lnTo>
                <a:lnTo>
                  <a:pt x="2175" y="591"/>
                </a:lnTo>
                <a:lnTo>
                  <a:pt x="2170" y="598"/>
                </a:lnTo>
                <a:lnTo>
                  <a:pt x="2164" y="602"/>
                </a:lnTo>
                <a:lnTo>
                  <a:pt x="2159" y="607"/>
                </a:lnTo>
                <a:lnTo>
                  <a:pt x="2153" y="609"/>
                </a:lnTo>
                <a:lnTo>
                  <a:pt x="2146" y="613"/>
                </a:lnTo>
                <a:lnTo>
                  <a:pt x="2138" y="616"/>
                </a:lnTo>
                <a:lnTo>
                  <a:pt x="2132" y="617"/>
                </a:lnTo>
                <a:lnTo>
                  <a:pt x="2124" y="619"/>
                </a:lnTo>
                <a:lnTo>
                  <a:pt x="2116" y="619"/>
                </a:lnTo>
                <a:lnTo>
                  <a:pt x="2108" y="619"/>
                </a:lnTo>
                <a:lnTo>
                  <a:pt x="2100" y="617"/>
                </a:lnTo>
                <a:lnTo>
                  <a:pt x="2094" y="616"/>
                </a:lnTo>
                <a:lnTo>
                  <a:pt x="2087" y="613"/>
                </a:lnTo>
                <a:lnTo>
                  <a:pt x="2080" y="609"/>
                </a:lnTo>
                <a:lnTo>
                  <a:pt x="2074" y="607"/>
                </a:lnTo>
                <a:lnTo>
                  <a:pt x="2067" y="602"/>
                </a:lnTo>
                <a:lnTo>
                  <a:pt x="2062" y="598"/>
                </a:lnTo>
                <a:lnTo>
                  <a:pt x="2058" y="591"/>
                </a:lnTo>
                <a:lnTo>
                  <a:pt x="2053" y="586"/>
                </a:lnTo>
                <a:lnTo>
                  <a:pt x="2049" y="579"/>
                </a:lnTo>
                <a:lnTo>
                  <a:pt x="2046" y="573"/>
                </a:lnTo>
                <a:lnTo>
                  <a:pt x="2044" y="566"/>
                </a:lnTo>
                <a:lnTo>
                  <a:pt x="2042" y="558"/>
                </a:lnTo>
                <a:lnTo>
                  <a:pt x="2041" y="552"/>
                </a:lnTo>
                <a:lnTo>
                  <a:pt x="2040" y="544"/>
                </a:lnTo>
                <a:lnTo>
                  <a:pt x="2041" y="536"/>
                </a:lnTo>
                <a:lnTo>
                  <a:pt x="2042" y="528"/>
                </a:lnTo>
                <a:lnTo>
                  <a:pt x="2044" y="521"/>
                </a:lnTo>
                <a:lnTo>
                  <a:pt x="2046" y="513"/>
                </a:lnTo>
                <a:lnTo>
                  <a:pt x="2049" y="507"/>
                </a:lnTo>
                <a:lnTo>
                  <a:pt x="2053" y="502"/>
                </a:lnTo>
                <a:lnTo>
                  <a:pt x="2058" y="495"/>
                </a:lnTo>
                <a:lnTo>
                  <a:pt x="2062" y="490"/>
                </a:lnTo>
                <a:lnTo>
                  <a:pt x="2067" y="485"/>
                </a:lnTo>
                <a:lnTo>
                  <a:pt x="2074" y="481"/>
                </a:lnTo>
                <a:lnTo>
                  <a:pt x="2080" y="477"/>
                </a:lnTo>
                <a:lnTo>
                  <a:pt x="2087" y="474"/>
                </a:lnTo>
                <a:lnTo>
                  <a:pt x="2094" y="471"/>
                </a:lnTo>
                <a:lnTo>
                  <a:pt x="2100" y="469"/>
                </a:lnTo>
                <a:lnTo>
                  <a:pt x="2108" y="467"/>
                </a:lnTo>
                <a:lnTo>
                  <a:pt x="2116" y="467"/>
                </a:lnTo>
                <a:close/>
                <a:moveTo>
                  <a:pt x="2460" y="22"/>
                </a:moveTo>
                <a:lnTo>
                  <a:pt x="2595" y="22"/>
                </a:lnTo>
                <a:lnTo>
                  <a:pt x="2728" y="256"/>
                </a:lnTo>
                <a:lnTo>
                  <a:pt x="2861" y="22"/>
                </a:lnTo>
                <a:lnTo>
                  <a:pt x="2989" y="22"/>
                </a:lnTo>
                <a:lnTo>
                  <a:pt x="2780" y="365"/>
                </a:lnTo>
                <a:lnTo>
                  <a:pt x="2780" y="613"/>
                </a:lnTo>
                <a:lnTo>
                  <a:pt x="2666" y="613"/>
                </a:lnTo>
                <a:lnTo>
                  <a:pt x="2666" y="365"/>
                </a:lnTo>
                <a:lnTo>
                  <a:pt x="2460" y="22"/>
                </a:lnTo>
                <a:close/>
                <a:moveTo>
                  <a:pt x="3155" y="613"/>
                </a:moveTo>
                <a:lnTo>
                  <a:pt x="3044" y="613"/>
                </a:lnTo>
                <a:lnTo>
                  <a:pt x="3044" y="10"/>
                </a:lnTo>
                <a:lnTo>
                  <a:pt x="3155" y="10"/>
                </a:lnTo>
                <a:lnTo>
                  <a:pt x="3155" y="237"/>
                </a:lnTo>
                <a:lnTo>
                  <a:pt x="3160" y="232"/>
                </a:lnTo>
                <a:lnTo>
                  <a:pt x="3165" y="227"/>
                </a:lnTo>
                <a:lnTo>
                  <a:pt x="3178" y="216"/>
                </a:lnTo>
                <a:lnTo>
                  <a:pt x="3185" y="213"/>
                </a:lnTo>
                <a:lnTo>
                  <a:pt x="3192" y="209"/>
                </a:lnTo>
                <a:lnTo>
                  <a:pt x="3206" y="203"/>
                </a:lnTo>
                <a:lnTo>
                  <a:pt x="3213" y="201"/>
                </a:lnTo>
                <a:lnTo>
                  <a:pt x="3220" y="198"/>
                </a:lnTo>
                <a:lnTo>
                  <a:pt x="3235" y="195"/>
                </a:lnTo>
                <a:lnTo>
                  <a:pt x="3251" y="193"/>
                </a:lnTo>
                <a:lnTo>
                  <a:pt x="3265" y="193"/>
                </a:lnTo>
                <a:lnTo>
                  <a:pt x="3276" y="193"/>
                </a:lnTo>
                <a:lnTo>
                  <a:pt x="3285" y="193"/>
                </a:lnTo>
                <a:lnTo>
                  <a:pt x="3302" y="195"/>
                </a:lnTo>
                <a:lnTo>
                  <a:pt x="3310" y="198"/>
                </a:lnTo>
                <a:lnTo>
                  <a:pt x="3319" y="199"/>
                </a:lnTo>
                <a:lnTo>
                  <a:pt x="3326" y="202"/>
                </a:lnTo>
                <a:lnTo>
                  <a:pt x="3333" y="205"/>
                </a:lnTo>
                <a:lnTo>
                  <a:pt x="3340" y="209"/>
                </a:lnTo>
                <a:lnTo>
                  <a:pt x="3347" y="213"/>
                </a:lnTo>
                <a:lnTo>
                  <a:pt x="3360" y="220"/>
                </a:lnTo>
                <a:lnTo>
                  <a:pt x="3371" y="230"/>
                </a:lnTo>
                <a:lnTo>
                  <a:pt x="3381" y="240"/>
                </a:lnTo>
                <a:lnTo>
                  <a:pt x="3386" y="245"/>
                </a:lnTo>
                <a:lnTo>
                  <a:pt x="3390" y="252"/>
                </a:lnTo>
                <a:lnTo>
                  <a:pt x="3398" y="264"/>
                </a:lnTo>
                <a:lnTo>
                  <a:pt x="3400" y="270"/>
                </a:lnTo>
                <a:lnTo>
                  <a:pt x="3404" y="277"/>
                </a:lnTo>
                <a:lnTo>
                  <a:pt x="3408" y="291"/>
                </a:lnTo>
                <a:lnTo>
                  <a:pt x="3411" y="299"/>
                </a:lnTo>
                <a:lnTo>
                  <a:pt x="3414" y="307"/>
                </a:lnTo>
                <a:lnTo>
                  <a:pt x="3416" y="322"/>
                </a:lnTo>
                <a:lnTo>
                  <a:pt x="3417" y="339"/>
                </a:lnTo>
                <a:lnTo>
                  <a:pt x="3417" y="354"/>
                </a:lnTo>
                <a:lnTo>
                  <a:pt x="3417" y="613"/>
                </a:lnTo>
                <a:lnTo>
                  <a:pt x="3307" y="613"/>
                </a:lnTo>
                <a:lnTo>
                  <a:pt x="3307" y="374"/>
                </a:lnTo>
                <a:lnTo>
                  <a:pt x="3306" y="357"/>
                </a:lnTo>
                <a:lnTo>
                  <a:pt x="3305" y="349"/>
                </a:lnTo>
                <a:lnTo>
                  <a:pt x="3303" y="343"/>
                </a:lnTo>
                <a:lnTo>
                  <a:pt x="3301" y="335"/>
                </a:lnTo>
                <a:lnTo>
                  <a:pt x="3298" y="328"/>
                </a:lnTo>
                <a:lnTo>
                  <a:pt x="3294" y="322"/>
                </a:lnTo>
                <a:lnTo>
                  <a:pt x="3289" y="316"/>
                </a:lnTo>
                <a:lnTo>
                  <a:pt x="3285" y="311"/>
                </a:lnTo>
                <a:lnTo>
                  <a:pt x="3278" y="306"/>
                </a:lnTo>
                <a:lnTo>
                  <a:pt x="3276" y="305"/>
                </a:lnTo>
                <a:lnTo>
                  <a:pt x="3273" y="302"/>
                </a:lnTo>
                <a:lnTo>
                  <a:pt x="3266" y="299"/>
                </a:lnTo>
                <a:lnTo>
                  <a:pt x="3259" y="297"/>
                </a:lnTo>
                <a:lnTo>
                  <a:pt x="3249" y="294"/>
                </a:lnTo>
                <a:lnTo>
                  <a:pt x="3241" y="293"/>
                </a:lnTo>
                <a:lnTo>
                  <a:pt x="3231" y="293"/>
                </a:lnTo>
                <a:lnTo>
                  <a:pt x="3223" y="293"/>
                </a:lnTo>
                <a:lnTo>
                  <a:pt x="3215" y="294"/>
                </a:lnTo>
                <a:lnTo>
                  <a:pt x="3207" y="295"/>
                </a:lnTo>
                <a:lnTo>
                  <a:pt x="3201" y="298"/>
                </a:lnTo>
                <a:lnTo>
                  <a:pt x="3193" y="302"/>
                </a:lnTo>
                <a:lnTo>
                  <a:pt x="3188" y="306"/>
                </a:lnTo>
                <a:lnTo>
                  <a:pt x="3181" y="310"/>
                </a:lnTo>
                <a:lnTo>
                  <a:pt x="3177" y="315"/>
                </a:lnTo>
                <a:lnTo>
                  <a:pt x="3172" y="322"/>
                </a:lnTo>
                <a:lnTo>
                  <a:pt x="3169" y="324"/>
                </a:lnTo>
                <a:lnTo>
                  <a:pt x="3168" y="327"/>
                </a:lnTo>
                <a:lnTo>
                  <a:pt x="3164" y="333"/>
                </a:lnTo>
                <a:lnTo>
                  <a:pt x="3161" y="341"/>
                </a:lnTo>
                <a:lnTo>
                  <a:pt x="3159" y="348"/>
                </a:lnTo>
                <a:lnTo>
                  <a:pt x="3157" y="356"/>
                </a:lnTo>
                <a:lnTo>
                  <a:pt x="3156" y="364"/>
                </a:lnTo>
                <a:lnTo>
                  <a:pt x="3155" y="373"/>
                </a:lnTo>
                <a:lnTo>
                  <a:pt x="3155" y="613"/>
                </a:lnTo>
                <a:close/>
                <a:moveTo>
                  <a:pt x="3653" y="203"/>
                </a:moveTo>
                <a:lnTo>
                  <a:pt x="3734" y="203"/>
                </a:lnTo>
                <a:lnTo>
                  <a:pt x="3734" y="302"/>
                </a:lnTo>
                <a:lnTo>
                  <a:pt x="3653" y="302"/>
                </a:lnTo>
                <a:lnTo>
                  <a:pt x="3653" y="473"/>
                </a:lnTo>
                <a:lnTo>
                  <a:pt x="3653" y="486"/>
                </a:lnTo>
                <a:lnTo>
                  <a:pt x="3655" y="496"/>
                </a:lnTo>
                <a:lnTo>
                  <a:pt x="3656" y="500"/>
                </a:lnTo>
                <a:lnTo>
                  <a:pt x="3659" y="504"/>
                </a:lnTo>
                <a:lnTo>
                  <a:pt x="3664" y="511"/>
                </a:lnTo>
                <a:lnTo>
                  <a:pt x="3667" y="513"/>
                </a:lnTo>
                <a:lnTo>
                  <a:pt x="3671" y="515"/>
                </a:lnTo>
                <a:lnTo>
                  <a:pt x="3679" y="519"/>
                </a:lnTo>
                <a:lnTo>
                  <a:pt x="3684" y="520"/>
                </a:lnTo>
                <a:lnTo>
                  <a:pt x="3689" y="520"/>
                </a:lnTo>
                <a:lnTo>
                  <a:pt x="3700" y="521"/>
                </a:lnTo>
                <a:lnTo>
                  <a:pt x="3710" y="520"/>
                </a:lnTo>
                <a:lnTo>
                  <a:pt x="3720" y="520"/>
                </a:lnTo>
                <a:lnTo>
                  <a:pt x="3729" y="519"/>
                </a:lnTo>
                <a:lnTo>
                  <a:pt x="3734" y="517"/>
                </a:lnTo>
                <a:lnTo>
                  <a:pt x="3734" y="609"/>
                </a:lnTo>
                <a:lnTo>
                  <a:pt x="3725" y="612"/>
                </a:lnTo>
                <a:lnTo>
                  <a:pt x="3712" y="616"/>
                </a:lnTo>
                <a:lnTo>
                  <a:pt x="3695" y="619"/>
                </a:lnTo>
                <a:lnTo>
                  <a:pt x="3684" y="619"/>
                </a:lnTo>
                <a:lnTo>
                  <a:pt x="3672" y="619"/>
                </a:lnTo>
                <a:lnTo>
                  <a:pt x="3658" y="619"/>
                </a:lnTo>
                <a:lnTo>
                  <a:pt x="3643" y="617"/>
                </a:lnTo>
                <a:lnTo>
                  <a:pt x="3630" y="615"/>
                </a:lnTo>
                <a:lnTo>
                  <a:pt x="3618" y="611"/>
                </a:lnTo>
                <a:lnTo>
                  <a:pt x="3612" y="608"/>
                </a:lnTo>
                <a:lnTo>
                  <a:pt x="3607" y="605"/>
                </a:lnTo>
                <a:lnTo>
                  <a:pt x="3596" y="600"/>
                </a:lnTo>
                <a:lnTo>
                  <a:pt x="3586" y="594"/>
                </a:lnTo>
                <a:lnTo>
                  <a:pt x="3582" y="590"/>
                </a:lnTo>
                <a:lnTo>
                  <a:pt x="3576" y="586"/>
                </a:lnTo>
                <a:lnTo>
                  <a:pt x="3572" y="582"/>
                </a:lnTo>
                <a:lnTo>
                  <a:pt x="3568" y="577"/>
                </a:lnTo>
                <a:lnTo>
                  <a:pt x="3566" y="573"/>
                </a:lnTo>
                <a:lnTo>
                  <a:pt x="3562" y="567"/>
                </a:lnTo>
                <a:lnTo>
                  <a:pt x="3559" y="562"/>
                </a:lnTo>
                <a:lnTo>
                  <a:pt x="3555" y="557"/>
                </a:lnTo>
                <a:lnTo>
                  <a:pt x="3553" y="552"/>
                </a:lnTo>
                <a:lnTo>
                  <a:pt x="3551" y="546"/>
                </a:lnTo>
                <a:lnTo>
                  <a:pt x="3549" y="540"/>
                </a:lnTo>
                <a:lnTo>
                  <a:pt x="3547" y="533"/>
                </a:lnTo>
                <a:lnTo>
                  <a:pt x="3545" y="520"/>
                </a:lnTo>
                <a:lnTo>
                  <a:pt x="3542" y="507"/>
                </a:lnTo>
                <a:lnTo>
                  <a:pt x="3542" y="492"/>
                </a:lnTo>
                <a:lnTo>
                  <a:pt x="3542" y="302"/>
                </a:lnTo>
                <a:lnTo>
                  <a:pt x="3467" y="302"/>
                </a:lnTo>
                <a:lnTo>
                  <a:pt x="3467" y="203"/>
                </a:lnTo>
                <a:lnTo>
                  <a:pt x="3488" y="203"/>
                </a:lnTo>
                <a:lnTo>
                  <a:pt x="3496" y="203"/>
                </a:lnTo>
                <a:lnTo>
                  <a:pt x="3504" y="202"/>
                </a:lnTo>
                <a:lnTo>
                  <a:pt x="3511" y="201"/>
                </a:lnTo>
                <a:lnTo>
                  <a:pt x="3517" y="198"/>
                </a:lnTo>
                <a:lnTo>
                  <a:pt x="3523" y="195"/>
                </a:lnTo>
                <a:lnTo>
                  <a:pt x="3528" y="193"/>
                </a:lnTo>
                <a:lnTo>
                  <a:pt x="3533" y="189"/>
                </a:lnTo>
                <a:lnTo>
                  <a:pt x="3537" y="185"/>
                </a:lnTo>
                <a:lnTo>
                  <a:pt x="3540" y="180"/>
                </a:lnTo>
                <a:lnTo>
                  <a:pt x="3544" y="174"/>
                </a:lnTo>
                <a:lnTo>
                  <a:pt x="3546" y="169"/>
                </a:lnTo>
                <a:lnTo>
                  <a:pt x="3549" y="164"/>
                </a:lnTo>
                <a:lnTo>
                  <a:pt x="3550" y="157"/>
                </a:lnTo>
                <a:lnTo>
                  <a:pt x="3551" y="152"/>
                </a:lnTo>
                <a:lnTo>
                  <a:pt x="3551" y="146"/>
                </a:lnTo>
                <a:lnTo>
                  <a:pt x="3551" y="138"/>
                </a:lnTo>
                <a:lnTo>
                  <a:pt x="3551" y="81"/>
                </a:lnTo>
                <a:lnTo>
                  <a:pt x="3653" y="81"/>
                </a:lnTo>
                <a:lnTo>
                  <a:pt x="3653" y="203"/>
                </a:lnTo>
                <a:close/>
                <a:moveTo>
                  <a:pt x="4175" y="496"/>
                </a:moveTo>
                <a:lnTo>
                  <a:pt x="4171" y="510"/>
                </a:lnTo>
                <a:lnTo>
                  <a:pt x="4166" y="521"/>
                </a:lnTo>
                <a:lnTo>
                  <a:pt x="4160" y="535"/>
                </a:lnTo>
                <a:lnTo>
                  <a:pt x="4152" y="546"/>
                </a:lnTo>
                <a:lnTo>
                  <a:pt x="4144" y="557"/>
                </a:lnTo>
                <a:lnTo>
                  <a:pt x="4133" y="569"/>
                </a:lnTo>
                <a:lnTo>
                  <a:pt x="4123" y="578"/>
                </a:lnTo>
                <a:lnTo>
                  <a:pt x="4112" y="587"/>
                </a:lnTo>
                <a:lnTo>
                  <a:pt x="4099" y="596"/>
                </a:lnTo>
                <a:lnTo>
                  <a:pt x="4086" y="603"/>
                </a:lnTo>
                <a:lnTo>
                  <a:pt x="4073" y="609"/>
                </a:lnTo>
                <a:lnTo>
                  <a:pt x="4057" y="616"/>
                </a:lnTo>
                <a:lnTo>
                  <a:pt x="4049" y="617"/>
                </a:lnTo>
                <a:lnTo>
                  <a:pt x="4041" y="620"/>
                </a:lnTo>
                <a:lnTo>
                  <a:pt x="4024" y="624"/>
                </a:lnTo>
                <a:lnTo>
                  <a:pt x="4016" y="624"/>
                </a:lnTo>
                <a:lnTo>
                  <a:pt x="4007" y="625"/>
                </a:lnTo>
                <a:lnTo>
                  <a:pt x="3989" y="626"/>
                </a:lnTo>
                <a:lnTo>
                  <a:pt x="3968" y="625"/>
                </a:lnTo>
                <a:lnTo>
                  <a:pt x="3957" y="624"/>
                </a:lnTo>
                <a:lnTo>
                  <a:pt x="3947" y="623"/>
                </a:lnTo>
                <a:lnTo>
                  <a:pt x="3938" y="620"/>
                </a:lnTo>
                <a:lnTo>
                  <a:pt x="3927" y="617"/>
                </a:lnTo>
                <a:lnTo>
                  <a:pt x="3918" y="615"/>
                </a:lnTo>
                <a:lnTo>
                  <a:pt x="3909" y="611"/>
                </a:lnTo>
                <a:lnTo>
                  <a:pt x="3899" y="607"/>
                </a:lnTo>
                <a:lnTo>
                  <a:pt x="3890" y="603"/>
                </a:lnTo>
                <a:lnTo>
                  <a:pt x="3881" y="598"/>
                </a:lnTo>
                <a:lnTo>
                  <a:pt x="3872" y="594"/>
                </a:lnTo>
                <a:lnTo>
                  <a:pt x="3856" y="582"/>
                </a:lnTo>
                <a:lnTo>
                  <a:pt x="3848" y="575"/>
                </a:lnTo>
                <a:lnTo>
                  <a:pt x="3840" y="569"/>
                </a:lnTo>
                <a:lnTo>
                  <a:pt x="3834" y="561"/>
                </a:lnTo>
                <a:lnTo>
                  <a:pt x="3827" y="553"/>
                </a:lnTo>
                <a:lnTo>
                  <a:pt x="3814" y="537"/>
                </a:lnTo>
                <a:lnTo>
                  <a:pt x="3809" y="528"/>
                </a:lnTo>
                <a:lnTo>
                  <a:pt x="3804" y="519"/>
                </a:lnTo>
                <a:lnTo>
                  <a:pt x="3798" y="510"/>
                </a:lnTo>
                <a:lnTo>
                  <a:pt x="3794" y="499"/>
                </a:lnTo>
                <a:lnTo>
                  <a:pt x="3790" y="489"/>
                </a:lnTo>
                <a:lnTo>
                  <a:pt x="3787" y="478"/>
                </a:lnTo>
                <a:lnTo>
                  <a:pt x="3784" y="467"/>
                </a:lnTo>
                <a:lnTo>
                  <a:pt x="3781" y="456"/>
                </a:lnTo>
                <a:lnTo>
                  <a:pt x="3780" y="444"/>
                </a:lnTo>
                <a:lnTo>
                  <a:pt x="3779" y="432"/>
                </a:lnTo>
                <a:lnTo>
                  <a:pt x="3777" y="419"/>
                </a:lnTo>
                <a:lnTo>
                  <a:pt x="3777" y="407"/>
                </a:lnTo>
                <a:lnTo>
                  <a:pt x="3777" y="394"/>
                </a:lnTo>
                <a:lnTo>
                  <a:pt x="3779" y="382"/>
                </a:lnTo>
                <a:lnTo>
                  <a:pt x="3780" y="372"/>
                </a:lnTo>
                <a:lnTo>
                  <a:pt x="3781" y="360"/>
                </a:lnTo>
                <a:lnTo>
                  <a:pt x="3784" y="349"/>
                </a:lnTo>
                <a:lnTo>
                  <a:pt x="3787" y="339"/>
                </a:lnTo>
                <a:lnTo>
                  <a:pt x="3790" y="328"/>
                </a:lnTo>
                <a:lnTo>
                  <a:pt x="3794" y="318"/>
                </a:lnTo>
                <a:lnTo>
                  <a:pt x="3798" y="308"/>
                </a:lnTo>
                <a:lnTo>
                  <a:pt x="3802" y="298"/>
                </a:lnTo>
                <a:lnTo>
                  <a:pt x="3813" y="281"/>
                </a:lnTo>
                <a:lnTo>
                  <a:pt x="3819" y="273"/>
                </a:lnTo>
                <a:lnTo>
                  <a:pt x="3825" y="264"/>
                </a:lnTo>
                <a:lnTo>
                  <a:pt x="3831" y="257"/>
                </a:lnTo>
                <a:lnTo>
                  <a:pt x="3839" y="249"/>
                </a:lnTo>
                <a:lnTo>
                  <a:pt x="3854" y="236"/>
                </a:lnTo>
                <a:lnTo>
                  <a:pt x="3861" y="230"/>
                </a:lnTo>
                <a:lnTo>
                  <a:pt x="3869" y="224"/>
                </a:lnTo>
                <a:lnTo>
                  <a:pt x="3885" y="214"/>
                </a:lnTo>
                <a:lnTo>
                  <a:pt x="3903" y="206"/>
                </a:lnTo>
                <a:lnTo>
                  <a:pt x="3911" y="202"/>
                </a:lnTo>
                <a:lnTo>
                  <a:pt x="3920" y="199"/>
                </a:lnTo>
                <a:lnTo>
                  <a:pt x="3940" y="194"/>
                </a:lnTo>
                <a:lnTo>
                  <a:pt x="3949" y="193"/>
                </a:lnTo>
                <a:lnTo>
                  <a:pt x="3959" y="192"/>
                </a:lnTo>
                <a:lnTo>
                  <a:pt x="3978" y="190"/>
                </a:lnTo>
                <a:lnTo>
                  <a:pt x="3990" y="192"/>
                </a:lnTo>
                <a:lnTo>
                  <a:pt x="4002" y="192"/>
                </a:lnTo>
                <a:lnTo>
                  <a:pt x="4024" y="194"/>
                </a:lnTo>
                <a:lnTo>
                  <a:pt x="4035" y="197"/>
                </a:lnTo>
                <a:lnTo>
                  <a:pt x="4044" y="199"/>
                </a:lnTo>
                <a:lnTo>
                  <a:pt x="4064" y="206"/>
                </a:lnTo>
                <a:lnTo>
                  <a:pt x="4073" y="209"/>
                </a:lnTo>
                <a:lnTo>
                  <a:pt x="4082" y="214"/>
                </a:lnTo>
                <a:lnTo>
                  <a:pt x="4090" y="218"/>
                </a:lnTo>
                <a:lnTo>
                  <a:pt x="4098" y="223"/>
                </a:lnTo>
                <a:lnTo>
                  <a:pt x="4106" y="228"/>
                </a:lnTo>
                <a:lnTo>
                  <a:pt x="4114" y="235"/>
                </a:lnTo>
                <a:lnTo>
                  <a:pt x="4120" y="241"/>
                </a:lnTo>
                <a:lnTo>
                  <a:pt x="4128" y="248"/>
                </a:lnTo>
                <a:lnTo>
                  <a:pt x="4133" y="255"/>
                </a:lnTo>
                <a:lnTo>
                  <a:pt x="4140" y="262"/>
                </a:lnTo>
                <a:lnTo>
                  <a:pt x="4145" y="270"/>
                </a:lnTo>
                <a:lnTo>
                  <a:pt x="4150" y="278"/>
                </a:lnTo>
                <a:lnTo>
                  <a:pt x="4156" y="286"/>
                </a:lnTo>
                <a:lnTo>
                  <a:pt x="4160" y="295"/>
                </a:lnTo>
                <a:lnTo>
                  <a:pt x="4163" y="305"/>
                </a:lnTo>
                <a:lnTo>
                  <a:pt x="4167" y="315"/>
                </a:lnTo>
                <a:lnTo>
                  <a:pt x="4170" y="324"/>
                </a:lnTo>
                <a:lnTo>
                  <a:pt x="4174" y="335"/>
                </a:lnTo>
                <a:lnTo>
                  <a:pt x="4175" y="345"/>
                </a:lnTo>
                <a:lnTo>
                  <a:pt x="4178" y="356"/>
                </a:lnTo>
                <a:lnTo>
                  <a:pt x="4179" y="368"/>
                </a:lnTo>
                <a:lnTo>
                  <a:pt x="4181" y="379"/>
                </a:lnTo>
                <a:lnTo>
                  <a:pt x="4181" y="391"/>
                </a:lnTo>
                <a:lnTo>
                  <a:pt x="4181" y="403"/>
                </a:lnTo>
                <a:lnTo>
                  <a:pt x="4181" y="415"/>
                </a:lnTo>
                <a:lnTo>
                  <a:pt x="4181" y="425"/>
                </a:lnTo>
                <a:lnTo>
                  <a:pt x="4179" y="437"/>
                </a:lnTo>
                <a:lnTo>
                  <a:pt x="3886" y="437"/>
                </a:lnTo>
                <a:lnTo>
                  <a:pt x="3888" y="448"/>
                </a:lnTo>
                <a:lnTo>
                  <a:pt x="3888" y="452"/>
                </a:lnTo>
                <a:lnTo>
                  <a:pt x="3889" y="457"/>
                </a:lnTo>
                <a:lnTo>
                  <a:pt x="3890" y="462"/>
                </a:lnTo>
                <a:lnTo>
                  <a:pt x="3892" y="466"/>
                </a:lnTo>
                <a:lnTo>
                  <a:pt x="3896" y="475"/>
                </a:lnTo>
                <a:lnTo>
                  <a:pt x="3901" y="483"/>
                </a:lnTo>
                <a:lnTo>
                  <a:pt x="3906" y="491"/>
                </a:lnTo>
                <a:lnTo>
                  <a:pt x="3911" y="498"/>
                </a:lnTo>
                <a:lnTo>
                  <a:pt x="3918" y="504"/>
                </a:lnTo>
                <a:lnTo>
                  <a:pt x="3926" y="511"/>
                </a:lnTo>
                <a:lnTo>
                  <a:pt x="3934" y="516"/>
                </a:lnTo>
                <a:lnTo>
                  <a:pt x="3942" y="520"/>
                </a:lnTo>
                <a:lnTo>
                  <a:pt x="3951" y="524"/>
                </a:lnTo>
                <a:lnTo>
                  <a:pt x="3960" y="527"/>
                </a:lnTo>
                <a:lnTo>
                  <a:pt x="3969" y="529"/>
                </a:lnTo>
                <a:lnTo>
                  <a:pt x="3980" y="531"/>
                </a:lnTo>
                <a:lnTo>
                  <a:pt x="3990" y="531"/>
                </a:lnTo>
                <a:lnTo>
                  <a:pt x="3999" y="531"/>
                </a:lnTo>
                <a:lnTo>
                  <a:pt x="4007" y="529"/>
                </a:lnTo>
                <a:lnTo>
                  <a:pt x="4016" y="528"/>
                </a:lnTo>
                <a:lnTo>
                  <a:pt x="4024" y="527"/>
                </a:lnTo>
                <a:lnTo>
                  <a:pt x="4031" y="524"/>
                </a:lnTo>
                <a:lnTo>
                  <a:pt x="4039" y="521"/>
                </a:lnTo>
                <a:lnTo>
                  <a:pt x="4045" y="517"/>
                </a:lnTo>
                <a:lnTo>
                  <a:pt x="4051" y="513"/>
                </a:lnTo>
                <a:lnTo>
                  <a:pt x="4056" y="510"/>
                </a:lnTo>
                <a:lnTo>
                  <a:pt x="4061" y="504"/>
                </a:lnTo>
                <a:lnTo>
                  <a:pt x="4066" y="499"/>
                </a:lnTo>
                <a:lnTo>
                  <a:pt x="4070" y="494"/>
                </a:lnTo>
                <a:lnTo>
                  <a:pt x="4077" y="482"/>
                </a:lnTo>
                <a:lnTo>
                  <a:pt x="4081" y="475"/>
                </a:lnTo>
                <a:lnTo>
                  <a:pt x="4083" y="469"/>
                </a:lnTo>
                <a:lnTo>
                  <a:pt x="4175" y="496"/>
                </a:lnTo>
                <a:close/>
                <a:moveTo>
                  <a:pt x="4072" y="361"/>
                </a:moveTo>
                <a:lnTo>
                  <a:pt x="4072" y="354"/>
                </a:lnTo>
                <a:lnTo>
                  <a:pt x="4070" y="347"/>
                </a:lnTo>
                <a:lnTo>
                  <a:pt x="4069" y="339"/>
                </a:lnTo>
                <a:lnTo>
                  <a:pt x="4066" y="332"/>
                </a:lnTo>
                <a:lnTo>
                  <a:pt x="4058" y="318"/>
                </a:lnTo>
                <a:lnTo>
                  <a:pt x="4054" y="311"/>
                </a:lnTo>
                <a:lnTo>
                  <a:pt x="4049" y="306"/>
                </a:lnTo>
                <a:lnTo>
                  <a:pt x="4044" y="301"/>
                </a:lnTo>
                <a:lnTo>
                  <a:pt x="4037" y="295"/>
                </a:lnTo>
                <a:lnTo>
                  <a:pt x="4029" y="291"/>
                </a:lnTo>
                <a:lnTo>
                  <a:pt x="4022" y="287"/>
                </a:lnTo>
                <a:lnTo>
                  <a:pt x="4012" y="285"/>
                </a:lnTo>
                <a:lnTo>
                  <a:pt x="4002" y="282"/>
                </a:lnTo>
                <a:lnTo>
                  <a:pt x="3991" y="281"/>
                </a:lnTo>
                <a:lnTo>
                  <a:pt x="3981" y="281"/>
                </a:lnTo>
                <a:lnTo>
                  <a:pt x="3970" y="281"/>
                </a:lnTo>
                <a:lnTo>
                  <a:pt x="3960" y="282"/>
                </a:lnTo>
                <a:lnTo>
                  <a:pt x="3951" y="285"/>
                </a:lnTo>
                <a:lnTo>
                  <a:pt x="3942" y="287"/>
                </a:lnTo>
                <a:lnTo>
                  <a:pt x="3938" y="290"/>
                </a:lnTo>
                <a:lnTo>
                  <a:pt x="3934" y="291"/>
                </a:lnTo>
                <a:lnTo>
                  <a:pt x="3927" y="297"/>
                </a:lnTo>
                <a:lnTo>
                  <a:pt x="3920" y="302"/>
                </a:lnTo>
                <a:lnTo>
                  <a:pt x="3914" y="307"/>
                </a:lnTo>
                <a:lnTo>
                  <a:pt x="3909" y="314"/>
                </a:lnTo>
                <a:lnTo>
                  <a:pt x="3903" y="319"/>
                </a:lnTo>
                <a:lnTo>
                  <a:pt x="3899" y="327"/>
                </a:lnTo>
                <a:lnTo>
                  <a:pt x="3896" y="333"/>
                </a:lnTo>
                <a:lnTo>
                  <a:pt x="3892" y="348"/>
                </a:lnTo>
                <a:lnTo>
                  <a:pt x="3889" y="354"/>
                </a:lnTo>
                <a:lnTo>
                  <a:pt x="3889" y="361"/>
                </a:lnTo>
                <a:lnTo>
                  <a:pt x="4072" y="361"/>
                </a:lnTo>
                <a:close/>
                <a:moveTo>
                  <a:pt x="4311" y="0"/>
                </a:moveTo>
                <a:lnTo>
                  <a:pt x="4318" y="0"/>
                </a:lnTo>
                <a:lnTo>
                  <a:pt x="4325" y="1"/>
                </a:lnTo>
                <a:lnTo>
                  <a:pt x="4332" y="2"/>
                </a:lnTo>
                <a:lnTo>
                  <a:pt x="4338" y="5"/>
                </a:lnTo>
                <a:lnTo>
                  <a:pt x="4343" y="8"/>
                </a:lnTo>
                <a:lnTo>
                  <a:pt x="4350" y="11"/>
                </a:lnTo>
                <a:lnTo>
                  <a:pt x="4355" y="15"/>
                </a:lnTo>
                <a:lnTo>
                  <a:pt x="4359" y="19"/>
                </a:lnTo>
                <a:lnTo>
                  <a:pt x="4364" y="25"/>
                </a:lnTo>
                <a:lnTo>
                  <a:pt x="4368" y="30"/>
                </a:lnTo>
                <a:lnTo>
                  <a:pt x="4371" y="36"/>
                </a:lnTo>
                <a:lnTo>
                  <a:pt x="4374" y="42"/>
                </a:lnTo>
                <a:lnTo>
                  <a:pt x="4376" y="48"/>
                </a:lnTo>
                <a:lnTo>
                  <a:pt x="4378" y="55"/>
                </a:lnTo>
                <a:lnTo>
                  <a:pt x="4379" y="61"/>
                </a:lnTo>
                <a:lnTo>
                  <a:pt x="4379" y="69"/>
                </a:lnTo>
                <a:lnTo>
                  <a:pt x="4379" y="76"/>
                </a:lnTo>
                <a:lnTo>
                  <a:pt x="4378" y="82"/>
                </a:lnTo>
                <a:lnTo>
                  <a:pt x="4376" y="89"/>
                </a:lnTo>
                <a:lnTo>
                  <a:pt x="4374" y="96"/>
                </a:lnTo>
                <a:lnTo>
                  <a:pt x="4371" y="101"/>
                </a:lnTo>
                <a:lnTo>
                  <a:pt x="4368" y="106"/>
                </a:lnTo>
                <a:lnTo>
                  <a:pt x="4364" y="111"/>
                </a:lnTo>
                <a:lnTo>
                  <a:pt x="4359" y="117"/>
                </a:lnTo>
                <a:lnTo>
                  <a:pt x="4355" y="121"/>
                </a:lnTo>
                <a:lnTo>
                  <a:pt x="4350" y="124"/>
                </a:lnTo>
                <a:lnTo>
                  <a:pt x="4343" y="128"/>
                </a:lnTo>
                <a:lnTo>
                  <a:pt x="4338" y="131"/>
                </a:lnTo>
                <a:lnTo>
                  <a:pt x="4332" y="134"/>
                </a:lnTo>
                <a:lnTo>
                  <a:pt x="4325" y="135"/>
                </a:lnTo>
                <a:lnTo>
                  <a:pt x="4318" y="136"/>
                </a:lnTo>
                <a:lnTo>
                  <a:pt x="4311" y="136"/>
                </a:lnTo>
                <a:lnTo>
                  <a:pt x="4304" y="136"/>
                </a:lnTo>
                <a:lnTo>
                  <a:pt x="4297" y="135"/>
                </a:lnTo>
                <a:lnTo>
                  <a:pt x="4291" y="134"/>
                </a:lnTo>
                <a:lnTo>
                  <a:pt x="4284" y="131"/>
                </a:lnTo>
                <a:lnTo>
                  <a:pt x="4279" y="128"/>
                </a:lnTo>
                <a:lnTo>
                  <a:pt x="4272" y="124"/>
                </a:lnTo>
                <a:lnTo>
                  <a:pt x="4267" y="121"/>
                </a:lnTo>
                <a:lnTo>
                  <a:pt x="4263" y="117"/>
                </a:lnTo>
                <a:lnTo>
                  <a:pt x="4258" y="111"/>
                </a:lnTo>
                <a:lnTo>
                  <a:pt x="4254" y="106"/>
                </a:lnTo>
                <a:lnTo>
                  <a:pt x="4251" y="101"/>
                </a:lnTo>
                <a:lnTo>
                  <a:pt x="4248" y="96"/>
                </a:lnTo>
                <a:lnTo>
                  <a:pt x="4246" y="89"/>
                </a:lnTo>
                <a:lnTo>
                  <a:pt x="4244" y="82"/>
                </a:lnTo>
                <a:lnTo>
                  <a:pt x="4244" y="76"/>
                </a:lnTo>
                <a:lnTo>
                  <a:pt x="4242" y="69"/>
                </a:lnTo>
                <a:lnTo>
                  <a:pt x="4244" y="61"/>
                </a:lnTo>
                <a:lnTo>
                  <a:pt x="4244" y="55"/>
                </a:lnTo>
                <a:lnTo>
                  <a:pt x="4246" y="48"/>
                </a:lnTo>
                <a:lnTo>
                  <a:pt x="4248" y="42"/>
                </a:lnTo>
                <a:lnTo>
                  <a:pt x="4251" y="36"/>
                </a:lnTo>
                <a:lnTo>
                  <a:pt x="4254" y="30"/>
                </a:lnTo>
                <a:lnTo>
                  <a:pt x="4258" y="25"/>
                </a:lnTo>
                <a:lnTo>
                  <a:pt x="4263" y="19"/>
                </a:lnTo>
                <a:lnTo>
                  <a:pt x="4267" y="15"/>
                </a:lnTo>
                <a:lnTo>
                  <a:pt x="4272" y="11"/>
                </a:lnTo>
                <a:lnTo>
                  <a:pt x="4279" y="8"/>
                </a:lnTo>
                <a:lnTo>
                  <a:pt x="4284" y="5"/>
                </a:lnTo>
                <a:lnTo>
                  <a:pt x="4291" y="2"/>
                </a:lnTo>
                <a:lnTo>
                  <a:pt x="4297" y="1"/>
                </a:lnTo>
                <a:lnTo>
                  <a:pt x="4304" y="0"/>
                </a:lnTo>
                <a:lnTo>
                  <a:pt x="4311" y="0"/>
                </a:lnTo>
                <a:close/>
                <a:moveTo>
                  <a:pt x="4255" y="613"/>
                </a:moveTo>
                <a:lnTo>
                  <a:pt x="4255" y="203"/>
                </a:lnTo>
                <a:lnTo>
                  <a:pt x="4367" y="203"/>
                </a:lnTo>
                <a:lnTo>
                  <a:pt x="4367" y="613"/>
                </a:lnTo>
                <a:lnTo>
                  <a:pt x="4255" y="613"/>
                </a:lnTo>
                <a:close/>
                <a:moveTo>
                  <a:pt x="4531" y="478"/>
                </a:moveTo>
                <a:lnTo>
                  <a:pt x="4534" y="490"/>
                </a:lnTo>
                <a:lnTo>
                  <a:pt x="4535" y="496"/>
                </a:lnTo>
                <a:lnTo>
                  <a:pt x="4538" y="502"/>
                </a:lnTo>
                <a:lnTo>
                  <a:pt x="4540" y="507"/>
                </a:lnTo>
                <a:lnTo>
                  <a:pt x="4544" y="512"/>
                </a:lnTo>
                <a:lnTo>
                  <a:pt x="4547" y="517"/>
                </a:lnTo>
                <a:lnTo>
                  <a:pt x="4552" y="521"/>
                </a:lnTo>
                <a:lnTo>
                  <a:pt x="4557" y="525"/>
                </a:lnTo>
                <a:lnTo>
                  <a:pt x="4563" y="529"/>
                </a:lnTo>
                <a:lnTo>
                  <a:pt x="4568" y="533"/>
                </a:lnTo>
                <a:lnTo>
                  <a:pt x="4575" y="536"/>
                </a:lnTo>
                <a:lnTo>
                  <a:pt x="4582" y="538"/>
                </a:lnTo>
                <a:lnTo>
                  <a:pt x="4590" y="540"/>
                </a:lnTo>
                <a:lnTo>
                  <a:pt x="4598" y="541"/>
                </a:lnTo>
                <a:lnTo>
                  <a:pt x="4606" y="541"/>
                </a:lnTo>
                <a:lnTo>
                  <a:pt x="4614" y="541"/>
                </a:lnTo>
                <a:lnTo>
                  <a:pt x="4619" y="540"/>
                </a:lnTo>
                <a:lnTo>
                  <a:pt x="4626" y="538"/>
                </a:lnTo>
                <a:lnTo>
                  <a:pt x="4631" y="537"/>
                </a:lnTo>
                <a:lnTo>
                  <a:pt x="4635" y="536"/>
                </a:lnTo>
                <a:lnTo>
                  <a:pt x="4640" y="533"/>
                </a:lnTo>
                <a:lnTo>
                  <a:pt x="4648" y="528"/>
                </a:lnTo>
                <a:lnTo>
                  <a:pt x="4651" y="525"/>
                </a:lnTo>
                <a:lnTo>
                  <a:pt x="4653" y="523"/>
                </a:lnTo>
                <a:lnTo>
                  <a:pt x="4657" y="516"/>
                </a:lnTo>
                <a:lnTo>
                  <a:pt x="4660" y="508"/>
                </a:lnTo>
                <a:lnTo>
                  <a:pt x="4661" y="500"/>
                </a:lnTo>
                <a:lnTo>
                  <a:pt x="4660" y="494"/>
                </a:lnTo>
                <a:lnTo>
                  <a:pt x="4660" y="490"/>
                </a:lnTo>
                <a:lnTo>
                  <a:pt x="4659" y="487"/>
                </a:lnTo>
                <a:lnTo>
                  <a:pt x="4655" y="481"/>
                </a:lnTo>
                <a:lnTo>
                  <a:pt x="4651" y="475"/>
                </a:lnTo>
                <a:lnTo>
                  <a:pt x="4644" y="470"/>
                </a:lnTo>
                <a:lnTo>
                  <a:pt x="4636" y="466"/>
                </a:lnTo>
                <a:lnTo>
                  <a:pt x="4627" y="464"/>
                </a:lnTo>
                <a:lnTo>
                  <a:pt x="4617" y="460"/>
                </a:lnTo>
                <a:lnTo>
                  <a:pt x="4563" y="448"/>
                </a:lnTo>
                <a:lnTo>
                  <a:pt x="4548" y="444"/>
                </a:lnTo>
                <a:lnTo>
                  <a:pt x="4535" y="440"/>
                </a:lnTo>
                <a:lnTo>
                  <a:pt x="4522" y="435"/>
                </a:lnTo>
                <a:lnTo>
                  <a:pt x="4512" y="429"/>
                </a:lnTo>
                <a:lnTo>
                  <a:pt x="4501" y="423"/>
                </a:lnTo>
                <a:lnTo>
                  <a:pt x="4492" y="416"/>
                </a:lnTo>
                <a:lnTo>
                  <a:pt x="4483" y="408"/>
                </a:lnTo>
                <a:lnTo>
                  <a:pt x="4479" y="406"/>
                </a:lnTo>
                <a:lnTo>
                  <a:pt x="4475" y="402"/>
                </a:lnTo>
                <a:lnTo>
                  <a:pt x="4468" y="393"/>
                </a:lnTo>
                <a:lnTo>
                  <a:pt x="4463" y="385"/>
                </a:lnTo>
                <a:lnTo>
                  <a:pt x="4458" y="375"/>
                </a:lnTo>
                <a:lnTo>
                  <a:pt x="4454" y="366"/>
                </a:lnTo>
                <a:lnTo>
                  <a:pt x="4451" y="356"/>
                </a:lnTo>
                <a:lnTo>
                  <a:pt x="4450" y="347"/>
                </a:lnTo>
                <a:lnTo>
                  <a:pt x="4448" y="336"/>
                </a:lnTo>
                <a:lnTo>
                  <a:pt x="4447" y="326"/>
                </a:lnTo>
                <a:lnTo>
                  <a:pt x="4448" y="311"/>
                </a:lnTo>
                <a:lnTo>
                  <a:pt x="4451" y="298"/>
                </a:lnTo>
                <a:lnTo>
                  <a:pt x="4454" y="285"/>
                </a:lnTo>
                <a:lnTo>
                  <a:pt x="4456" y="280"/>
                </a:lnTo>
                <a:lnTo>
                  <a:pt x="4459" y="273"/>
                </a:lnTo>
                <a:lnTo>
                  <a:pt x="4466" y="261"/>
                </a:lnTo>
                <a:lnTo>
                  <a:pt x="4472" y="251"/>
                </a:lnTo>
                <a:lnTo>
                  <a:pt x="4481" y="240"/>
                </a:lnTo>
                <a:lnTo>
                  <a:pt x="4487" y="235"/>
                </a:lnTo>
                <a:lnTo>
                  <a:pt x="4491" y="231"/>
                </a:lnTo>
                <a:lnTo>
                  <a:pt x="4496" y="226"/>
                </a:lnTo>
                <a:lnTo>
                  <a:pt x="4502" y="222"/>
                </a:lnTo>
                <a:lnTo>
                  <a:pt x="4514" y="214"/>
                </a:lnTo>
                <a:lnTo>
                  <a:pt x="4526" y="207"/>
                </a:lnTo>
                <a:lnTo>
                  <a:pt x="4539" y="201"/>
                </a:lnTo>
                <a:lnTo>
                  <a:pt x="4554" y="197"/>
                </a:lnTo>
                <a:lnTo>
                  <a:pt x="4569" y="193"/>
                </a:lnTo>
                <a:lnTo>
                  <a:pt x="4577" y="193"/>
                </a:lnTo>
                <a:lnTo>
                  <a:pt x="4585" y="192"/>
                </a:lnTo>
                <a:lnTo>
                  <a:pt x="4601" y="190"/>
                </a:lnTo>
                <a:lnTo>
                  <a:pt x="4622" y="192"/>
                </a:lnTo>
                <a:lnTo>
                  <a:pt x="4642" y="194"/>
                </a:lnTo>
                <a:lnTo>
                  <a:pt x="4649" y="195"/>
                </a:lnTo>
                <a:lnTo>
                  <a:pt x="4659" y="198"/>
                </a:lnTo>
                <a:lnTo>
                  <a:pt x="4674" y="203"/>
                </a:lnTo>
                <a:lnTo>
                  <a:pt x="4689" y="209"/>
                </a:lnTo>
                <a:lnTo>
                  <a:pt x="4702" y="216"/>
                </a:lnTo>
                <a:lnTo>
                  <a:pt x="4712" y="224"/>
                </a:lnTo>
                <a:lnTo>
                  <a:pt x="4723" y="234"/>
                </a:lnTo>
                <a:lnTo>
                  <a:pt x="4732" y="243"/>
                </a:lnTo>
                <a:lnTo>
                  <a:pt x="4739" y="252"/>
                </a:lnTo>
                <a:lnTo>
                  <a:pt x="4745" y="262"/>
                </a:lnTo>
                <a:lnTo>
                  <a:pt x="4751" y="272"/>
                </a:lnTo>
                <a:lnTo>
                  <a:pt x="4754" y="282"/>
                </a:lnTo>
                <a:lnTo>
                  <a:pt x="4758" y="291"/>
                </a:lnTo>
                <a:lnTo>
                  <a:pt x="4760" y="301"/>
                </a:lnTo>
                <a:lnTo>
                  <a:pt x="4761" y="308"/>
                </a:lnTo>
                <a:lnTo>
                  <a:pt x="4669" y="329"/>
                </a:lnTo>
                <a:lnTo>
                  <a:pt x="4668" y="320"/>
                </a:lnTo>
                <a:lnTo>
                  <a:pt x="4665" y="316"/>
                </a:lnTo>
                <a:lnTo>
                  <a:pt x="4664" y="311"/>
                </a:lnTo>
                <a:lnTo>
                  <a:pt x="4661" y="306"/>
                </a:lnTo>
                <a:lnTo>
                  <a:pt x="4659" y="302"/>
                </a:lnTo>
                <a:lnTo>
                  <a:pt x="4656" y="298"/>
                </a:lnTo>
                <a:lnTo>
                  <a:pt x="4652" y="293"/>
                </a:lnTo>
                <a:lnTo>
                  <a:pt x="4647" y="290"/>
                </a:lnTo>
                <a:lnTo>
                  <a:pt x="4643" y="286"/>
                </a:lnTo>
                <a:lnTo>
                  <a:pt x="4638" y="282"/>
                </a:lnTo>
                <a:lnTo>
                  <a:pt x="4631" y="280"/>
                </a:lnTo>
                <a:lnTo>
                  <a:pt x="4624" y="278"/>
                </a:lnTo>
                <a:lnTo>
                  <a:pt x="4618" y="276"/>
                </a:lnTo>
                <a:lnTo>
                  <a:pt x="4610" y="276"/>
                </a:lnTo>
                <a:lnTo>
                  <a:pt x="4602" y="274"/>
                </a:lnTo>
                <a:lnTo>
                  <a:pt x="4592" y="276"/>
                </a:lnTo>
                <a:lnTo>
                  <a:pt x="4581" y="278"/>
                </a:lnTo>
                <a:lnTo>
                  <a:pt x="4572" y="282"/>
                </a:lnTo>
                <a:lnTo>
                  <a:pt x="4568" y="283"/>
                </a:lnTo>
                <a:lnTo>
                  <a:pt x="4564" y="286"/>
                </a:lnTo>
                <a:lnTo>
                  <a:pt x="4557" y="293"/>
                </a:lnTo>
                <a:lnTo>
                  <a:pt x="4554" y="299"/>
                </a:lnTo>
                <a:lnTo>
                  <a:pt x="4551" y="303"/>
                </a:lnTo>
                <a:lnTo>
                  <a:pt x="4550" y="307"/>
                </a:lnTo>
                <a:lnTo>
                  <a:pt x="4550" y="311"/>
                </a:lnTo>
                <a:lnTo>
                  <a:pt x="4550" y="316"/>
                </a:lnTo>
                <a:lnTo>
                  <a:pt x="4550" y="323"/>
                </a:lnTo>
                <a:lnTo>
                  <a:pt x="4552" y="329"/>
                </a:lnTo>
                <a:lnTo>
                  <a:pt x="4555" y="335"/>
                </a:lnTo>
                <a:lnTo>
                  <a:pt x="4560" y="340"/>
                </a:lnTo>
                <a:lnTo>
                  <a:pt x="4565" y="344"/>
                </a:lnTo>
                <a:lnTo>
                  <a:pt x="4572" y="348"/>
                </a:lnTo>
                <a:lnTo>
                  <a:pt x="4578" y="351"/>
                </a:lnTo>
                <a:lnTo>
                  <a:pt x="4586" y="352"/>
                </a:lnTo>
                <a:lnTo>
                  <a:pt x="4645" y="365"/>
                </a:lnTo>
                <a:lnTo>
                  <a:pt x="4660" y="369"/>
                </a:lnTo>
                <a:lnTo>
                  <a:pt x="4673" y="373"/>
                </a:lnTo>
                <a:lnTo>
                  <a:pt x="4686" y="378"/>
                </a:lnTo>
                <a:lnTo>
                  <a:pt x="4698" y="383"/>
                </a:lnTo>
                <a:lnTo>
                  <a:pt x="4709" y="390"/>
                </a:lnTo>
                <a:lnTo>
                  <a:pt x="4719" y="397"/>
                </a:lnTo>
                <a:lnTo>
                  <a:pt x="4728" y="403"/>
                </a:lnTo>
                <a:lnTo>
                  <a:pt x="4736" y="412"/>
                </a:lnTo>
                <a:lnTo>
                  <a:pt x="4743" y="420"/>
                </a:lnTo>
                <a:lnTo>
                  <a:pt x="4749" y="429"/>
                </a:lnTo>
                <a:lnTo>
                  <a:pt x="4754" y="439"/>
                </a:lnTo>
                <a:lnTo>
                  <a:pt x="4758" y="448"/>
                </a:lnTo>
                <a:lnTo>
                  <a:pt x="4762" y="458"/>
                </a:lnTo>
                <a:lnTo>
                  <a:pt x="4765" y="469"/>
                </a:lnTo>
                <a:lnTo>
                  <a:pt x="4766" y="479"/>
                </a:lnTo>
                <a:lnTo>
                  <a:pt x="4766" y="491"/>
                </a:lnTo>
                <a:lnTo>
                  <a:pt x="4766" y="503"/>
                </a:lnTo>
                <a:lnTo>
                  <a:pt x="4764" y="516"/>
                </a:lnTo>
                <a:lnTo>
                  <a:pt x="4762" y="521"/>
                </a:lnTo>
                <a:lnTo>
                  <a:pt x="4761" y="528"/>
                </a:lnTo>
                <a:lnTo>
                  <a:pt x="4757" y="540"/>
                </a:lnTo>
                <a:lnTo>
                  <a:pt x="4752" y="552"/>
                </a:lnTo>
                <a:lnTo>
                  <a:pt x="4748" y="557"/>
                </a:lnTo>
                <a:lnTo>
                  <a:pt x="4744" y="563"/>
                </a:lnTo>
                <a:lnTo>
                  <a:pt x="4736" y="574"/>
                </a:lnTo>
                <a:lnTo>
                  <a:pt x="4727" y="583"/>
                </a:lnTo>
                <a:lnTo>
                  <a:pt x="4716" y="592"/>
                </a:lnTo>
                <a:lnTo>
                  <a:pt x="4705" y="600"/>
                </a:lnTo>
                <a:lnTo>
                  <a:pt x="4691" y="608"/>
                </a:lnTo>
                <a:lnTo>
                  <a:pt x="4678" y="615"/>
                </a:lnTo>
                <a:lnTo>
                  <a:pt x="4670" y="617"/>
                </a:lnTo>
                <a:lnTo>
                  <a:pt x="4663" y="619"/>
                </a:lnTo>
                <a:lnTo>
                  <a:pt x="4645" y="623"/>
                </a:lnTo>
                <a:lnTo>
                  <a:pt x="4627" y="625"/>
                </a:lnTo>
                <a:lnTo>
                  <a:pt x="4618" y="625"/>
                </a:lnTo>
                <a:lnTo>
                  <a:pt x="4607" y="626"/>
                </a:lnTo>
                <a:lnTo>
                  <a:pt x="4585" y="625"/>
                </a:lnTo>
                <a:lnTo>
                  <a:pt x="4565" y="623"/>
                </a:lnTo>
                <a:lnTo>
                  <a:pt x="4555" y="620"/>
                </a:lnTo>
                <a:lnTo>
                  <a:pt x="4547" y="619"/>
                </a:lnTo>
                <a:lnTo>
                  <a:pt x="4530" y="613"/>
                </a:lnTo>
                <a:lnTo>
                  <a:pt x="4522" y="609"/>
                </a:lnTo>
                <a:lnTo>
                  <a:pt x="4514" y="605"/>
                </a:lnTo>
                <a:lnTo>
                  <a:pt x="4508" y="602"/>
                </a:lnTo>
                <a:lnTo>
                  <a:pt x="4501" y="598"/>
                </a:lnTo>
                <a:lnTo>
                  <a:pt x="4488" y="590"/>
                </a:lnTo>
                <a:lnTo>
                  <a:pt x="4483" y="584"/>
                </a:lnTo>
                <a:lnTo>
                  <a:pt x="4477" y="581"/>
                </a:lnTo>
                <a:lnTo>
                  <a:pt x="4468" y="570"/>
                </a:lnTo>
                <a:lnTo>
                  <a:pt x="4460" y="559"/>
                </a:lnTo>
                <a:lnTo>
                  <a:pt x="4454" y="549"/>
                </a:lnTo>
                <a:lnTo>
                  <a:pt x="4448" y="538"/>
                </a:lnTo>
                <a:lnTo>
                  <a:pt x="4443" y="528"/>
                </a:lnTo>
                <a:lnTo>
                  <a:pt x="4441" y="517"/>
                </a:lnTo>
                <a:lnTo>
                  <a:pt x="4438" y="508"/>
                </a:lnTo>
                <a:lnTo>
                  <a:pt x="4437" y="499"/>
                </a:lnTo>
                <a:lnTo>
                  <a:pt x="4531" y="478"/>
                </a:lnTo>
                <a:close/>
                <a:moveTo>
                  <a:pt x="4988" y="203"/>
                </a:moveTo>
                <a:lnTo>
                  <a:pt x="5071" y="203"/>
                </a:lnTo>
                <a:lnTo>
                  <a:pt x="5071" y="302"/>
                </a:lnTo>
                <a:lnTo>
                  <a:pt x="4988" y="302"/>
                </a:lnTo>
                <a:lnTo>
                  <a:pt x="4988" y="473"/>
                </a:lnTo>
                <a:lnTo>
                  <a:pt x="4990" y="486"/>
                </a:lnTo>
                <a:lnTo>
                  <a:pt x="4991" y="496"/>
                </a:lnTo>
                <a:lnTo>
                  <a:pt x="4994" y="500"/>
                </a:lnTo>
                <a:lnTo>
                  <a:pt x="4995" y="504"/>
                </a:lnTo>
                <a:lnTo>
                  <a:pt x="5000" y="511"/>
                </a:lnTo>
                <a:lnTo>
                  <a:pt x="5004" y="513"/>
                </a:lnTo>
                <a:lnTo>
                  <a:pt x="5008" y="515"/>
                </a:lnTo>
                <a:lnTo>
                  <a:pt x="5016" y="519"/>
                </a:lnTo>
                <a:lnTo>
                  <a:pt x="5020" y="520"/>
                </a:lnTo>
                <a:lnTo>
                  <a:pt x="5025" y="520"/>
                </a:lnTo>
                <a:lnTo>
                  <a:pt x="5037" y="521"/>
                </a:lnTo>
                <a:lnTo>
                  <a:pt x="5047" y="520"/>
                </a:lnTo>
                <a:lnTo>
                  <a:pt x="5057" y="520"/>
                </a:lnTo>
                <a:lnTo>
                  <a:pt x="5064" y="519"/>
                </a:lnTo>
                <a:lnTo>
                  <a:pt x="5071" y="517"/>
                </a:lnTo>
                <a:lnTo>
                  <a:pt x="5071" y="609"/>
                </a:lnTo>
                <a:lnTo>
                  <a:pt x="5062" y="612"/>
                </a:lnTo>
                <a:lnTo>
                  <a:pt x="5047" y="616"/>
                </a:lnTo>
                <a:lnTo>
                  <a:pt x="5030" y="619"/>
                </a:lnTo>
                <a:lnTo>
                  <a:pt x="5020" y="619"/>
                </a:lnTo>
                <a:lnTo>
                  <a:pt x="5008" y="619"/>
                </a:lnTo>
                <a:lnTo>
                  <a:pt x="4994" y="619"/>
                </a:lnTo>
                <a:lnTo>
                  <a:pt x="4979" y="617"/>
                </a:lnTo>
                <a:lnTo>
                  <a:pt x="4966" y="615"/>
                </a:lnTo>
                <a:lnTo>
                  <a:pt x="4954" y="611"/>
                </a:lnTo>
                <a:lnTo>
                  <a:pt x="4949" y="608"/>
                </a:lnTo>
                <a:lnTo>
                  <a:pt x="4942" y="605"/>
                </a:lnTo>
                <a:lnTo>
                  <a:pt x="4932" y="600"/>
                </a:lnTo>
                <a:lnTo>
                  <a:pt x="4923" y="594"/>
                </a:lnTo>
                <a:lnTo>
                  <a:pt x="4917" y="590"/>
                </a:lnTo>
                <a:lnTo>
                  <a:pt x="4913" y="586"/>
                </a:lnTo>
                <a:lnTo>
                  <a:pt x="4909" y="582"/>
                </a:lnTo>
                <a:lnTo>
                  <a:pt x="4906" y="577"/>
                </a:lnTo>
                <a:lnTo>
                  <a:pt x="4902" y="573"/>
                </a:lnTo>
                <a:lnTo>
                  <a:pt x="4899" y="567"/>
                </a:lnTo>
                <a:lnTo>
                  <a:pt x="4895" y="562"/>
                </a:lnTo>
                <a:lnTo>
                  <a:pt x="4892" y="557"/>
                </a:lnTo>
                <a:lnTo>
                  <a:pt x="4890" y="552"/>
                </a:lnTo>
                <a:lnTo>
                  <a:pt x="4887" y="546"/>
                </a:lnTo>
                <a:lnTo>
                  <a:pt x="4886" y="540"/>
                </a:lnTo>
                <a:lnTo>
                  <a:pt x="4883" y="533"/>
                </a:lnTo>
                <a:lnTo>
                  <a:pt x="4881" y="520"/>
                </a:lnTo>
                <a:lnTo>
                  <a:pt x="4879" y="507"/>
                </a:lnTo>
                <a:lnTo>
                  <a:pt x="4878" y="492"/>
                </a:lnTo>
                <a:lnTo>
                  <a:pt x="4878" y="302"/>
                </a:lnTo>
                <a:lnTo>
                  <a:pt x="4804" y="302"/>
                </a:lnTo>
                <a:lnTo>
                  <a:pt x="4804" y="203"/>
                </a:lnTo>
                <a:lnTo>
                  <a:pt x="4825" y="203"/>
                </a:lnTo>
                <a:lnTo>
                  <a:pt x="4833" y="203"/>
                </a:lnTo>
                <a:lnTo>
                  <a:pt x="4840" y="202"/>
                </a:lnTo>
                <a:lnTo>
                  <a:pt x="4846" y="201"/>
                </a:lnTo>
                <a:lnTo>
                  <a:pt x="4853" y="198"/>
                </a:lnTo>
                <a:lnTo>
                  <a:pt x="4858" y="195"/>
                </a:lnTo>
                <a:lnTo>
                  <a:pt x="4864" y="193"/>
                </a:lnTo>
                <a:lnTo>
                  <a:pt x="4869" y="189"/>
                </a:lnTo>
                <a:lnTo>
                  <a:pt x="4873" y="185"/>
                </a:lnTo>
                <a:lnTo>
                  <a:pt x="4877" y="180"/>
                </a:lnTo>
                <a:lnTo>
                  <a:pt x="4879" y="174"/>
                </a:lnTo>
                <a:lnTo>
                  <a:pt x="4882" y="169"/>
                </a:lnTo>
                <a:lnTo>
                  <a:pt x="4885" y="164"/>
                </a:lnTo>
                <a:lnTo>
                  <a:pt x="4886" y="157"/>
                </a:lnTo>
                <a:lnTo>
                  <a:pt x="4887" y="152"/>
                </a:lnTo>
                <a:lnTo>
                  <a:pt x="4888" y="146"/>
                </a:lnTo>
                <a:lnTo>
                  <a:pt x="4888" y="138"/>
                </a:lnTo>
                <a:lnTo>
                  <a:pt x="4888" y="81"/>
                </a:lnTo>
                <a:lnTo>
                  <a:pt x="4988" y="81"/>
                </a:lnTo>
                <a:lnTo>
                  <a:pt x="4988" y="203"/>
                </a:lnTo>
                <a:close/>
                <a:moveTo>
                  <a:pt x="5187" y="775"/>
                </a:moveTo>
                <a:lnTo>
                  <a:pt x="5284" y="562"/>
                </a:lnTo>
                <a:lnTo>
                  <a:pt x="5109" y="203"/>
                </a:lnTo>
                <a:lnTo>
                  <a:pt x="5234" y="203"/>
                </a:lnTo>
                <a:lnTo>
                  <a:pt x="5343" y="444"/>
                </a:lnTo>
                <a:lnTo>
                  <a:pt x="5444" y="203"/>
                </a:lnTo>
                <a:lnTo>
                  <a:pt x="5562" y="203"/>
                </a:lnTo>
                <a:lnTo>
                  <a:pt x="5305" y="775"/>
                </a:lnTo>
                <a:lnTo>
                  <a:pt x="5187" y="775"/>
                </a:lnTo>
                <a:close/>
                <a:moveTo>
                  <a:pt x="5997" y="408"/>
                </a:moveTo>
                <a:lnTo>
                  <a:pt x="5996" y="432"/>
                </a:lnTo>
                <a:lnTo>
                  <a:pt x="5994" y="443"/>
                </a:lnTo>
                <a:lnTo>
                  <a:pt x="5993" y="454"/>
                </a:lnTo>
                <a:lnTo>
                  <a:pt x="5990" y="465"/>
                </a:lnTo>
                <a:lnTo>
                  <a:pt x="5989" y="470"/>
                </a:lnTo>
                <a:lnTo>
                  <a:pt x="5988" y="475"/>
                </a:lnTo>
                <a:lnTo>
                  <a:pt x="5985" y="486"/>
                </a:lnTo>
                <a:lnTo>
                  <a:pt x="5981" y="495"/>
                </a:lnTo>
                <a:lnTo>
                  <a:pt x="5977" y="506"/>
                </a:lnTo>
                <a:lnTo>
                  <a:pt x="5972" y="515"/>
                </a:lnTo>
                <a:lnTo>
                  <a:pt x="5962" y="532"/>
                </a:lnTo>
                <a:lnTo>
                  <a:pt x="5950" y="549"/>
                </a:lnTo>
                <a:lnTo>
                  <a:pt x="5943" y="557"/>
                </a:lnTo>
                <a:lnTo>
                  <a:pt x="5935" y="565"/>
                </a:lnTo>
                <a:lnTo>
                  <a:pt x="5929" y="571"/>
                </a:lnTo>
                <a:lnTo>
                  <a:pt x="5921" y="578"/>
                </a:lnTo>
                <a:lnTo>
                  <a:pt x="5913" y="584"/>
                </a:lnTo>
                <a:lnTo>
                  <a:pt x="5904" y="590"/>
                </a:lnTo>
                <a:lnTo>
                  <a:pt x="5896" y="596"/>
                </a:lnTo>
                <a:lnTo>
                  <a:pt x="5887" y="600"/>
                </a:lnTo>
                <a:lnTo>
                  <a:pt x="5867" y="609"/>
                </a:lnTo>
                <a:lnTo>
                  <a:pt x="5858" y="613"/>
                </a:lnTo>
                <a:lnTo>
                  <a:pt x="5847" y="617"/>
                </a:lnTo>
                <a:lnTo>
                  <a:pt x="5826" y="621"/>
                </a:lnTo>
                <a:lnTo>
                  <a:pt x="5805" y="625"/>
                </a:lnTo>
                <a:lnTo>
                  <a:pt x="5783" y="626"/>
                </a:lnTo>
                <a:lnTo>
                  <a:pt x="5759" y="625"/>
                </a:lnTo>
                <a:lnTo>
                  <a:pt x="5749" y="624"/>
                </a:lnTo>
                <a:lnTo>
                  <a:pt x="5738" y="621"/>
                </a:lnTo>
                <a:lnTo>
                  <a:pt x="5728" y="620"/>
                </a:lnTo>
                <a:lnTo>
                  <a:pt x="5717" y="617"/>
                </a:lnTo>
                <a:lnTo>
                  <a:pt x="5707" y="613"/>
                </a:lnTo>
                <a:lnTo>
                  <a:pt x="5698" y="609"/>
                </a:lnTo>
                <a:lnTo>
                  <a:pt x="5687" y="605"/>
                </a:lnTo>
                <a:lnTo>
                  <a:pt x="5678" y="600"/>
                </a:lnTo>
                <a:lnTo>
                  <a:pt x="5661" y="590"/>
                </a:lnTo>
                <a:lnTo>
                  <a:pt x="5644" y="578"/>
                </a:lnTo>
                <a:lnTo>
                  <a:pt x="5636" y="571"/>
                </a:lnTo>
                <a:lnTo>
                  <a:pt x="5629" y="565"/>
                </a:lnTo>
                <a:lnTo>
                  <a:pt x="5621" y="557"/>
                </a:lnTo>
                <a:lnTo>
                  <a:pt x="5615" y="549"/>
                </a:lnTo>
                <a:lnTo>
                  <a:pt x="5610" y="541"/>
                </a:lnTo>
                <a:lnTo>
                  <a:pt x="5603" y="532"/>
                </a:lnTo>
                <a:lnTo>
                  <a:pt x="5598" y="524"/>
                </a:lnTo>
                <a:lnTo>
                  <a:pt x="5592" y="515"/>
                </a:lnTo>
                <a:lnTo>
                  <a:pt x="5587" y="506"/>
                </a:lnTo>
                <a:lnTo>
                  <a:pt x="5583" y="495"/>
                </a:lnTo>
                <a:lnTo>
                  <a:pt x="5579" y="486"/>
                </a:lnTo>
                <a:lnTo>
                  <a:pt x="5577" y="475"/>
                </a:lnTo>
                <a:lnTo>
                  <a:pt x="5571" y="454"/>
                </a:lnTo>
                <a:lnTo>
                  <a:pt x="5569" y="432"/>
                </a:lnTo>
                <a:lnTo>
                  <a:pt x="5567" y="420"/>
                </a:lnTo>
                <a:lnTo>
                  <a:pt x="5567" y="408"/>
                </a:lnTo>
                <a:lnTo>
                  <a:pt x="5567" y="397"/>
                </a:lnTo>
                <a:lnTo>
                  <a:pt x="5569" y="385"/>
                </a:lnTo>
                <a:lnTo>
                  <a:pt x="5570" y="374"/>
                </a:lnTo>
                <a:lnTo>
                  <a:pt x="5571" y="362"/>
                </a:lnTo>
                <a:lnTo>
                  <a:pt x="5574" y="352"/>
                </a:lnTo>
                <a:lnTo>
                  <a:pt x="5575" y="347"/>
                </a:lnTo>
                <a:lnTo>
                  <a:pt x="5577" y="341"/>
                </a:lnTo>
                <a:lnTo>
                  <a:pt x="5579" y="331"/>
                </a:lnTo>
                <a:lnTo>
                  <a:pt x="5583" y="320"/>
                </a:lnTo>
                <a:lnTo>
                  <a:pt x="5587" y="311"/>
                </a:lnTo>
                <a:lnTo>
                  <a:pt x="5592" y="302"/>
                </a:lnTo>
                <a:lnTo>
                  <a:pt x="5603" y="283"/>
                </a:lnTo>
                <a:lnTo>
                  <a:pt x="5615" y="268"/>
                </a:lnTo>
                <a:lnTo>
                  <a:pt x="5621" y="260"/>
                </a:lnTo>
                <a:lnTo>
                  <a:pt x="5629" y="252"/>
                </a:lnTo>
                <a:lnTo>
                  <a:pt x="5636" y="245"/>
                </a:lnTo>
                <a:lnTo>
                  <a:pt x="5644" y="239"/>
                </a:lnTo>
                <a:lnTo>
                  <a:pt x="5661" y="226"/>
                </a:lnTo>
                <a:lnTo>
                  <a:pt x="5678" y="215"/>
                </a:lnTo>
                <a:lnTo>
                  <a:pt x="5698" y="207"/>
                </a:lnTo>
                <a:lnTo>
                  <a:pt x="5707" y="203"/>
                </a:lnTo>
                <a:lnTo>
                  <a:pt x="5717" y="199"/>
                </a:lnTo>
                <a:lnTo>
                  <a:pt x="5728" y="197"/>
                </a:lnTo>
                <a:lnTo>
                  <a:pt x="5738" y="195"/>
                </a:lnTo>
                <a:lnTo>
                  <a:pt x="5759" y="192"/>
                </a:lnTo>
                <a:lnTo>
                  <a:pt x="5783" y="190"/>
                </a:lnTo>
                <a:lnTo>
                  <a:pt x="5805" y="192"/>
                </a:lnTo>
                <a:lnTo>
                  <a:pt x="5816" y="193"/>
                </a:lnTo>
                <a:lnTo>
                  <a:pt x="5826" y="195"/>
                </a:lnTo>
                <a:lnTo>
                  <a:pt x="5837" y="197"/>
                </a:lnTo>
                <a:lnTo>
                  <a:pt x="5847" y="199"/>
                </a:lnTo>
                <a:lnTo>
                  <a:pt x="5858" y="203"/>
                </a:lnTo>
                <a:lnTo>
                  <a:pt x="5867" y="207"/>
                </a:lnTo>
                <a:lnTo>
                  <a:pt x="5877" y="211"/>
                </a:lnTo>
                <a:lnTo>
                  <a:pt x="5887" y="215"/>
                </a:lnTo>
                <a:lnTo>
                  <a:pt x="5896" y="220"/>
                </a:lnTo>
                <a:lnTo>
                  <a:pt x="5904" y="226"/>
                </a:lnTo>
                <a:lnTo>
                  <a:pt x="5913" y="232"/>
                </a:lnTo>
                <a:lnTo>
                  <a:pt x="5921" y="239"/>
                </a:lnTo>
                <a:lnTo>
                  <a:pt x="5929" y="245"/>
                </a:lnTo>
                <a:lnTo>
                  <a:pt x="5935" y="252"/>
                </a:lnTo>
                <a:lnTo>
                  <a:pt x="5943" y="260"/>
                </a:lnTo>
                <a:lnTo>
                  <a:pt x="5950" y="268"/>
                </a:lnTo>
                <a:lnTo>
                  <a:pt x="5956" y="276"/>
                </a:lnTo>
                <a:lnTo>
                  <a:pt x="5962" y="283"/>
                </a:lnTo>
                <a:lnTo>
                  <a:pt x="5967" y="293"/>
                </a:lnTo>
                <a:lnTo>
                  <a:pt x="5972" y="302"/>
                </a:lnTo>
                <a:lnTo>
                  <a:pt x="5977" y="311"/>
                </a:lnTo>
                <a:lnTo>
                  <a:pt x="5981" y="320"/>
                </a:lnTo>
                <a:lnTo>
                  <a:pt x="5985" y="331"/>
                </a:lnTo>
                <a:lnTo>
                  <a:pt x="5988" y="341"/>
                </a:lnTo>
                <a:lnTo>
                  <a:pt x="5993" y="362"/>
                </a:lnTo>
                <a:lnTo>
                  <a:pt x="5996" y="385"/>
                </a:lnTo>
                <a:lnTo>
                  <a:pt x="5997" y="397"/>
                </a:lnTo>
                <a:lnTo>
                  <a:pt x="5997" y="408"/>
                </a:lnTo>
                <a:close/>
                <a:moveTo>
                  <a:pt x="5887" y="408"/>
                </a:moveTo>
                <a:lnTo>
                  <a:pt x="5885" y="394"/>
                </a:lnTo>
                <a:lnTo>
                  <a:pt x="5884" y="381"/>
                </a:lnTo>
                <a:lnTo>
                  <a:pt x="5881" y="369"/>
                </a:lnTo>
                <a:lnTo>
                  <a:pt x="5877" y="357"/>
                </a:lnTo>
                <a:lnTo>
                  <a:pt x="5874" y="347"/>
                </a:lnTo>
                <a:lnTo>
                  <a:pt x="5868" y="337"/>
                </a:lnTo>
                <a:lnTo>
                  <a:pt x="5862" y="328"/>
                </a:lnTo>
                <a:lnTo>
                  <a:pt x="5855" y="320"/>
                </a:lnTo>
                <a:lnTo>
                  <a:pt x="5847" y="314"/>
                </a:lnTo>
                <a:lnTo>
                  <a:pt x="5843" y="311"/>
                </a:lnTo>
                <a:lnTo>
                  <a:pt x="5839" y="308"/>
                </a:lnTo>
                <a:lnTo>
                  <a:pt x="5835" y="306"/>
                </a:lnTo>
                <a:lnTo>
                  <a:pt x="5830" y="303"/>
                </a:lnTo>
                <a:lnTo>
                  <a:pt x="5821" y="299"/>
                </a:lnTo>
                <a:lnTo>
                  <a:pt x="5812" y="295"/>
                </a:lnTo>
                <a:lnTo>
                  <a:pt x="5803" y="294"/>
                </a:lnTo>
                <a:lnTo>
                  <a:pt x="5792" y="291"/>
                </a:lnTo>
                <a:lnTo>
                  <a:pt x="5783" y="291"/>
                </a:lnTo>
                <a:lnTo>
                  <a:pt x="5772" y="291"/>
                </a:lnTo>
                <a:lnTo>
                  <a:pt x="5762" y="294"/>
                </a:lnTo>
                <a:lnTo>
                  <a:pt x="5753" y="295"/>
                </a:lnTo>
                <a:lnTo>
                  <a:pt x="5743" y="299"/>
                </a:lnTo>
                <a:lnTo>
                  <a:pt x="5734" y="303"/>
                </a:lnTo>
                <a:lnTo>
                  <a:pt x="5725" y="308"/>
                </a:lnTo>
                <a:lnTo>
                  <a:pt x="5717" y="314"/>
                </a:lnTo>
                <a:lnTo>
                  <a:pt x="5713" y="318"/>
                </a:lnTo>
                <a:lnTo>
                  <a:pt x="5709" y="320"/>
                </a:lnTo>
                <a:lnTo>
                  <a:pt x="5703" y="328"/>
                </a:lnTo>
                <a:lnTo>
                  <a:pt x="5696" y="337"/>
                </a:lnTo>
                <a:lnTo>
                  <a:pt x="5691" y="347"/>
                </a:lnTo>
                <a:lnTo>
                  <a:pt x="5687" y="357"/>
                </a:lnTo>
                <a:lnTo>
                  <a:pt x="5683" y="369"/>
                </a:lnTo>
                <a:lnTo>
                  <a:pt x="5680" y="381"/>
                </a:lnTo>
                <a:lnTo>
                  <a:pt x="5679" y="394"/>
                </a:lnTo>
                <a:lnTo>
                  <a:pt x="5678" y="408"/>
                </a:lnTo>
                <a:lnTo>
                  <a:pt x="5679" y="423"/>
                </a:lnTo>
                <a:lnTo>
                  <a:pt x="5680" y="436"/>
                </a:lnTo>
                <a:lnTo>
                  <a:pt x="5683" y="448"/>
                </a:lnTo>
                <a:lnTo>
                  <a:pt x="5687" y="458"/>
                </a:lnTo>
                <a:lnTo>
                  <a:pt x="5691" y="469"/>
                </a:lnTo>
                <a:lnTo>
                  <a:pt x="5696" y="479"/>
                </a:lnTo>
                <a:lnTo>
                  <a:pt x="5703" y="487"/>
                </a:lnTo>
                <a:lnTo>
                  <a:pt x="5709" y="495"/>
                </a:lnTo>
                <a:lnTo>
                  <a:pt x="5717" y="503"/>
                </a:lnTo>
                <a:lnTo>
                  <a:pt x="5721" y="506"/>
                </a:lnTo>
                <a:lnTo>
                  <a:pt x="5725" y="508"/>
                </a:lnTo>
                <a:lnTo>
                  <a:pt x="5730" y="511"/>
                </a:lnTo>
                <a:lnTo>
                  <a:pt x="5734" y="513"/>
                </a:lnTo>
                <a:lnTo>
                  <a:pt x="5743" y="517"/>
                </a:lnTo>
                <a:lnTo>
                  <a:pt x="5753" y="521"/>
                </a:lnTo>
                <a:lnTo>
                  <a:pt x="5762" y="523"/>
                </a:lnTo>
                <a:lnTo>
                  <a:pt x="5772" y="524"/>
                </a:lnTo>
                <a:lnTo>
                  <a:pt x="5783" y="525"/>
                </a:lnTo>
                <a:lnTo>
                  <a:pt x="5792" y="524"/>
                </a:lnTo>
                <a:lnTo>
                  <a:pt x="5803" y="523"/>
                </a:lnTo>
                <a:lnTo>
                  <a:pt x="5812" y="521"/>
                </a:lnTo>
                <a:lnTo>
                  <a:pt x="5821" y="517"/>
                </a:lnTo>
                <a:lnTo>
                  <a:pt x="5830" y="513"/>
                </a:lnTo>
                <a:lnTo>
                  <a:pt x="5839" y="508"/>
                </a:lnTo>
                <a:lnTo>
                  <a:pt x="5847" y="503"/>
                </a:lnTo>
                <a:lnTo>
                  <a:pt x="5851" y="499"/>
                </a:lnTo>
                <a:lnTo>
                  <a:pt x="5855" y="496"/>
                </a:lnTo>
                <a:lnTo>
                  <a:pt x="5862" y="489"/>
                </a:lnTo>
                <a:lnTo>
                  <a:pt x="5868" y="479"/>
                </a:lnTo>
                <a:lnTo>
                  <a:pt x="5874" y="470"/>
                </a:lnTo>
                <a:lnTo>
                  <a:pt x="5877" y="460"/>
                </a:lnTo>
                <a:lnTo>
                  <a:pt x="5881" y="448"/>
                </a:lnTo>
                <a:lnTo>
                  <a:pt x="5884" y="436"/>
                </a:lnTo>
                <a:lnTo>
                  <a:pt x="5885" y="423"/>
                </a:lnTo>
                <a:lnTo>
                  <a:pt x="5887" y="408"/>
                </a:lnTo>
                <a:close/>
                <a:moveTo>
                  <a:pt x="5694" y="31"/>
                </a:moveTo>
                <a:lnTo>
                  <a:pt x="5700" y="31"/>
                </a:lnTo>
                <a:lnTo>
                  <a:pt x="5705" y="31"/>
                </a:lnTo>
                <a:lnTo>
                  <a:pt x="5712" y="34"/>
                </a:lnTo>
                <a:lnTo>
                  <a:pt x="5717" y="35"/>
                </a:lnTo>
                <a:lnTo>
                  <a:pt x="5722" y="38"/>
                </a:lnTo>
                <a:lnTo>
                  <a:pt x="5726" y="40"/>
                </a:lnTo>
                <a:lnTo>
                  <a:pt x="5732" y="44"/>
                </a:lnTo>
                <a:lnTo>
                  <a:pt x="5736" y="48"/>
                </a:lnTo>
                <a:lnTo>
                  <a:pt x="5740" y="52"/>
                </a:lnTo>
                <a:lnTo>
                  <a:pt x="5743" y="56"/>
                </a:lnTo>
                <a:lnTo>
                  <a:pt x="5749" y="67"/>
                </a:lnTo>
                <a:lnTo>
                  <a:pt x="5750" y="72"/>
                </a:lnTo>
                <a:lnTo>
                  <a:pt x="5751" y="78"/>
                </a:lnTo>
                <a:lnTo>
                  <a:pt x="5753" y="84"/>
                </a:lnTo>
                <a:lnTo>
                  <a:pt x="5753" y="90"/>
                </a:lnTo>
                <a:lnTo>
                  <a:pt x="5753" y="96"/>
                </a:lnTo>
                <a:lnTo>
                  <a:pt x="5751" y="102"/>
                </a:lnTo>
                <a:lnTo>
                  <a:pt x="5750" y="107"/>
                </a:lnTo>
                <a:lnTo>
                  <a:pt x="5749" y="113"/>
                </a:lnTo>
                <a:lnTo>
                  <a:pt x="5746" y="118"/>
                </a:lnTo>
                <a:lnTo>
                  <a:pt x="5743" y="123"/>
                </a:lnTo>
                <a:lnTo>
                  <a:pt x="5740" y="127"/>
                </a:lnTo>
                <a:lnTo>
                  <a:pt x="5736" y="131"/>
                </a:lnTo>
                <a:lnTo>
                  <a:pt x="5732" y="135"/>
                </a:lnTo>
                <a:lnTo>
                  <a:pt x="5726" y="138"/>
                </a:lnTo>
                <a:lnTo>
                  <a:pt x="5722" y="142"/>
                </a:lnTo>
                <a:lnTo>
                  <a:pt x="5717" y="144"/>
                </a:lnTo>
                <a:lnTo>
                  <a:pt x="5712" y="146"/>
                </a:lnTo>
                <a:lnTo>
                  <a:pt x="5705" y="147"/>
                </a:lnTo>
                <a:lnTo>
                  <a:pt x="5700" y="148"/>
                </a:lnTo>
                <a:lnTo>
                  <a:pt x="5694" y="148"/>
                </a:lnTo>
                <a:lnTo>
                  <a:pt x="5688" y="148"/>
                </a:lnTo>
                <a:lnTo>
                  <a:pt x="5682" y="147"/>
                </a:lnTo>
                <a:lnTo>
                  <a:pt x="5676" y="146"/>
                </a:lnTo>
                <a:lnTo>
                  <a:pt x="5671" y="144"/>
                </a:lnTo>
                <a:lnTo>
                  <a:pt x="5666" y="142"/>
                </a:lnTo>
                <a:lnTo>
                  <a:pt x="5661" y="138"/>
                </a:lnTo>
                <a:lnTo>
                  <a:pt x="5657" y="135"/>
                </a:lnTo>
                <a:lnTo>
                  <a:pt x="5653" y="131"/>
                </a:lnTo>
                <a:lnTo>
                  <a:pt x="5645" y="123"/>
                </a:lnTo>
                <a:lnTo>
                  <a:pt x="5642" y="118"/>
                </a:lnTo>
                <a:lnTo>
                  <a:pt x="5640" y="113"/>
                </a:lnTo>
                <a:lnTo>
                  <a:pt x="5638" y="107"/>
                </a:lnTo>
                <a:lnTo>
                  <a:pt x="5637" y="102"/>
                </a:lnTo>
                <a:lnTo>
                  <a:pt x="5636" y="96"/>
                </a:lnTo>
                <a:lnTo>
                  <a:pt x="5636" y="90"/>
                </a:lnTo>
                <a:lnTo>
                  <a:pt x="5636" y="84"/>
                </a:lnTo>
                <a:lnTo>
                  <a:pt x="5637" y="78"/>
                </a:lnTo>
                <a:lnTo>
                  <a:pt x="5638" y="72"/>
                </a:lnTo>
                <a:lnTo>
                  <a:pt x="5640" y="67"/>
                </a:lnTo>
                <a:lnTo>
                  <a:pt x="5642" y="61"/>
                </a:lnTo>
                <a:lnTo>
                  <a:pt x="5645" y="56"/>
                </a:lnTo>
                <a:lnTo>
                  <a:pt x="5649" y="52"/>
                </a:lnTo>
                <a:lnTo>
                  <a:pt x="5653" y="48"/>
                </a:lnTo>
                <a:lnTo>
                  <a:pt x="5657" y="44"/>
                </a:lnTo>
                <a:lnTo>
                  <a:pt x="5661" y="40"/>
                </a:lnTo>
                <a:lnTo>
                  <a:pt x="5671" y="35"/>
                </a:lnTo>
                <a:lnTo>
                  <a:pt x="5676" y="34"/>
                </a:lnTo>
                <a:lnTo>
                  <a:pt x="5682" y="31"/>
                </a:lnTo>
                <a:lnTo>
                  <a:pt x="5688" y="31"/>
                </a:lnTo>
                <a:lnTo>
                  <a:pt x="5694" y="31"/>
                </a:lnTo>
                <a:close/>
                <a:moveTo>
                  <a:pt x="5870" y="31"/>
                </a:moveTo>
                <a:lnTo>
                  <a:pt x="5875" y="31"/>
                </a:lnTo>
                <a:lnTo>
                  <a:pt x="5881" y="31"/>
                </a:lnTo>
                <a:lnTo>
                  <a:pt x="5887" y="34"/>
                </a:lnTo>
                <a:lnTo>
                  <a:pt x="5892" y="35"/>
                </a:lnTo>
                <a:lnTo>
                  <a:pt x="5897" y="38"/>
                </a:lnTo>
                <a:lnTo>
                  <a:pt x="5902" y="40"/>
                </a:lnTo>
                <a:lnTo>
                  <a:pt x="5906" y="44"/>
                </a:lnTo>
                <a:lnTo>
                  <a:pt x="5910" y="48"/>
                </a:lnTo>
                <a:lnTo>
                  <a:pt x="5914" y="52"/>
                </a:lnTo>
                <a:lnTo>
                  <a:pt x="5918" y="56"/>
                </a:lnTo>
                <a:lnTo>
                  <a:pt x="5923" y="67"/>
                </a:lnTo>
                <a:lnTo>
                  <a:pt x="5926" y="72"/>
                </a:lnTo>
                <a:lnTo>
                  <a:pt x="5927" y="78"/>
                </a:lnTo>
                <a:lnTo>
                  <a:pt x="5927" y="84"/>
                </a:lnTo>
                <a:lnTo>
                  <a:pt x="5929" y="90"/>
                </a:lnTo>
                <a:lnTo>
                  <a:pt x="5927" y="96"/>
                </a:lnTo>
                <a:lnTo>
                  <a:pt x="5927" y="102"/>
                </a:lnTo>
                <a:lnTo>
                  <a:pt x="5926" y="107"/>
                </a:lnTo>
                <a:lnTo>
                  <a:pt x="5923" y="113"/>
                </a:lnTo>
                <a:lnTo>
                  <a:pt x="5921" y="118"/>
                </a:lnTo>
                <a:lnTo>
                  <a:pt x="5918" y="123"/>
                </a:lnTo>
                <a:lnTo>
                  <a:pt x="5914" y="127"/>
                </a:lnTo>
                <a:lnTo>
                  <a:pt x="5910" y="131"/>
                </a:lnTo>
                <a:lnTo>
                  <a:pt x="5906" y="135"/>
                </a:lnTo>
                <a:lnTo>
                  <a:pt x="5902" y="138"/>
                </a:lnTo>
                <a:lnTo>
                  <a:pt x="5897" y="142"/>
                </a:lnTo>
                <a:lnTo>
                  <a:pt x="5892" y="144"/>
                </a:lnTo>
                <a:lnTo>
                  <a:pt x="5887" y="146"/>
                </a:lnTo>
                <a:lnTo>
                  <a:pt x="5881" y="147"/>
                </a:lnTo>
                <a:lnTo>
                  <a:pt x="5875" y="148"/>
                </a:lnTo>
                <a:lnTo>
                  <a:pt x="5870" y="148"/>
                </a:lnTo>
                <a:lnTo>
                  <a:pt x="5863" y="148"/>
                </a:lnTo>
                <a:lnTo>
                  <a:pt x="5856" y="147"/>
                </a:lnTo>
                <a:lnTo>
                  <a:pt x="5851" y="146"/>
                </a:lnTo>
                <a:lnTo>
                  <a:pt x="5846" y="144"/>
                </a:lnTo>
                <a:lnTo>
                  <a:pt x="5841" y="142"/>
                </a:lnTo>
                <a:lnTo>
                  <a:pt x="5835" y="138"/>
                </a:lnTo>
                <a:lnTo>
                  <a:pt x="5831" y="135"/>
                </a:lnTo>
                <a:lnTo>
                  <a:pt x="5828" y="131"/>
                </a:lnTo>
                <a:lnTo>
                  <a:pt x="5824" y="127"/>
                </a:lnTo>
                <a:lnTo>
                  <a:pt x="5820" y="123"/>
                </a:lnTo>
                <a:lnTo>
                  <a:pt x="5817" y="118"/>
                </a:lnTo>
                <a:lnTo>
                  <a:pt x="5814" y="113"/>
                </a:lnTo>
                <a:lnTo>
                  <a:pt x="5813" y="107"/>
                </a:lnTo>
                <a:lnTo>
                  <a:pt x="5812" y="102"/>
                </a:lnTo>
                <a:lnTo>
                  <a:pt x="5810" y="90"/>
                </a:lnTo>
                <a:lnTo>
                  <a:pt x="5812" y="78"/>
                </a:lnTo>
                <a:lnTo>
                  <a:pt x="5813" y="72"/>
                </a:lnTo>
                <a:lnTo>
                  <a:pt x="5814" y="67"/>
                </a:lnTo>
                <a:lnTo>
                  <a:pt x="5817" y="61"/>
                </a:lnTo>
                <a:lnTo>
                  <a:pt x="5820" y="56"/>
                </a:lnTo>
                <a:lnTo>
                  <a:pt x="5824" y="52"/>
                </a:lnTo>
                <a:lnTo>
                  <a:pt x="5828" y="48"/>
                </a:lnTo>
                <a:lnTo>
                  <a:pt x="5831" y="44"/>
                </a:lnTo>
                <a:lnTo>
                  <a:pt x="5835" y="40"/>
                </a:lnTo>
                <a:lnTo>
                  <a:pt x="5846" y="35"/>
                </a:lnTo>
                <a:lnTo>
                  <a:pt x="5851" y="34"/>
                </a:lnTo>
                <a:lnTo>
                  <a:pt x="5856" y="31"/>
                </a:lnTo>
                <a:lnTo>
                  <a:pt x="5863" y="31"/>
                </a:lnTo>
                <a:lnTo>
                  <a:pt x="5870" y="31"/>
                </a:lnTo>
                <a:close/>
                <a:moveTo>
                  <a:pt x="6127" y="467"/>
                </a:moveTo>
                <a:lnTo>
                  <a:pt x="6135" y="467"/>
                </a:lnTo>
                <a:lnTo>
                  <a:pt x="6143" y="469"/>
                </a:lnTo>
                <a:lnTo>
                  <a:pt x="6151" y="471"/>
                </a:lnTo>
                <a:lnTo>
                  <a:pt x="6157" y="474"/>
                </a:lnTo>
                <a:lnTo>
                  <a:pt x="6164" y="477"/>
                </a:lnTo>
                <a:lnTo>
                  <a:pt x="6170" y="481"/>
                </a:lnTo>
                <a:lnTo>
                  <a:pt x="6176" y="485"/>
                </a:lnTo>
                <a:lnTo>
                  <a:pt x="6182" y="490"/>
                </a:lnTo>
                <a:lnTo>
                  <a:pt x="6186" y="495"/>
                </a:lnTo>
                <a:lnTo>
                  <a:pt x="6191" y="502"/>
                </a:lnTo>
                <a:lnTo>
                  <a:pt x="6195" y="507"/>
                </a:lnTo>
                <a:lnTo>
                  <a:pt x="6198" y="513"/>
                </a:lnTo>
                <a:lnTo>
                  <a:pt x="6201" y="521"/>
                </a:lnTo>
                <a:lnTo>
                  <a:pt x="6202" y="528"/>
                </a:lnTo>
                <a:lnTo>
                  <a:pt x="6203" y="536"/>
                </a:lnTo>
                <a:lnTo>
                  <a:pt x="6204" y="544"/>
                </a:lnTo>
                <a:lnTo>
                  <a:pt x="6203" y="552"/>
                </a:lnTo>
                <a:lnTo>
                  <a:pt x="6202" y="558"/>
                </a:lnTo>
                <a:lnTo>
                  <a:pt x="6201" y="566"/>
                </a:lnTo>
                <a:lnTo>
                  <a:pt x="6198" y="573"/>
                </a:lnTo>
                <a:lnTo>
                  <a:pt x="6195" y="579"/>
                </a:lnTo>
                <a:lnTo>
                  <a:pt x="6191" y="586"/>
                </a:lnTo>
                <a:lnTo>
                  <a:pt x="6186" y="591"/>
                </a:lnTo>
                <a:lnTo>
                  <a:pt x="6182" y="598"/>
                </a:lnTo>
                <a:lnTo>
                  <a:pt x="6176" y="602"/>
                </a:lnTo>
                <a:lnTo>
                  <a:pt x="6170" y="607"/>
                </a:lnTo>
                <a:lnTo>
                  <a:pt x="6164" y="609"/>
                </a:lnTo>
                <a:lnTo>
                  <a:pt x="6157" y="613"/>
                </a:lnTo>
                <a:lnTo>
                  <a:pt x="6151" y="616"/>
                </a:lnTo>
                <a:lnTo>
                  <a:pt x="6143" y="617"/>
                </a:lnTo>
                <a:lnTo>
                  <a:pt x="6135" y="619"/>
                </a:lnTo>
                <a:lnTo>
                  <a:pt x="6127" y="619"/>
                </a:lnTo>
                <a:lnTo>
                  <a:pt x="6119" y="619"/>
                </a:lnTo>
                <a:lnTo>
                  <a:pt x="6113" y="617"/>
                </a:lnTo>
                <a:lnTo>
                  <a:pt x="6105" y="616"/>
                </a:lnTo>
                <a:lnTo>
                  <a:pt x="6098" y="613"/>
                </a:lnTo>
                <a:lnTo>
                  <a:pt x="6092" y="609"/>
                </a:lnTo>
                <a:lnTo>
                  <a:pt x="6085" y="607"/>
                </a:lnTo>
                <a:lnTo>
                  <a:pt x="6080" y="602"/>
                </a:lnTo>
                <a:lnTo>
                  <a:pt x="6074" y="598"/>
                </a:lnTo>
                <a:lnTo>
                  <a:pt x="6069" y="591"/>
                </a:lnTo>
                <a:lnTo>
                  <a:pt x="6064" y="586"/>
                </a:lnTo>
                <a:lnTo>
                  <a:pt x="6061" y="579"/>
                </a:lnTo>
                <a:lnTo>
                  <a:pt x="6057" y="573"/>
                </a:lnTo>
                <a:lnTo>
                  <a:pt x="6055" y="566"/>
                </a:lnTo>
                <a:lnTo>
                  <a:pt x="6053" y="558"/>
                </a:lnTo>
                <a:lnTo>
                  <a:pt x="6052" y="552"/>
                </a:lnTo>
                <a:lnTo>
                  <a:pt x="6052" y="544"/>
                </a:lnTo>
                <a:lnTo>
                  <a:pt x="6052" y="536"/>
                </a:lnTo>
                <a:lnTo>
                  <a:pt x="6053" y="528"/>
                </a:lnTo>
                <a:lnTo>
                  <a:pt x="6055" y="521"/>
                </a:lnTo>
                <a:lnTo>
                  <a:pt x="6057" y="513"/>
                </a:lnTo>
                <a:lnTo>
                  <a:pt x="6061" y="507"/>
                </a:lnTo>
                <a:lnTo>
                  <a:pt x="6064" y="502"/>
                </a:lnTo>
                <a:lnTo>
                  <a:pt x="6069" y="495"/>
                </a:lnTo>
                <a:lnTo>
                  <a:pt x="6074" y="490"/>
                </a:lnTo>
                <a:lnTo>
                  <a:pt x="6080" y="485"/>
                </a:lnTo>
                <a:lnTo>
                  <a:pt x="6085" y="481"/>
                </a:lnTo>
                <a:lnTo>
                  <a:pt x="6092" y="477"/>
                </a:lnTo>
                <a:lnTo>
                  <a:pt x="6098" y="474"/>
                </a:lnTo>
                <a:lnTo>
                  <a:pt x="6105" y="471"/>
                </a:lnTo>
                <a:lnTo>
                  <a:pt x="6113" y="469"/>
                </a:lnTo>
                <a:lnTo>
                  <a:pt x="6119" y="467"/>
                </a:lnTo>
                <a:lnTo>
                  <a:pt x="6127" y="467"/>
                </a:lnTo>
                <a:close/>
                <a:moveTo>
                  <a:pt x="7077" y="613"/>
                </a:moveTo>
                <a:lnTo>
                  <a:pt x="7077" y="199"/>
                </a:lnTo>
                <a:lnTo>
                  <a:pt x="6906" y="613"/>
                </a:lnTo>
                <a:lnTo>
                  <a:pt x="6811" y="613"/>
                </a:lnTo>
                <a:lnTo>
                  <a:pt x="6641" y="202"/>
                </a:lnTo>
                <a:lnTo>
                  <a:pt x="6641" y="613"/>
                </a:lnTo>
                <a:lnTo>
                  <a:pt x="6530" y="613"/>
                </a:lnTo>
                <a:lnTo>
                  <a:pt x="6530" y="22"/>
                </a:lnTo>
                <a:lnTo>
                  <a:pt x="6683" y="22"/>
                </a:lnTo>
                <a:lnTo>
                  <a:pt x="6860" y="449"/>
                </a:lnTo>
                <a:lnTo>
                  <a:pt x="7033" y="22"/>
                </a:lnTo>
                <a:lnTo>
                  <a:pt x="7190" y="22"/>
                </a:lnTo>
                <a:lnTo>
                  <a:pt x="7190" y="613"/>
                </a:lnTo>
                <a:lnTo>
                  <a:pt x="7077" y="613"/>
                </a:lnTo>
                <a:close/>
                <a:moveTo>
                  <a:pt x="7568" y="569"/>
                </a:moveTo>
                <a:lnTo>
                  <a:pt x="7564" y="577"/>
                </a:lnTo>
                <a:lnTo>
                  <a:pt x="7559" y="583"/>
                </a:lnTo>
                <a:lnTo>
                  <a:pt x="7553" y="588"/>
                </a:lnTo>
                <a:lnTo>
                  <a:pt x="7547" y="594"/>
                </a:lnTo>
                <a:lnTo>
                  <a:pt x="7540" y="599"/>
                </a:lnTo>
                <a:lnTo>
                  <a:pt x="7534" y="603"/>
                </a:lnTo>
                <a:lnTo>
                  <a:pt x="7527" y="608"/>
                </a:lnTo>
                <a:lnTo>
                  <a:pt x="7519" y="611"/>
                </a:lnTo>
                <a:lnTo>
                  <a:pt x="7511" y="615"/>
                </a:lnTo>
                <a:lnTo>
                  <a:pt x="7503" y="617"/>
                </a:lnTo>
                <a:lnTo>
                  <a:pt x="7488" y="621"/>
                </a:lnTo>
                <a:lnTo>
                  <a:pt x="7480" y="623"/>
                </a:lnTo>
                <a:lnTo>
                  <a:pt x="7472" y="624"/>
                </a:lnTo>
                <a:lnTo>
                  <a:pt x="7463" y="624"/>
                </a:lnTo>
                <a:lnTo>
                  <a:pt x="7455" y="624"/>
                </a:lnTo>
                <a:lnTo>
                  <a:pt x="7436" y="624"/>
                </a:lnTo>
                <a:lnTo>
                  <a:pt x="7419" y="621"/>
                </a:lnTo>
                <a:lnTo>
                  <a:pt x="7411" y="619"/>
                </a:lnTo>
                <a:lnTo>
                  <a:pt x="7404" y="617"/>
                </a:lnTo>
                <a:lnTo>
                  <a:pt x="7396" y="615"/>
                </a:lnTo>
                <a:lnTo>
                  <a:pt x="7389" y="612"/>
                </a:lnTo>
                <a:lnTo>
                  <a:pt x="7381" y="608"/>
                </a:lnTo>
                <a:lnTo>
                  <a:pt x="7375" y="604"/>
                </a:lnTo>
                <a:lnTo>
                  <a:pt x="7362" y="596"/>
                </a:lnTo>
                <a:lnTo>
                  <a:pt x="7350" y="587"/>
                </a:lnTo>
                <a:lnTo>
                  <a:pt x="7339" y="577"/>
                </a:lnTo>
                <a:lnTo>
                  <a:pt x="7330" y="565"/>
                </a:lnTo>
                <a:lnTo>
                  <a:pt x="7322" y="553"/>
                </a:lnTo>
                <a:lnTo>
                  <a:pt x="7318" y="546"/>
                </a:lnTo>
                <a:lnTo>
                  <a:pt x="7316" y="540"/>
                </a:lnTo>
                <a:lnTo>
                  <a:pt x="7309" y="525"/>
                </a:lnTo>
                <a:lnTo>
                  <a:pt x="7305" y="511"/>
                </a:lnTo>
                <a:lnTo>
                  <a:pt x="7301" y="495"/>
                </a:lnTo>
                <a:lnTo>
                  <a:pt x="7301" y="487"/>
                </a:lnTo>
                <a:lnTo>
                  <a:pt x="7300" y="479"/>
                </a:lnTo>
                <a:lnTo>
                  <a:pt x="7299" y="462"/>
                </a:lnTo>
                <a:lnTo>
                  <a:pt x="7299" y="203"/>
                </a:lnTo>
                <a:lnTo>
                  <a:pt x="7410" y="203"/>
                </a:lnTo>
                <a:lnTo>
                  <a:pt x="7410" y="440"/>
                </a:lnTo>
                <a:lnTo>
                  <a:pt x="7411" y="457"/>
                </a:lnTo>
                <a:lnTo>
                  <a:pt x="7413" y="465"/>
                </a:lnTo>
                <a:lnTo>
                  <a:pt x="7414" y="473"/>
                </a:lnTo>
                <a:lnTo>
                  <a:pt x="7417" y="479"/>
                </a:lnTo>
                <a:lnTo>
                  <a:pt x="7419" y="486"/>
                </a:lnTo>
                <a:lnTo>
                  <a:pt x="7423" y="492"/>
                </a:lnTo>
                <a:lnTo>
                  <a:pt x="7429" y="499"/>
                </a:lnTo>
                <a:lnTo>
                  <a:pt x="7433" y="504"/>
                </a:lnTo>
                <a:lnTo>
                  <a:pt x="7439" y="508"/>
                </a:lnTo>
                <a:lnTo>
                  <a:pt x="7444" y="512"/>
                </a:lnTo>
                <a:lnTo>
                  <a:pt x="7451" y="516"/>
                </a:lnTo>
                <a:lnTo>
                  <a:pt x="7459" y="519"/>
                </a:lnTo>
                <a:lnTo>
                  <a:pt x="7467" y="521"/>
                </a:lnTo>
                <a:lnTo>
                  <a:pt x="7476" y="523"/>
                </a:lnTo>
                <a:lnTo>
                  <a:pt x="7485" y="523"/>
                </a:lnTo>
                <a:lnTo>
                  <a:pt x="7494" y="523"/>
                </a:lnTo>
                <a:lnTo>
                  <a:pt x="7502" y="521"/>
                </a:lnTo>
                <a:lnTo>
                  <a:pt x="7510" y="519"/>
                </a:lnTo>
                <a:lnTo>
                  <a:pt x="7518" y="516"/>
                </a:lnTo>
                <a:lnTo>
                  <a:pt x="7524" y="513"/>
                </a:lnTo>
                <a:lnTo>
                  <a:pt x="7531" y="510"/>
                </a:lnTo>
                <a:lnTo>
                  <a:pt x="7536" y="506"/>
                </a:lnTo>
                <a:lnTo>
                  <a:pt x="7542" y="500"/>
                </a:lnTo>
                <a:lnTo>
                  <a:pt x="7547" y="494"/>
                </a:lnTo>
                <a:lnTo>
                  <a:pt x="7549" y="491"/>
                </a:lnTo>
                <a:lnTo>
                  <a:pt x="7551" y="489"/>
                </a:lnTo>
                <a:lnTo>
                  <a:pt x="7555" y="482"/>
                </a:lnTo>
                <a:lnTo>
                  <a:pt x="7557" y="474"/>
                </a:lnTo>
                <a:lnTo>
                  <a:pt x="7560" y="466"/>
                </a:lnTo>
                <a:lnTo>
                  <a:pt x="7561" y="458"/>
                </a:lnTo>
                <a:lnTo>
                  <a:pt x="7563" y="450"/>
                </a:lnTo>
                <a:lnTo>
                  <a:pt x="7563" y="441"/>
                </a:lnTo>
                <a:lnTo>
                  <a:pt x="7563" y="203"/>
                </a:lnTo>
                <a:lnTo>
                  <a:pt x="7673" y="203"/>
                </a:lnTo>
                <a:lnTo>
                  <a:pt x="7673" y="540"/>
                </a:lnTo>
                <a:lnTo>
                  <a:pt x="7674" y="562"/>
                </a:lnTo>
                <a:lnTo>
                  <a:pt x="7674" y="583"/>
                </a:lnTo>
                <a:lnTo>
                  <a:pt x="7677" y="613"/>
                </a:lnTo>
                <a:lnTo>
                  <a:pt x="7572" y="613"/>
                </a:lnTo>
                <a:lnTo>
                  <a:pt x="7570" y="605"/>
                </a:lnTo>
                <a:lnTo>
                  <a:pt x="7569" y="595"/>
                </a:lnTo>
                <a:lnTo>
                  <a:pt x="7569" y="582"/>
                </a:lnTo>
                <a:lnTo>
                  <a:pt x="7568" y="569"/>
                </a:lnTo>
                <a:close/>
                <a:moveTo>
                  <a:pt x="8038" y="569"/>
                </a:moveTo>
                <a:lnTo>
                  <a:pt x="8034" y="577"/>
                </a:lnTo>
                <a:lnTo>
                  <a:pt x="8029" y="583"/>
                </a:lnTo>
                <a:lnTo>
                  <a:pt x="8024" y="588"/>
                </a:lnTo>
                <a:lnTo>
                  <a:pt x="8017" y="594"/>
                </a:lnTo>
                <a:lnTo>
                  <a:pt x="8010" y="599"/>
                </a:lnTo>
                <a:lnTo>
                  <a:pt x="8004" y="603"/>
                </a:lnTo>
                <a:lnTo>
                  <a:pt x="7997" y="608"/>
                </a:lnTo>
                <a:lnTo>
                  <a:pt x="7989" y="611"/>
                </a:lnTo>
                <a:lnTo>
                  <a:pt x="7982" y="615"/>
                </a:lnTo>
                <a:lnTo>
                  <a:pt x="7974" y="617"/>
                </a:lnTo>
                <a:lnTo>
                  <a:pt x="7958" y="621"/>
                </a:lnTo>
                <a:lnTo>
                  <a:pt x="7950" y="623"/>
                </a:lnTo>
                <a:lnTo>
                  <a:pt x="7941" y="624"/>
                </a:lnTo>
                <a:lnTo>
                  <a:pt x="7933" y="624"/>
                </a:lnTo>
                <a:lnTo>
                  <a:pt x="7925" y="624"/>
                </a:lnTo>
                <a:lnTo>
                  <a:pt x="7907" y="624"/>
                </a:lnTo>
                <a:lnTo>
                  <a:pt x="7890" y="621"/>
                </a:lnTo>
                <a:lnTo>
                  <a:pt x="7882" y="619"/>
                </a:lnTo>
                <a:lnTo>
                  <a:pt x="7874" y="617"/>
                </a:lnTo>
                <a:lnTo>
                  <a:pt x="7866" y="615"/>
                </a:lnTo>
                <a:lnTo>
                  <a:pt x="7858" y="612"/>
                </a:lnTo>
                <a:lnTo>
                  <a:pt x="7851" y="608"/>
                </a:lnTo>
                <a:lnTo>
                  <a:pt x="7845" y="604"/>
                </a:lnTo>
                <a:lnTo>
                  <a:pt x="7832" y="596"/>
                </a:lnTo>
                <a:lnTo>
                  <a:pt x="7820" y="587"/>
                </a:lnTo>
                <a:lnTo>
                  <a:pt x="7809" y="577"/>
                </a:lnTo>
                <a:lnTo>
                  <a:pt x="7800" y="565"/>
                </a:lnTo>
                <a:lnTo>
                  <a:pt x="7792" y="553"/>
                </a:lnTo>
                <a:lnTo>
                  <a:pt x="7788" y="546"/>
                </a:lnTo>
                <a:lnTo>
                  <a:pt x="7784" y="540"/>
                </a:lnTo>
                <a:lnTo>
                  <a:pt x="7779" y="525"/>
                </a:lnTo>
                <a:lnTo>
                  <a:pt x="7775" y="511"/>
                </a:lnTo>
                <a:lnTo>
                  <a:pt x="7771" y="495"/>
                </a:lnTo>
                <a:lnTo>
                  <a:pt x="7770" y="487"/>
                </a:lnTo>
                <a:lnTo>
                  <a:pt x="7770" y="479"/>
                </a:lnTo>
                <a:lnTo>
                  <a:pt x="7769" y="462"/>
                </a:lnTo>
                <a:lnTo>
                  <a:pt x="7769" y="203"/>
                </a:lnTo>
                <a:lnTo>
                  <a:pt x="7880" y="203"/>
                </a:lnTo>
                <a:lnTo>
                  <a:pt x="7880" y="440"/>
                </a:lnTo>
                <a:lnTo>
                  <a:pt x="7880" y="457"/>
                </a:lnTo>
                <a:lnTo>
                  <a:pt x="7882" y="465"/>
                </a:lnTo>
                <a:lnTo>
                  <a:pt x="7884" y="473"/>
                </a:lnTo>
                <a:lnTo>
                  <a:pt x="7887" y="479"/>
                </a:lnTo>
                <a:lnTo>
                  <a:pt x="7890" y="486"/>
                </a:lnTo>
                <a:lnTo>
                  <a:pt x="7894" y="492"/>
                </a:lnTo>
                <a:lnTo>
                  <a:pt x="7897" y="499"/>
                </a:lnTo>
                <a:lnTo>
                  <a:pt x="7903" y="504"/>
                </a:lnTo>
                <a:lnTo>
                  <a:pt x="7908" y="508"/>
                </a:lnTo>
                <a:lnTo>
                  <a:pt x="7915" y="512"/>
                </a:lnTo>
                <a:lnTo>
                  <a:pt x="7921" y="516"/>
                </a:lnTo>
                <a:lnTo>
                  <a:pt x="7929" y="519"/>
                </a:lnTo>
                <a:lnTo>
                  <a:pt x="7937" y="521"/>
                </a:lnTo>
                <a:lnTo>
                  <a:pt x="7945" y="523"/>
                </a:lnTo>
                <a:lnTo>
                  <a:pt x="7955" y="523"/>
                </a:lnTo>
                <a:lnTo>
                  <a:pt x="7963" y="523"/>
                </a:lnTo>
                <a:lnTo>
                  <a:pt x="7972" y="521"/>
                </a:lnTo>
                <a:lnTo>
                  <a:pt x="7980" y="519"/>
                </a:lnTo>
                <a:lnTo>
                  <a:pt x="7988" y="516"/>
                </a:lnTo>
                <a:lnTo>
                  <a:pt x="7995" y="513"/>
                </a:lnTo>
                <a:lnTo>
                  <a:pt x="8001" y="510"/>
                </a:lnTo>
                <a:lnTo>
                  <a:pt x="8006" y="506"/>
                </a:lnTo>
                <a:lnTo>
                  <a:pt x="8012" y="500"/>
                </a:lnTo>
                <a:lnTo>
                  <a:pt x="8017" y="494"/>
                </a:lnTo>
                <a:lnTo>
                  <a:pt x="8018" y="491"/>
                </a:lnTo>
                <a:lnTo>
                  <a:pt x="8021" y="489"/>
                </a:lnTo>
                <a:lnTo>
                  <a:pt x="8024" y="482"/>
                </a:lnTo>
                <a:lnTo>
                  <a:pt x="8027" y="474"/>
                </a:lnTo>
                <a:lnTo>
                  <a:pt x="8029" y="466"/>
                </a:lnTo>
                <a:lnTo>
                  <a:pt x="8031" y="458"/>
                </a:lnTo>
                <a:lnTo>
                  <a:pt x="8031" y="450"/>
                </a:lnTo>
                <a:lnTo>
                  <a:pt x="8033" y="441"/>
                </a:lnTo>
                <a:lnTo>
                  <a:pt x="8033" y="203"/>
                </a:lnTo>
                <a:lnTo>
                  <a:pt x="8143" y="203"/>
                </a:lnTo>
                <a:lnTo>
                  <a:pt x="8143" y="540"/>
                </a:lnTo>
                <a:lnTo>
                  <a:pt x="8143" y="562"/>
                </a:lnTo>
                <a:lnTo>
                  <a:pt x="8144" y="583"/>
                </a:lnTo>
                <a:lnTo>
                  <a:pt x="8147" y="613"/>
                </a:lnTo>
                <a:lnTo>
                  <a:pt x="8042" y="613"/>
                </a:lnTo>
                <a:lnTo>
                  <a:pt x="8041" y="605"/>
                </a:lnTo>
                <a:lnTo>
                  <a:pt x="8039" y="595"/>
                </a:lnTo>
                <a:lnTo>
                  <a:pt x="8038" y="582"/>
                </a:lnTo>
                <a:lnTo>
                  <a:pt x="8038" y="569"/>
                </a:lnTo>
                <a:close/>
                <a:moveTo>
                  <a:pt x="8382" y="203"/>
                </a:moveTo>
                <a:lnTo>
                  <a:pt x="8464" y="203"/>
                </a:lnTo>
                <a:lnTo>
                  <a:pt x="8464" y="302"/>
                </a:lnTo>
                <a:lnTo>
                  <a:pt x="8382" y="302"/>
                </a:lnTo>
                <a:lnTo>
                  <a:pt x="8382" y="473"/>
                </a:lnTo>
                <a:lnTo>
                  <a:pt x="8382" y="486"/>
                </a:lnTo>
                <a:lnTo>
                  <a:pt x="8385" y="496"/>
                </a:lnTo>
                <a:lnTo>
                  <a:pt x="8386" y="500"/>
                </a:lnTo>
                <a:lnTo>
                  <a:pt x="8389" y="504"/>
                </a:lnTo>
                <a:lnTo>
                  <a:pt x="8394" y="511"/>
                </a:lnTo>
                <a:lnTo>
                  <a:pt x="8397" y="513"/>
                </a:lnTo>
                <a:lnTo>
                  <a:pt x="8400" y="515"/>
                </a:lnTo>
                <a:lnTo>
                  <a:pt x="8408" y="519"/>
                </a:lnTo>
                <a:lnTo>
                  <a:pt x="8414" y="520"/>
                </a:lnTo>
                <a:lnTo>
                  <a:pt x="8419" y="520"/>
                </a:lnTo>
                <a:lnTo>
                  <a:pt x="8429" y="521"/>
                </a:lnTo>
                <a:lnTo>
                  <a:pt x="8440" y="520"/>
                </a:lnTo>
                <a:lnTo>
                  <a:pt x="8449" y="520"/>
                </a:lnTo>
                <a:lnTo>
                  <a:pt x="8458" y="519"/>
                </a:lnTo>
                <a:lnTo>
                  <a:pt x="8464" y="517"/>
                </a:lnTo>
                <a:lnTo>
                  <a:pt x="8464" y="609"/>
                </a:lnTo>
                <a:lnTo>
                  <a:pt x="8454" y="612"/>
                </a:lnTo>
                <a:lnTo>
                  <a:pt x="8441" y="616"/>
                </a:lnTo>
                <a:lnTo>
                  <a:pt x="8424" y="619"/>
                </a:lnTo>
                <a:lnTo>
                  <a:pt x="8414" y="619"/>
                </a:lnTo>
                <a:lnTo>
                  <a:pt x="8402" y="619"/>
                </a:lnTo>
                <a:lnTo>
                  <a:pt x="8387" y="619"/>
                </a:lnTo>
                <a:lnTo>
                  <a:pt x="8373" y="617"/>
                </a:lnTo>
                <a:lnTo>
                  <a:pt x="8360" y="615"/>
                </a:lnTo>
                <a:lnTo>
                  <a:pt x="8348" y="611"/>
                </a:lnTo>
                <a:lnTo>
                  <a:pt x="8341" y="608"/>
                </a:lnTo>
                <a:lnTo>
                  <a:pt x="8336" y="605"/>
                </a:lnTo>
                <a:lnTo>
                  <a:pt x="8326" y="600"/>
                </a:lnTo>
                <a:lnTo>
                  <a:pt x="8315" y="594"/>
                </a:lnTo>
                <a:lnTo>
                  <a:pt x="8311" y="590"/>
                </a:lnTo>
                <a:lnTo>
                  <a:pt x="8306" y="586"/>
                </a:lnTo>
                <a:lnTo>
                  <a:pt x="8302" y="582"/>
                </a:lnTo>
                <a:lnTo>
                  <a:pt x="8298" y="577"/>
                </a:lnTo>
                <a:lnTo>
                  <a:pt x="8295" y="573"/>
                </a:lnTo>
                <a:lnTo>
                  <a:pt x="8291" y="567"/>
                </a:lnTo>
                <a:lnTo>
                  <a:pt x="8289" y="562"/>
                </a:lnTo>
                <a:lnTo>
                  <a:pt x="8285" y="557"/>
                </a:lnTo>
                <a:lnTo>
                  <a:pt x="8282" y="552"/>
                </a:lnTo>
                <a:lnTo>
                  <a:pt x="8281" y="546"/>
                </a:lnTo>
                <a:lnTo>
                  <a:pt x="8278" y="540"/>
                </a:lnTo>
                <a:lnTo>
                  <a:pt x="8277" y="533"/>
                </a:lnTo>
                <a:lnTo>
                  <a:pt x="8274" y="520"/>
                </a:lnTo>
                <a:lnTo>
                  <a:pt x="8272" y="507"/>
                </a:lnTo>
                <a:lnTo>
                  <a:pt x="8272" y="492"/>
                </a:lnTo>
                <a:lnTo>
                  <a:pt x="8272" y="302"/>
                </a:lnTo>
                <a:lnTo>
                  <a:pt x="8197" y="302"/>
                </a:lnTo>
                <a:lnTo>
                  <a:pt x="8197" y="203"/>
                </a:lnTo>
                <a:lnTo>
                  <a:pt x="8218" y="203"/>
                </a:lnTo>
                <a:lnTo>
                  <a:pt x="8226" y="203"/>
                </a:lnTo>
                <a:lnTo>
                  <a:pt x="8234" y="202"/>
                </a:lnTo>
                <a:lnTo>
                  <a:pt x="8240" y="201"/>
                </a:lnTo>
                <a:lnTo>
                  <a:pt x="8247" y="198"/>
                </a:lnTo>
                <a:lnTo>
                  <a:pt x="8252" y="195"/>
                </a:lnTo>
                <a:lnTo>
                  <a:pt x="8257" y="193"/>
                </a:lnTo>
                <a:lnTo>
                  <a:pt x="8261" y="189"/>
                </a:lnTo>
                <a:lnTo>
                  <a:pt x="8267" y="185"/>
                </a:lnTo>
                <a:lnTo>
                  <a:pt x="8269" y="180"/>
                </a:lnTo>
                <a:lnTo>
                  <a:pt x="8273" y="174"/>
                </a:lnTo>
                <a:lnTo>
                  <a:pt x="8276" y="169"/>
                </a:lnTo>
                <a:lnTo>
                  <a:pt x="8277" y="164"/>
                </a:lnTo>
                <a:lnTo>
                  <a:pt x="8280" y="157"/>
                </a:lnTo>
                <a:lnTo>
                  <a:pt x="8281" y="152"/>
                </a:lnTo>
                <a:lnTo>
                  <a:pt x="8281" y="146"/>
                </a:lnTo>
                <a:lnTo>
                  <a:pt x="8281" y="138"/>
                </a:lnTo>
                <a:lnTo>
                  <a:pt x="8281" y="81"/>
                </a:lnTo>
                <a:lnTo>
                  <a:pt x="8382" y="81"/>
                </a:lnTo>
                <a:lnTo>
                  <a:pt x="8382" y="203"/>
                </a:lnTo>
                <a:close/>
                <a:moveTo>
                  <a:pt x="8934" y="408"/>
                </a:moveTo>
                <a:lnTo>
                  <a:pt x="8932" y="432"/>
                </a:lnTo>
                <a:lnTo>
                  <a:pt x="8931" y="443"/>
                </a:lnTo>
                <a:lnTo>
                  <a:pt x="8930" y="454"/>
                </a:lnTo>
                <a:lnTo>
                  <a:pt x="8927" y="465"/>
                </a:lnTo>
                <a:lnTo>
                  <a:pt x="8926" y="470"/>
                </a:lnTo>
                <a:lnTo>
                  <a:pt x="8925" y="475"/>
                </a:lnTo>
                <a:lnTo>
                  <a:pt x="8922" y="486"/>
                </a:lnTo>
                <a:lnTo>
                  <a:pt x="8918" y="495"/>
                </a:lnTo>
                <a:lnTo>
                  <a:pt x="8914" y="506"/>
                </a:lnTo>
                <a:lnTo>
                  <a:pt x="8909" y="515"/>
                </a:lnTo>
                <a:lnTo>
                  <a:pt x="8898" y="532"/>
                </a:lnTo>
                <a:lnTo>
                  <a:pt x="8886" y="549"/>
                </a:lnTo>
                <a:lnTo>
                  <a:pt x="8880" y="557"/>
                </a:lnTo>
                <a:lnTo>
                  <a:pt x="8872" y="565"/>
                </a:lnTo>
                <a:lnTo>
                  <a:pt x="8865" y="571"/>
                </a:lnTo>
                <a:lnTo>
                  <a:pt x="8858" y="578"/>
                </a:lnTo>
                <a:lnTo>
                  <a:pt x="8850" y="584"/>
                </a:lnTo>
                <a:lnTo>
                  <a:pt x="8840" y="590"/>
                </a:lnTo>
                <a:lnTo>
                  <a:pt x="8833" y="596"/>
                </a:lnTo>
                <a:lnTo>
                  <a:pt x="8823" y="600"/>
                </a:lnTo>
                <a:lnTo>
                  <a:pt x="8805" y="609"/>
                </a:lnTo>
                <a:lnTo>
                  <a:pt x="8794" y="613"/>
                </a:lnTo>
                <a:lnTo>
                  <a:pt x="8784" y="617"/>
                </a:lnTo>
                <a:lnTo>
                  <a:pt x="8763" y="621"/>
                </a:lnTo>
                <a:lnTo>
                  <a:pt x="8742" y="625"/>
                </a:lnTo>
                <a:lnTo>
                  <a:pt x="8720" y="626"/>
                </a:lnTo>
                <a:lnTo>
                  <a:pt x="8696" y="625"/>
                </a:lnTo>
                <a:lnTo>
                  <a:pt x="8685" y="624"/>
                </a:lnTo>
                <a:lnTo>
                  <a:pt x="8675" y="621"/>
                </a:lnTo>
                <a:lnTo>
                  <a:pt x="8664" y="620"/>
                </a:lnTo>
                <a:lnTo>
                  <a:pt x="8654" y="617"/>
                </a:lnTo>
                <a:lnTo>
                  <a:pt x="8643" y="613"/>
                </a:lnTo>
                <a:lnTo>
                  <a:pt x="8634" y="609"/>
                </a:lnTo>
                <a:lnTo>
                  <a:pt x="8624" y="605"/>
                </a:lnTo>
                <a:lnTo>
                  <a:pt x="8615" y="600"/>
                </a:lnTo>
                <a:lnTo>
                  <a:pt x="8597" y="590"/>
                </a:lnTo>
                <a:lnTo>
                  <a:pt x="8580" y="578"/>
                </a:lnTo>
                <a:lnTo>
                  <a:pt x="8573" y="571"/>
                </a:lnTo>
                <a:lnTo>
                  <a:pt x="8566" y="565"/>
                </a:lnTo>
                <a:lnTo>
                  <a:pt x="8558" y="557"/>
                </a:lnTo>
                <a:lnTo>
                  <a:pt x="8552" y="549"/>
                </a:lnTo>
                <a:lnTo>
                  <a:pt x="8546" y="541"/>
                </a:lnTo>
                <a:lnTo>
                  <a:pt x="8540" y="532"/>
                </a:lnTo>
                <a:lnTo>
                  <a:pt x="8534" y="524"/>
                </a:lnTo>
                <a:lnTo>
                  <a:pt x="8529" y="515"/>
                </a:lnTo>
                <a:lnTo>
                  <a:pt x="8525" y="506"/>
                </a:lnTo>
                <a:lnTo>
                  <a:pt x="8520" y="495"/>
                </a:lnTo>
                <a:lnTo>
                  <a:pt x="8517" y="486"/>
                </a:lnTo>
                <a:lnTo>
                  <a:pt x="8513" y="475"/>
                </a:lnTo>
                <a:lnTo>
                  <a:pt x="8508" y="454"/>
                </a:lnTo>
                <a:lnTo>
                  <a:pt x="8506" y="432"/>
                </a:lnTo>
                <a:lnTo>
                  <a:pt x="8504" y="420"/>
                </a:lnTo>
                <a:lnTo>
                  <a:pt x="8504" y="408"/>
                </a:lnTo>
                <a:lnTo>
                  <a:pt x="8504" y="397"/>
                </a:lnTo>
                <a:lnTo>
                  <a:pt x="8506" y="385"/>
                </a:lnTo>
                <a:lnTo>
                  <a:pt x="8507" y="374"/>
                </a:lnTo>
                <a:lnTo>
                  <a:pt x="8508" y="362"/>
                </a:lnTo>
                <a:lnTo>
                  <a:pt x="8511" y="352"/>
                </a:lnTo>
                <a:lnTo>
                  <a:pt x="8512" y="347"/>
                </a:lnTo>
                <a:lnTo>
                  <a:pt x="8513" y="341"/>
                </a:lnTo>
                <a:lnTo>
                  <a:pt x="8517" y="331"/>
                </a:lnTo>
                <a:lnTo>
                  <a:pt x="8520" y="320"/>
                </a:lnTo>
                <a:lnTo>
                  <a:pt x="8525" y="311"/>
                </a:lnTo>
                <a:lnTo>
                  <a:pt x="8529" y="302"/>
                </a:lnTo>
                <a:lnTo>
                  <a:pt x="8540" y="283"/>
                </a:lnTo>
                <a:lnTo>
                  <a:pt x="8552" y="268"/>
                </a:lnTo>
                <a:lnTo>
                  <a:pt x="8558" y="260"/>
                </a:lnTo>
                <a:lnTo>
                  <a:pt x="8566" y="252"/>
                </a:lnTo>
                <a:lnTo>
                  <a:pt x="8573" y="245"/>
                </a:lnTo>
                <a:lnTo>
                  <a:pt x="8580" y="239"/>
                </a:lnTo>
                <a:lnTo>
                  <a:pt x="8597" y="226"/>
                </a:lnTo>
                <a:lnTo>
                  <a:pt x="8615" y="215"/>
                </a:lnTo>
                <a:lnTo>
                  <a:pt x="8634" y="207"/>
                </a:lnTo>
                <a:lnTo>
                  <a:pt x="8643" y="203"/>
                </a:lnTo>
                <a:lnTo>
                  <a:pt x="8654" y="199"/>
                </a:lnTo>
                <a:lnTo>
                  <a:pt x="8664" y="197"/>
                </a:lnTo>
                <a:lnTo>
                  <a:pt x="8675" y="195"/>
                </a:lnTo>
                <a:lnTo>
                  <a:pt x="8696" y="192"/>
                </a:lnTo>
                <a:lnTo>
                  <a:pt x="8720" y="190"/>
                </a:lnTo>
                <a:lnTo>
                  <a:pt x="8742" y="192"/>
                </a:lnTo>
                <a:lnTo>
                  <a:pt x="8752" y="193"/>
                </a:lnTo>
                <a:lnTo>
                  <a:pt x="8763" y="195"/>
                </a:lnTo>
                <a:lnTo>
                  <a:pt x="8773" y="197"/>
                </a:lnTo>
                <a:lnTo>
                  <a:pt x="8784" y="199"/>
                </a:lnTo>
                <a:lnTo>
                  <a:pt x="8794" y="203"/>
                </a:lnTo>
                <a:lnTo>
                  <a:pt x="8805" y="207"/>
                </a:lnTo>
                <a:lnTo>
                  <a:pt x="8814" y="211"/>
                </a:lnTo>
                <a:lnTo>
                  <a:pt x="8823" y="215"/>
                </a:lnTo>
                <a:lnTo>
                  <a:pt x="8833" y="220"/>
                </a:lnTo>
                <a:lnTo>
                  <a:pt x="8840" y="226"/>
                </a:lnTo>
                <a:lnTo>
                  <a:pt x="8850" y="232"/>
                </a:lnTo>
                <a:lnTo>
                  <a:pt x="8858" y="239"/>
                </a:lnTo>
                <a:lnTo>
                  <a:pt x="8865" y="245"/>
                </a:lnTo>
                <a:lnTo>
                  <a:pt x="8872" y="252"/>
                </a:lnTo>
                <a:lnTo>
                  <a:pt x="8880" y="260"/>
                </a:lnTo>
                <a:lnTo>
                  <a:pt x="8886" y="268"/>
                </a:lnTo>
                <a:lnTo>
                  <a:pt x="8893" y="276"/>
                </a:lnTo>
                <a:lnTo>
                  <a:pt x="8898" y="283"/>
                </a:lnTo>
                <a:lnTo>
                  <a:pt x="8904" y="293"/>
                </a:lnTo>
                <a:lnTo>
                  <a:pt x="8909" y="302"/>
                </a:lnTo>
                <a:lnTo>
                  <a:pt x="8914" y="311"/>
                </a:lnTo>
                <a:lnTo>
                  <a:pt x="8918" y="320"/>
                </a:lnTo>
                <a:lnTo>
                  <a:pt x="8922" y="331"/>
                </a:lnTo>
                <a:lnTo>
                  <a:pt x="8925" y="341"/>
                </a:lnTo>
                <a:lnTo>
                  <a:pt x="8930" y="362"/>
                </a:lnTo>
                <a:lnTo>
                  <a:pt x="8932" y="385"/>
                </a:lnTo>
                <a:lnTo>
                  <a:pt x="8934" y="397"/>
                </a:lnTo>
                <a:lnTo>
                  <a:pt x="8934" y="408"/>
                </a:lnTo>
                <a:close/>
                <a:moveTo>
                  <a:pt x="8823" y="408"/>
                </a:moveTo>
                <a:lnTo>
                  <a:pt x="8822" y="394"/>
                </a:lnTo>
                <a:lnTo>
                  <a:pt x="8821" y="381"/>
                </a:lnTo>
                <a:lnTo>
                  <a:pt x="8818" y="369"/>
                </a:lnTo>
                <a:lnTo>
                  <a:pt x="8814" y="357"/>
                </a:lnTo>
                <a:lnTo>
                  <a:pt x="8810" y="347"/>
                </a:lnTo>
                <a:lnTo>
                  <a:pt x="8805" y="337"/>
                </a:lnTo>
                <a:lnTo>
                  <a:pt x="8798" y="328"/>
                </a:lnTo>
                <a:lnTo>
                  <a:pt x="8792" y="320"/>
                </a:lnTo>
                <a:lnTo>
                  <a:pt x="8784" y="314"/>
                </a:lnTo>
                <a:lnTo>
                  <a:pt x="8780" y="311"/>
                </a:lnTo>
                <a:lnTo>
                  <a:pt x="8776" y="308"/>
                </a:lnTo>
                <a:lnTo>
                  <a:pt x="8772" y="306"/>
                </a:lnTo>
                <a:lnTo>
                  <a:pt x="8767" y="303"/>
                </a:lnTo>
                <a:lnTo>
                  <a:pt x="8758" y="299"/>
                </a:lnTo>
                <a:lnTo>
                  <a:pt x="8749" y="295"/>
                </a:lnTo>
                <a:lnTo>
                  <a:pt x="8739" y="294"/>
                </a:lnTo>
                <a:lnTo>
                  <a:pt x="8729" y="291"/>
                </a:lnTo>
                <a:lnTo>
                  <a:pt x="8720" y="291"/>
                </a:lnTo>
                <a:lnTo>
                  <a:pt x="8709" y="291"/>
                </a:lnTo>
                <a:lnTo>
                  <a:pt x="8699" y="294"/>
                </a:lnTo>
                <a:lnTo>
                  <a:pt x="8689" y="295"/>
                </a:lnTo>
                <a:lnTo>
                  <a:pt x="8680" y="299"/>
                </a:lnTo>
                <a:lnTo>
                  <a:pt x="8671" y="303"/>
                </a:lnTo>
                <a:lnTo>
                  <a:pt x="8662" y="308"/>
                </a:lnTo>
                <a:lnTo>
                  <a:pt x="8654" y="314"/>
                </a:lnTo>
                <a:lnTo>
                  <a:pt x="8650" y="318"/>
                </a:lnTo>
                <a:lnTo>
                  <a:pt x="8646" y="320"/>
                </a:lnTo>
                <a:lnTo>
                  <a:pt x="8640" y="328"/>
                </a:lnTo>
                <a:lnTo>
                  <a:pt x="8634" y="337"/>
                </a:lnTo>
                <a:lnTo>
                  <a:pt x="8628" y="347"/>
                </a:lnTo>
                <a:lnTo>
                  <a:pt x="8624" y="357"/>
                </a:lnTo>
                <a:lnTo>
                  <a:pt x="8620" y="369"/>
                </a:lnTo>
                <a:lnTo>
                  <a:pt x="8617" y="381"/>
                </a:lnTo>
                <a:lnTo>
                  <a:pt x="8616" y="394"/>
                </a:lnTo>
                <a:lnTo>
                  <a:pt x="8615" y="408"/>
                </a:lnTo>
                <a:lnTo>
                  <a:pt x="8616" y="423"/>
                </a:lnTo>
                <a:lnTo>
                  <a:pt x="8617" y="436"/>
                </a:lnTo>
                <a:lnTo>
                  <a:pt x="8620" y="448"/>
                </a:lnTo>
                <a:lnTo>
                  <a:pt x="8624" y="458"/>
                </a:lnTo>
                <a:lnTo>
                  <a:pt x="8628" y="469"/>
                </a:lnTo>
                <a:lnTo>
                  <a:pt x="8634" y="479"/>
                </a:lnTo>
                <a:lnTo>
                  <a:pt x="8640" y="487"/>
                </a:lnTo>
                <a:lnTo>
                  <a:pt x="8646" y="495"/>
                </a:lnTo>
                <a:lnTo>
                  <a:pt x="8654" y="503"/>
                </a:lnTo>
                <a:lnTo>
                  <a:pt x="8658" y="506"/>
                </a:lnTo>
                <a:lnTo>
                  <a:pt x="8662" y="508"/>
                </a:lnTo>
                <a:lnTo>
                  <a:pt x="8667" y="511"/>
                </a:lnTo>
                <a:lnTo>
                  <a:pt x="8671" y="513"/>
                </a:lnTo>
                <a:lnTo>
                  <a:pt x="8680" y="517"/>
                </a:lnTo>
                <a:lnTo>
                  <a:pt x="8689" y="521"/>
                </a:lnTo>
                <a:lnTo>
                  <a:pt x="8699" y="523"/>
                </a:lnTo>
                <a:lnTo>
                  <a:pt x="8709" y="524"/>
                </a:lnTo>
                <a:lnTo>
                  <a:pt x="8720" y="525"/>
                </a:lnTo>
                <a:lnTo>
                  <a:pt x="8729" y="524"/>
                </a:lnTo>
                <a:lnTo>
                  <a:pt x="8739" y="523"/>
                </a:lnTo>
                <a:lnTo>
                  <a:pt x="8749" y="521"/>
                </a:lnTo>
                <a:lnTo>
                  <a:pt x="8758" y="517"/>
                </a:lnTo>
                <a:lnTo>
                  <a:pt x="8767" y="513"/>
                </a:lnTo>
                <a:lnTo>
                  <a:pt x="8776" y="508"/>
                </a:lnTo>
                <a:lnTo>
                  <a:pt x="8784" y="503"/>
                </a:lnTo>
                <a:lnTo>
                  <a:pt x="8788" y="499"/>
                </a:lnTo>
                <a:lnTo>
                  <a:pt x="8792" y="496"/>
                </a:lnTo>
                <a:lnTo>
                  <a:pt x="8798" y="489"/>
                </a:lnTo>
                <a:lnTo>
                  <a:pt x="8805" y="479"/>
                </a:lnTo>
                <a:lnTo>
                  <a:pt x="8810" y="470"/>
                </a:lnTo>
                <a:lnTo>
                  <a:pt x="8814" y="460"/>
                </a:lnTo>
                <a:lnTo>
                  <a:pt x="8818" y="448"/>
                </a:lnTo>
                <a:lnTo>
                  <a:pt x="8821" y="436"/>
                </a:lnTo>
                <a:lnTo>
                  <a:pt x="8822" y="423"/>
                </a:lnTo>
                <a:lnTo>
                  <a:pt x="8823" y="408"/>
                </a:lnTo>
                <a:close/>
                <a:moveTo>
                  <a:pt x="9070" y="478"/>
                </a:moveTo>
                <a:lnTo>
                  <a:pt x="9073" y="490"/>
                </a:lnTo>
                <a:lnTo>
                  <a:pt x="9074" y="496"/>
                </a:lnTo>
                <a:lnTo>
                  <a:pt x="9077" y="502"/>
                </a:lnTo>
                <a:lnTo>
                  <a:pt x="9080" y="507"/>
                </a:lnTo>
                <a:lnTo>
                  <a:pt x="9082" y="512"/>
                </a:lnTo>
                <a:lnTo>
                  <a:pt x="9086" y="517"/>
                </a:lnTo>
                <a:lnTo>
                  <a:pt x="9091" y="521"/>
                </a:lnTo>
                <a:lnTo>
                  <a:pt x="9095" y="525"/>
                </a:lnTo>
                <a:lnTo>
                  <a:pt x="9101" y="529"/>
                </a:lnTo>
                <a:lnTo>
                  <a:pt x="9107" y="533"/>
                </a:lnTo>
                <a:lnTo>
                  <a:pt x="9114" y="536"/>
                </a:lnTo>
                <a:lnTo>
                  <a:pt x="9120" y="538"/>
                </a:lnTo>
                <a:lnTo>
                  <a:pt x="9128" y="540"/>
                </a:lnTo>
                <a:lnTo>
                  <a:pt x="9136" y="541"/>
                </a:lnTo>
                <a:lnTo>
                  <a:pt x="9145" y="541"/>
                </a:lnTo>
                <a:lnTo>
                  <a:pt x="9152" y="541"/>
                </a:lnTo>
                <a:lnTo>
                  <a:pt x="9158" y="540"/>
                </a:lnTo>
                <a:lnTo>
                  <a:pt x="9164" y="538"/>
                </a:lnTo>
                <a:lnTo>
                  <a:pt x="9169" y="537"/>
                </a:lnTo>
                <a:lnTo>
                  <a:pt x="9174" y="536"/>
                </a:lnTo>
                <a:lnTo>
                  <a:pt x="9178" y="533"/>
                </a:lnTo>
                <a:lnTo>
                  <a:pt x="9186" y="528"/>
                </a:lnTo>
                <a:lnTo>
                  <a:pt x="9190" y="525"/>
                </a:lnTo>
                <a:lnTo>
                  <a:pt x="9192" y="523"/>
                </a:lnTo>
                <a:lnTo>
                  <a:pt x="9196" y="516"/>
                </a:lnTo>
                <a:lnTo>
                  <a:pt x="9199" y="508"/>
                </a:lnTo>
                <a:lnTo>
                  <a:pt x="9199" y="500"/>
                </a:lnTo>
                <a:lnTo>
                  <a:pt x="9199" y="494"/>
                </a:lnTo>
                <a:lnTo>
                  <a:pt x="9198" y="490"/>
                </a:lnTo>
                <a:lnTo>
                  <a:pt x="9198" y="487"/>
                </a:lnTo>
                <a:lnTo>
                  <a:pt x="9194" y="481"/>
                </a:lnTo>
                <a:lnTo>
                  <a:pt x="9190" y="475"/>
                </a:lnTo>
                <a:lnTo>
                  <a:pt x="9183" y="470"/>
                </a:lnTo>
                <a:lnTo>
                  <a:pt x="9175" y="466"/>
                </a:lnTo>
                <a:lnTo>
                  <a:pt x="9166" y="464"/>
                </a:lnTo>
                <a:lnTo>
                  <a:pt x="9156" y="460"/>
                </a:lnTo>
                <a:lnTo>
                  <a:pt x="9102" y="448"/>
                </a:lnTo>
                <a:lnTo>
                  <a:pt x="9087" y="444"/>
                </a:lnTo>
                <a:lnTo>
                  <a:pt x="9073" y="440"/>
                </a:lnTo>
                <a:lnTo>
                  <a:pt x="9061" y="435"/>
                </a:lnTo>
                <a:lnTo>
                  <a:pt x="9049" y="429"/>
                </a:lnTo>
                <a:lnTo>
                  <a:pt x="9040" y="423"/>
                </a:lnTo>
                <a:lnTo>
                  <a:pt x="9030" y="416"/>
                </a:lnTo>
                <a:lnTo>
                  <a:pt x="9022" y="408"/>
                </a:lnTo>
                <a:lnTo>
                  <a:pt x="9018" y="406"/>
                </a:lnTo>
                <a:lnTo>
                  <a:pt x="9014" y="402"/>
                </a:lnTo>
                <a:lnTo>
                  <a:pt x="9007" y="393"/>
                </a:lnTo>
                <a:lnTo>
                  <a:pt x="9002" y="385"/>
                </a:lnTo>
                <a:lnTo>
                  <a:pt x="8997" y="375"/>
                </a:lnTo>
                <a:lnTo>
                  <a:pt x="8993" y="366"/>
                </a:lnTo>
                <a:lnTo>
                  <a:pt x="8990" y="356"/>
                </a:lnTo>
                <a:lnTo>
                  <a:pt x="8989" y="351"/>
                </a:lnTo>
                <a:lnTo>
                  <a:pt x="8988" y="347"/>
                </a:lnTo>
                <a:lnTo>
                  <a:pt x="8986" y="336"/>
                </a:lnTo>
                <a:lnTo>
                  <a:pt x="8986" y="326"/>
                </a:lnTo>
                <a:lnTo>
                  <a:pt x="8988" y="311"/>
                </a:lnTo>
                <a:lnTo>
                  <a:pt x="8989" y="298"/>
                </a:lnTo>
                <a:lnTo>
                  <a:pt x="8993" y="285"/>
                </a:lnTo>
                <a:lnTo>
                  <a:pt x="8995" y="280"/>
                </a:lnTo>
                <a:lnTo>
                  <a:pt x="8998" y="273"/>
                </a:lnTo>
                <a:lnTo>
                  <a:pt x="9005" y="261"/>
                </a:lnTo>
                <a:lnTo>
                  <a:pt x="9011" y="251"/>
                </a:lnTo>
                <a:lnTo>
                  <a:pt x="9020" y="240"/>
                </a:lnTo>
                <a:lnTo>
                  <a:pt x="9024" y="235"/>
                </a:lnTo>
                <a:lnTo>
                  <a:pt x="9030" y="231"/>
                </a:lnTo>
                <a:lnTo>
                  <a:pt x="9035" y="226"/>
                </a:lnTo>
                <a:lnTo>
                  <a:pt x="9040" y="222"/>
                </a:lnTo>
                <a:lnTo>
                  <a:pt x="9052" y="214"/>
                </a:lnTo>
                <a:lnTo>
                  <a:pt x="9065" y="207"/>
                </a:lnTo>
                <a:lnTo>
                  <a:pt x="9078" y="201"/>
                </a:lnTo>
                <a:lnTo>
                  <a:pt x="9093" y="197"/>
                </a:lnTo>
                <a:lnTo>
                  <a:pt x="9107" y="193"/>
                </a:lnTo>
                <a:lnTo>
                  <a:pt x="9115" y="193"/>
                </a:lnTo>
                <a:lnTo>
                  <a:pt x="9123" y="192"/>
                </a:lnTo>
                <a:lnTo>
                  <a:pt x="9140" y="190"/>
                </a:lnTo>
                <a:lnTo>
                  <a:pt x="9161" y="192"/>
                </a:lnTo>
                <a:lnTo>
                  <a:pt x="9179" y="194"/>
                </a:lnTo>
                <a:lnTo>
                  <a:pt x="9189" y="195"/>
                </a:lnTo>
                <a:lnTo>
                  <a:pt x="9198" y="198"/>
                </a:lnTo>
                <a:lnTo>
                  <a:pt x="9213" y="203"/>
                </a:lnTo>
                <a:lnTo>
                  <a:pt x="9228" y="209"/>
                </a:lnTo>
                <a:lnTo>
                  <a:pt x="9241" y="216"/>
                </a:lnTo>
                <a:lnTo>
                  <a:pt x="9252" y="224"/>
                </a:lnTo>
                <a:lnTo>
                  <a:pt x="9262" y="234"/>
                </a:lnTo>
                <a:lnTo>
                  <a:pt x="9270" y="243"/>
                </a:lnTo>
                <a:lnTo>
                  <a:pt x="9278" y="252"/>
                </a:lnTo>
                <a:lnTo>
                  <a:pt x="9284" y="262"/>
                </a:lnTo>
                <a:lnTo>
                  <a:pt x="9290" y="272"/>
                </a:lnTo>
                <a:lnTo>
                  <a:pt x="9294" y="282"/>
                </a:lnTo>
                <a:lnTo>
                  <a:pt x="9296" y="291"/>
                </a:lnTo>
                <a:lnTo>
                  <a:pt x="9299" y="301"/>
                </a:lnTo>
                <a:lnTo>
                  <a:pt x="9300" y="308"/>
                </a:lnTo>
                <a:lnTo>
                  <a:pt x="9208" y="329"/>
                </a:lnTo>
                <a:lnTo>
                  <a:pt x="9206" y="320"/>
                </a:lnTo>
                <a:lnTo>
                  <a:pt x="9204" y="316"/>
                </a:lnTo>
                <a:lnTo>
                  <a:pt x="9203" y="311"/>
                </a:lnTo>
                <a:lnTo>
                  <a:pt x="9200" y="306"/>
                </a:lnTo>
                <a:lnTo>
                  <a:pt x="9198" y="302"/>
                </a:lnTo>
                <a:lnTo>
                  <a:pt x="9194" y="298"/>
                </a:lnTo>
                <a:lnTo>
                  <a:pt x="9190" y="293"/>
                </a:lnTo>
                <a:lnTo>
                  <a:pt x="9186" y="290"/>
                </a:lnTo>
                <a:lnTo>
                  <a:pt x="9182" y="286"/>
                </a:lnTo>
                <a:lnTo>
                  <a:pt x="9177" y="282"/>
                </a:lnTo>
                <a:lnTo>
                  <a:pt x="9170" y="280"/>
                </a:lnTo>
                <a:lnTo>
                  <a:pt x="9164" y="278"/>
                </a:lnTo>
                <a:lnTo>
                  <a:pt x="9157" y="276"/>
                </a:lnTo>
                <a:lnTo>
                  <a:pt x="9149" y="276"/>
                </a:lnTo>
                <a:lnTo>
                  <a:pt x="9140" y="274"/>
                </a:lnTo>
                <a:lnTo>
                  <a:pt x="9129" y="276"/>
                </a:lnTo>
                <a:lnTo>
                  <a:pt x="9120" y="278"/>
                </a:lnTo>
                <a:lnTo>
                  <a:pt x="9111" y="282"/>
                </a:lnTo>
                <a:lnTo>
                  <a:pt x="9107" y="283"/>
                </a:lnTo>
                <a:lnTo>
                  <a:pt x="9103" y="286"/>
                </a:lnTo>
                <a:lnTo>
                  <a:pt x="9097" y="293"/>
                </a:lnTo>
                <a:lnTo>
                  <a:pt x="9093" y="299"/>
                </a:lnTo>
                <a:lnTo>
                  <a:pt x="9090" y="303"/>
                </a:lnTo>
                <a:lnTo>
                  <a:pt x="9089" y="307"/>
                </a:lnTo>
                <a:lnTo>
                  <a:pt x="9089" y="311"/>
                </a:lnTo>
                <a:lnTo>
                  <a:pt x="9087" y="316"/>
                </a:lnTo>
                <a:lnTo>
                  <a:pt x="9089" y="323"/>
                </a:lnTo>
                <a:lnTo>
                  <a:pt x="9090" y="329"/>
                </a:lnTo>
                <a:lnTo>
                  <a:pt x="9094" y="335"/>
                </a:lnTo>
                <a:lnTo>
                  <a:pt x="9098" y="340"/>
                </a:lnTo>
                <a:lnTo>
                  <a:pt x="9103" y="344"/>
                </a:lnTo>
                <a:lnTo>
                  <a:pt x="9110" y="348"/>
                </a:lnTo>
                <a:lnTo>
                  <a:pt x="9118" y="351"/>
                </a:lnTo>
                <a:lnTo>
                  <a:pt x="9125" y="352"/>
                </a:lnTo>
                <a:lnTo>
                  <a:pt x="9183" y="365"/>
                </a:lnTo>
                <a:lnTo>
                  <a:pt x="9199" y="369"/>
                </a:lnTo>
                <a:lnTo>
                  <a:pt x="9212" y="373"/>
                </a:lnTo>
                <a:lnTo>
                  <a:pt x="9225" y="378"/>
                </a:lnTo>
                <a:lnTo>
                  <a:pt x="9237" y="383"/>
                </a:lnTo>
                <a:lnTo>
                  <a:pt x="9248" y="390"/>
                </a:lnTo>
                <a:lnTo>
                  <a:pt x="9258" y="397"/>
                </a:lnTo>
                <a:lnTo>
                  <a:pt x="9267" y="403"/>
                </a:lnTo>
                <a:lnTo>
                  <a:pt x="9275" y="412"/>
                </a:lnTo>
                <a:lnTo>
                  <a:pt x="9282" y="420"/>
                </a:lnTo>
                <a:lnTo>
                  <a:pt x="9288" y="429"/>
                </a:lnTo>
                <a:lnTo>
                  <a:pt x="9294" y="439"/>
                </a:lnTo>
                <a:lnTo>
                  <a:pt x="9298" y="448"/>
                </a:lnTo>
                <a:lnTo>
                  <a:pt x="9301" y="458"/>
                </a:lnTo>
                <a:lnTo>
                  <a:pt x="9304" y="469"/>
                </a:lnTo>
                <a:lnTo>
                  <a:pt x="9305" y="479"/>
                </a:lnTo>
                <a:lnTo>
                  <a:pt x="9305" y="491"/>
                </a:lnTo>
                <a:lnTo>
                  <a:pt x="9305" y="503"/>
                </a:lnTo>
                <a:lnTo>
                  <a:pt x="9303" y="516"/>
                </a:lnTo>
                <a:lnTo>
                  <a:pt x="9301" y="521"/>
                </a:lnTo>
                <a:lnTo>
                  <a:pt x="9300" y="528"/>
                </a:lnTo>
                <a:lnTo>
                  <a:pt x="9296" y="540"/>
                </a:lnTo>
                <a:lnTo>
                  <a:pt x="9290" y="552"/>
                </a:lnTo>
                <a:lnTo>
                  <a:pt x="9287" y="557"/>
                </a:lnTo>
                <a:lnTo>
                  <a:pt x="9283" y="563"/>
                </a:lnTo>
                <a:lnTo>
                  <a:pt x="9275" y="574"/>
                </a:lnTo>
                <a:lnTo>
                  <a:pt x="9266" y="583"/>
                </a:lnTo>
                <a:lnTo>
                  <a:pt x="9256" y="592"/>
                </a:lnTo>
                <a:lnTo>
                  <a:pt x="9244" y="600"/>
                </a:lnTo>
                <a:lnTo>
                  <a:pt x="9231" y="608"/>
                </a:lnTo>
                <a:lnTo>
                  <a:pt x="9216" y="615"/>
                </a:lnTo>
                <a:lnTo>
                  <a:pt x="9208" y="617"/>
                </a:lnTo>
                <a:lnTo>
                  <a:pt x="9200" y="619"/>
                </a:lnTo>
                <a:lnTo>
                  <a:pt x="9185" y="623"/>
                </a:lnTo>
                <a:lnTo>
                  <a:pt x="9166" y="625"/>
                </a:lnTo>
                <a:lnTo>
                  <a:pt x="9156" y="625"/>
                </a:lnTo>
                <a:lnTo>
                  <a:pt x="9146" y="626"/>
                </a:lnTo>
                <a:lnTo>
                  <a:pt x="9124" y="625"/>
                </a:lnTo>
                <a:lnTo>
                  <a:pt x="9103" y="623"/>
                </a:lnTo>
                <a:lnTo>
                  <a:pt x="9094" y="620"/>
                </a:lnTo>
                <a:lnTo>
                  <a:pt x="9085" y="619"/>
                </a:lnTo>
                <a:lnTo>
                  <a:pt x="9068" y="613"/>
                </a:lnTo>
                <a:lnTo>
                  <a:pt x="9060" y="609"/>
                </a:lnTo>
                <a:lnTo>
                  <a:pt x="9053" y="605"/>
                </a:lnTo>
                <a:lnTo>
                  <a:pt x="9045" y="602"/>
                </a:lnTo>
                <a:lnTo>
                  <a:pt x="9039" y="598"/>
                </a:lnTo>
                <a:lnTo>
                  <a:pt x="9027" y="590"/>
                </a:lnTo>
                <a:lnTo>
                  <a:pt x="9022" y="584"/>
                </a:lnTo>
                <a:lnTo>
                  <a:pt x="9016" y="581"/>
                </a:lnTo>
                <a:lnTo>
                  <a:pt x="9007" y="570"/>
                </a:lnTo>
                <a:lnTo>
                  <a:pt x="8999" y="559"/>
                </a:lnTo>
                <a:lnTo>
                  <a:pt x="8993" y="549"/>
                </a:lnTo>
                <a:lnTo>
                  <a:pt x="8986" y="538"/>
                </a:lnTo>
                <a:lnTo>
                  <a:pt x="8982" y="528"/>
                </a:lnTo>
                <a:lnTo>
                  <a:pt x="8980" y="517"/>
                </a:lnTo>
                <a:lnTo>
                  <a:pt x="8977" y="508"/>
                </a:lnTo>
                <a:lnTo>
                  <a:pt x="8976" y="499"/>
                </a:lnTo>
                <a:lnTo>
                  <a:pt x="9070" y="4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303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497920"/>
            <a:ext cx="2771775" cy="97226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470184"/>
            <a:ext cx="2771774" cy="323249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7136-280D-4A61-AC37-D13416DCB56F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3575" y="432912"/>
            <a:ext cx="5653088" cy="4277678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537657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3575" y="432912"/>
            <a:ext cx="5653088" cy="427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497920"/>
            <a:ext cx="2771775" cy="97226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470184"/>
            <a:ext cx="2771774" cy="323249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7148-0825-4E29-9C8F-C6CBFF076082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203575" y="432912"/>
            <a:ext cx="5653088" cy="4277678"/>
          </a:xfrm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211995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81564"/>
            <a:ext cx="4212653" cy="142538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8A04-3BE0-4476-9411-8231AD42F663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011" y="1081564"/>
            <a:ext cx="4212653" cy="142538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26925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7338" y="2565563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4009" y="2565563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7339" y="2571750"/>
            <a:ext cx="4213225" cy="2138839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334" y="2571750"/>
            <a:ext cx="4213225" cy="2138839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497920"/>
            <a:ext cx="4212652" cy="58322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6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497920"/>
            <a:ext cx="8569326" cy="972077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599616"/>
            <a:ext cx="8569326" cy="3110973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4458C-4415-4573-9E17-1D83C7598781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26925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48777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4458C-4415-4573-9E17-1D83C7598781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26925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4008" y="1599615"/>
            <a:ext cx="4212655" cy="3110974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38" y="497920"/>
            <a:ext cx="8569326" cy="972077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7338" y="1599616"/>
            <a:ext cx="4212652" cy="3110973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1932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826070"/>
            <a:ext cx="7921626" cy="1362774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85AE66-FE8F-4FC1-887C-F9DA1A6A6992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6268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9" y="497920"/>
            <a:ext cx="5652814" cy="5832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47" y="1081143"/>
            <a:ext cx="5652815" cy="3629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3575" y="4775196"/>
            <a:ext cx="1368425" cy="129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69815FF-CB1B-4804-954F-FC4B701ACB49}" type="datetime1">
              <a:rPr lang="fi-FI" smtClean="0"/>
              <a:t>11.12.2018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4775195"/>
            <a:ext cx="3960440" cy="129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4775195"/>
            <a:ext cx="324222" cy="129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9" y="426925"/>
            <a:ext cx="27717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575" y="426925"/>
            <a:ext cx="5653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287338" y="4775195"/>
            <a:ext cx="1440000" cy="87538"/>
          </a:xfrm>
          <a:custGeom>
            <a:avLst/>
            <a:gdLst>
              <a:gd name="T0" fmla="*/ 4526 w 4634"/>
              <a:gd name="T1" fmla="*/ 156 h 313"/>
              <a:gd name="T2" fmla="*/ 4436 w 4634"/>
              <a:gd name="T3" fmla="*/ 158 h 313"/>
              <a:gd name="T4" fmla="*/ 4482 w 4634"/>
              <a:gd name="T5" fmla="*/ 183 h 313"/>
              <a:gd name="T6" fmla="*/ 4445 w 4634"/>
              <a:gd name="T7" fmla="*/ 131 h 313"/>
              <a:gd name="T8" fmla="*/ 1837 w 4634"/>
              <a:gd name="T9" fmla="*/ 0 h 313"/>
              <a:gd name="T10" fmla="*/ 1823 w 4634"/>
              <a:gd name="T11" fmla="*/ 46 h 313"/>
              <a:gd name="T12" fmla="*/ 1967 w 4634"/>
              <a:gd name="T13" fmla="*/ 11 h 313"/>
              <a:gd name="T14" fmla="*/ 1922 w 4634"/>
              <a:gd name="T15" fmla="*/ 20 h 313"/>
              <a:gd name="T16" fmla="*/ 2293 w 4634"/>
              <a:gd name="T17" fmla="*/ 308 h 313"/>
              <a:gd name="T18" fmla="*/ 2797 w 4634"/>
              <a:gd name="T19" fmla="*/ 161 h 313"/>
              <a:gd name="T20" fmla="*/ 2982 w 4634"/>
              <a:gd name="T21" fmla="*/ 103 h 313"/>
              <a:gd name="T22" fmla="*/ 3042 w 4634"/>
              <a:gd name="T23" fmla="*/ 173 h 313"/>
              <a:gd name="T24" fmla="*/ 3059 w 4634"/>
              <a:gd name="T25" fmla="*/ 294 h 313"/>
              <a:gd name="T26" fmla="*/ 2908 w 4634"/>
              <a:gd name="T27" fmla="*/ 256 h 313"/>
              <a:gd name="T28" fmla="*/ 3034 w 4634"/>
              <a:gd name="T29" fmla="*/ 258 h 313"/>
              <a:gd name="T30" fmla="*/ 2926 w 4634"/>
              <a:gd name="T31" fmla="*/ 176 h 313"/>
              <a:gd name="T32" fmla="*/ 2980 w 4634"/>
              <a:gd name="T33" fmla="*/ 61 h 313"/>
              <a:gd name="T34" fmla="*/ 3240 w 4634"/>
              <a:gd name="T35" fmla="*/ 116 h 313"/>
              <a:gd name="T36" fmla="*/ 3168 w 4634"/>
              <a:gd name="T37" fmla="*/ 141 h 313"/>
              <a:gd name="T38" fmla="*/ 3294 w 4634"/>
              <a:gd name="T39" fmla="*/ 228 h 313"/>
              <a:gd name="T40" fmla="*/ 3174 w 4634"/>
              <a:gd name="T41" fmla="*/ 309 h 313"/>
              <a:gd name="T42" fmla="*/ 3176 w 4634"/>
              <a:gd name="T43" fmla="*/ 262 h 313"/>
              <a:gd name="T44" fmla="*/ 3227 w 4634"/>
              <a:gd name="T45" fmla="*/ 215 h 313"/>
              <a:gd name="T46" fmla="*/ 3124 w 4634"/>
              <a:gd name="T47" fmla="*/ 109 h 313"/>
              <a:gd name="T48" fmla="*/ 3273 w 4634"/>
              <a:gd name="T49" fmla="*/ 85 h 313"/>
              <a:gd name="T50" fmla="*/ 3573 w 4634"/>
              <a:gd name="T51" fmla="*/ 218 h 313"/>
              <a:gd name="T52" fmla="*/ 3662 w 4634"/>
              <a:gd name="T53" fmla="*/ 239 h 313"/>
              <a:gd name="T54" fmla="*/ 3619 w 4634"/>
              <a:gd name="T55" fmla="*/ 313 h 313"/>
              <a:gd name="T56" fmla="*/ 3868 w 4634"/>
              <a:gd name="T57" fmla="*/ 65 h 313"/>
              <a:gd name="T58" fmla="*/ 3926 w 4634"/>
              <a:gd name="T59" fmla="*/ 178 h 313"/>
              <a:gd name="T60" fmla="*/ 3888 w 4634"/>
              <a:gd name="T61" fmla="*/ 139 h 313"/>
              <a:gd name="T62" fmla="*/ 4146 w 4634"/>
              <a:gd name="T63" fmla="*/ 308 h 313"/>
              <a:gd name="T64" fmla="*/ 72 w 4634"/>
              <a:gd name="T65" fmla="*/ 106 h 313"/>
              <a:gd name="T66" fmla="*/ 152 w 4634"/>
              <a:gd name="T67" fmla="*/ 179 h 313"/>
              <a:gd name="T68" fmla="*/ 142 w 4634"/>
              <a:gd name="T69" fmla="*/ 303 h 313"/>
              <a:gd name="T70" fmla="*/ 1 w 4634"/>
              <a:gd name="T71" fmla="*/ 243 h 313"/>
              <a:gd name="T72" fmla="*/ 136 w 4634"/>
              <a:gd name="T73" fmla="*/ 247 h 313"/>
              <a:gd name="T74" fmla="*/ 16 w 4634"/>
              <a:gd name="T75" fmla="*/ 166 h 313"/>
              <a:gd name="T76" fmla="*/ 94 w 4634"/>
              <a:gd name="T77" fmla="*/ 59 h 313"/>
              <a:gd name="T78" fmla="*/ 269 w 4634"/>
              <a:gd name="T79" fmla="*/ 234 h 313"/>
              <a:gd name="T80" fmla="*/ 359 w 4634"/>
              <a:gd name="T81" fmla="*/ 218 h 313"/>
              <a:gd name="T82" fmla="*/ 285 w 4634"/>
              <a:gd name="T83" fmla="*/ 310 h 313"/>
              <a:gd name="T84" fmla="*/ 645 w 4634"/>
              <a:gd name="T85" fmla="*/ 85 h 313"/>
              <a:gd name="T86" fmla="*/ 663 w 4634"/>
              <a:gd name="T87" fmla="*/ 270 h 313"/>
              <a:gd name="T88" fmla="*/ 475 w 4634"/>
              <a:gd name="T89" fmla="*/ 274 h 313"/>
              <a:gd name="T90" fmla="*/ 493 w 4634"/>
              <a:gd name="T91" fmla="*/ 82 h 313"/>
              <a:gd name="T92" fmla="*/ 643 w 4634"/>
              <a:gd name="T93" fmla="*/ 186 h 313"/>
              <a:gd name="T94" fmla="*/ 526 w 4634"/>
              <a:gd name="T95" fmla="*/ 116 h 313"/>
              <a:gd name="T96" fmla="*/ 546 w 4634"/>
              <a:gd name="T97" fmla="*/ 264 h 313"/>
              <a:gd name="T98" fmla="*/ 1102 w 4634"/>
              <a:gd name="T99" fmla="*/ 164 h 313"/>
              <a:gd name="T100" fmla="*/ 4264 w 4634"/>
              <a:gd name="T101" fmla="*/ 180 h 313"/>
              <a:gd name="T102" fmla="*/ 4371 w 4634"/>
              <a:gd name="T103" fmla="*/ 64 h 313"/>
              <a:gd name="T104" fmla="*/ 4421 w 4634"/>
              <a:gd name="T105" fmla="*/ 129 h 313"/>
              <a:gd name="T106" fmla="*/ 4337 w 4634"/>
              <a:gd name="T107" fmla="*/ 174 h 313"/>
              <a:gd name="T108" fmla="*/ 4397 w 4634"/>
              <a:gd name="T109" fmla="*/ 159 h 313"/>
              <a:gd name="T110" fmla="*/ 4370 w 4634"/>
              <a:gd name="T111" fmla="*/ 183 h 313"/>
              <a:gd name="T112" fmla="*/ 4379 w 4634"/>
              <a:gd name="T113" fmla="*/ 68 h 313"/>
              <a:gd name="T114" fmla="*/ 4634 w 4634"/>
              <a:gd name="T115" fmla="*/ 117 h 313"/>
              <a:gd name="T116" fmla="*/ 4587 w 4634"/>
              <a:gd name="T117" fmla="*/ 155 h 313"/>
              <a:gd name="T118" fmla="*/ 4557 w 4634"/>
              <a:gd name="T119" fmla="*/ 69 h 313"/>
              <a:gd name="T120" fmla="*/ 4577 w 4634"/>
              <a:gd name="T121" fmla="*/ 6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34" h="313">
                <a:moveTo>
                  <a:pt x="4508" y="65"/>
                </a:moveTo>
                <a:lnTo>
                  <a:pt x="4517" y="65"/>
                </a:lnTo>
                <a:lnTo>
                  <a:pt x="4517" y="94"/>
                </a:lnTo>
                <a:lnTo>
                  <a:pt x="4458" y="94"/>
                </a:lnTo>
                <a:lnTo>
                  <a:pt x="4455" y="109"/>
                </a:lnTo>
                <a:lnTo>
                  <a:pt x="4458" y="108"/>
                </a:lnTo>
                <a:lnTo>
                  <a:pt x="4466" y="108"/>
                </a:lnTo>
                <a:lnTo>
                  <a:pt x="4478" y="108"/>
                </a:lnTo>
                <a:lnTo>
                  <a:pt x="4484" y="109"/>
                </a:lnTo>
                <a:lnTo>
                  <a:pt x="4491" y="110"/>
                </a:lnTo>
                <a:lnTo>
                  <a:pt x="4498" y="111"/>
                </a:lnTo>
                <a:lnTo>
                  <a:pt x="4504" y="114"/>
                </a:lnTo>
                <a:lnTo>
                  <a:pt x="4510" y="117"/>
                </a:lnTo>
                <a:lnTo>
                  <a:pt x="4516" y="121"/>
                </a:lnTo>
                <a:lnTo>
                  <a:pt x="4518" y="123"/>
                </a:lnTo>
                <a:lnTo>
                  <a:pt x="4520" y="126"/>
                </a:lnTo>
                <a:lnTo>
                  <a:pt x="4522" y="129"/>
                </a:lnTo>
                <a:lnTo>
                  <a:pt x="4524" y="132"/>
                </a:lnTo>
                <a:lnTo>
                  <a:pt x="4525" y="135"/>
                </a:lnTo>
                <a:lnTo>
                  <a:pt x="4526" y="139"/>
                </a:lnTo>
                <a:lnTo>
                  <a:pt x="4527" y="143"/>
                </a:lnTo>
                <a:lnTo>
                  <a:pt x="4527" y="147"/>
                </a:lnTo>
                <a:lnTo>
                  <a:pt x="4527" y="152"/>
                </a:lnTo>
                <a:lnTo>
                  <a:pt x="4526" y="156"/>
                </a:lnTo>
                <a:lnTo>
                  <a:pt x="4525" y="160"/>
                </a:lnTo>
                <a:lnTo>
                  <a:pt x="4523" y="164"/>
                </a:lnTo>
                <a:lnTo>
                  <a:pt x="4521" y="167"/>
                </a:lnTo>
                <a:lnTo>
                  <a:pt x="4519" y="170"/>
                </a:lnTo>
                <a:lnTo>
                  <a:pt x="4516" y="173"/>
                </a:lnTo>
                <a:lnTo>
                  <a:pt x="4513" y="176"/>
                </a:lnTo>
                <a:lnTo>
                  <a:pt x="4505" y="181"/>
                </a:lnTo>
                <a:lnTo>
                  <a:pt x="4497" y="184"/>
                </a:lnTo>
                <a:lnTo>
                  <a:pt x="4492" y="185"/>
                </a:lnTo>
                <a:lnTo>
                  <a:pt x="4487" y="186"/>
                </a:lnTo>
                <a:lnTo>
                  <a:pt x="4482" y="187"/>
                </a:lnTo>
                <a:lnTo>
                  <a:pt x="4477" y="187"/>
                </a:lnTo>
                <a:lnTo>
                  <a:pt x="4469" y="187"/>
                </a:lnTo>
                <a:lnTo>
                  <a:pt x="4465" y="186"/>
                </a:lnTo>
                <a:lnTo>
                  <a:pt x="4461" y="185"/>
                </a:lnTo>
                <a:lnTo>
                  <a:pt x="4454" y="183"/>
                </a:lnTo>
                <a:lnTo>
                  <a:pt x="4448" y="179"/>
                </a:lnTo>
                <a:lnTo>
                  <a:pt x="4443" y="176"/>
                </a:lnTo>
                <a:lnTo>
                  <a:pt x="4441" y="174"/>
                </a:lnTo>
                <a:lnTo>
                  <a:pt x="4439" y="171"/>
                </a:lnTo>
                <a:lnTo>
                  <a:pt x="4437" y="167"/>
                </a:lnTo>
                <a:lnTo>
                  <a:pt x="4436" y="164"/>
                </a:lnTo>
                <a:lnTo>
                  <a:pt x="4436" y="162"/>
                </a:lnTo>
                <a:lnTo>
                  <a:pt x="4436" y="158"/>
                </a:lnTo>
                <a:lnTo>
                  <a:pt x="4437" y="155"/>
                </a:lnTo>
                <a:lnTo>
                  <a:pt x="4438" y="154"/>
                </a:lnTo>
                <a:lnTo>
                  <a:pt x="4438" y="152"/>
                </a:lnTo>
                <a:lnTo>
                  <a:pt x="4440" y="150"/>
                </a:lnTo>
                <a:lnTo>
                  <a:pt x="4443" y="148"/>
                </a:lnTo>
                <a:lnTo>
                  <a:pt x="4445" y="146"/>
                </a:lnTo>
                <a:lnTo>
                  <a:pt x="4448" y="145"/>
                </a:lnTo>
                <a:lnTo>
                  <a:pt x="4451" y="145"/>
                </a:lnTo>
                <a:lnTo>
                  <a:pt x="4456" y="145"/>
                </a:lnTo>
                <a:lnTo>
                  <a:pt x="4459" y="146"/>
                </a:lnTo>
                <a:lnTo>
                  <a:pt x="4462" y="148"/>
                </a:lnTo>
                <a:lnTo>
                  <a:pt x="4465" y="151"/>
                </a:lnTo>
                <a:lnTo>
                  <a:pt x="4467" y="154"/>
                </a:lnTo>
                <a:lnTo>
                  <a:pt x="4469" y="159"/>
                </a:lnTo>
                <a:lnTo>
                  <a:pt x="4470" y="164"/>
                </a:lnTo>
                <a:lnTo>
                  <a:pt x="4470" y="171"/>
                </a:lnTo>
                <a:lnTo>
                  <a:pt x="4470" y="173"/>
                </a:lnTo>
                <a:lnTo>
                  <a:pt x="4471" y="176"/>
                </a:lnTo>
                <a:lnTo>
                  <a:pt x="4472" y="178"/>
                </a:lnTo>
                <a:lnTo>
                  <a:pt x="4473" y="180"/>
                </a:lnTo>
                <a:lnTo>
                  <a:pt x="4475" y="181"/>
                </a:lnTo>
                <a:lnTo>
                  <a:pt x="4477" y="182"/>
                </a:lnTo>
                <a:lnTo>
                  <a:pt x="4479" y="183"/>
                </a:lnTo>
                <a:lnTo>
                  <a:pt x="4482" y="183"/>
                </a:lnTo>
                <a:lnTo>
                  <a:pt x="4486" y="183"/>
                </a:lnTo>
                <a:lnTo>
                  <a:pt x="4489" y="182"/>
                </a:lnTo>
                <a:lnTo>
                  <a:pt x="4492" y="180"/>
                </a:lnTo>
                <a:lnTo>
                  <a:pt x="4495" y="178"/>
                </a:lnTo>
                <a:lnTo>
                  <a:pt x="4497" y="176"/>
                </a:lnTo>
                <a:lnTo>
                  <a:pt x="4499" y="172"/>
                </a:lnTo>
                <a:lnTo>
                  <a:pt x="4500" y="168"/>
                </a:lnTo>
                <a:lnTo>
                  <a:pt x="4501" y="164"/>
                </a:lnTo>
                <a:lnTo>
                  <a:pt x="4501" y="160"/>
                </a:lnTo>
                <a:lnTo>
                  <a:pt x="4500" y="156"/>
                </a:lnTo>
                <a:lnTo>
                  <a:pt x="4499" y="153"/>
                </a:lnTo>
                <a:lnTo>
                  <a:pt x="4497" y="149"/>
                </a:lnTo>
                <a:lnTo>
                  <a:pt x="4495" y="146"/>
                </a:lnTo>
                <a:lnTo>
                  <a:pt x="4493" y="143"/>
                </a:lnTo>
                <a:lnTo>
                  <a:pt x="4490" y="141"/>
                </a:lnTo>
                <a:lnTo>
                  <a:pt x="4487" y="138"/>
                </a:lnTo>
                <a:lnTo>
                  <a:pt x="4483" y="136"/>
                </a:lnTo>
                <a:lnTo>
                  <a:pt x="4479" y="135"/>
                </a:lnTo>
                <a:lnTo>
                  <a:pt x="4474" y="133"/>
                </a:lnTo>
                <a:lnTo>
                  <a:pt x="4469" y="132"/>
                </a:lnTo>
                <a:lnTo>
                  <a:pt x="4464" y="131"/>
                </a:lnTo>
                <a:lnTo>
                  <a:pt x="4458" y="131"/>
                </a:lnTo>
                <a:lnTo>
                  <a:pt x="4452" y="131"/>
                </a:lnTo>
                <a:lnTo>
                  <a:pt x="4445" y="131"/>
                </a:lnTo>
                <a:lnTo>
                  <a:pt x="4452" y="100"/>
                </a:lnTo>
                <a:lnTo>
                  <a:pt x="4459" y="65"/>
                </a:lnTo>
                <a:lnTo>
                  <a:pt x="4508" y="65"/>
                </a:lnTo>
                <a:close/>
                <a:moveTo>
                  <a:pt x="1599" y="308"/>
                </a:moveTo>
                <a:lnTo>
                  <a:pt x="1599" y="64"/>
                </a:lnTo>
                <a:lnTo>
                  <a:pt x="1646" y="64"/>
                </a:lnTo>
                <a:lnTo>
                  <a:pt x="1646" y="262"/>
                </a:lnTo>
                <a:lnTo>
                  <a:pt x="1755" y="262"/>
                </a:lnTo>
                <a:lnTo>
                  <a:pt x="1755" y="308"/>
                </a:lnTo>
                <a:lnTo>
                  <a:pt x="1599" y="308"/>
                </a:lnTo>
                <a:close/>
                <a:moveTo>
                  <a:pt x="1941" y="252"/>
                </a:moveTo>
                <a:lnTo>
                  <a:pt x="1842" y="252"/>
                </a:lnTo>
                <a:lnTo>
                  <a:pt x="1822" y="308"/>
                </a:lnTo>
                <a:lnTo>
                  <a:pt x="1772" y="308"/>
                </a:lnTo>
                <a:lnTo>
                  <a:pt x="1866" y="64"/>
                </a:lnTo>
                <a:lnTo>
                  <a:pt x="1920" y="64"/>
                </a:lnTo>
                <a:lnTo>
                  <a:pt x="2013" y="308"/>
                </a:lnTo>
                <a:lnTo>
                  <a:pt x="1962" y="308"/>
                </a:lnTo>
                <a:lnTo>
                  <a:pt x="1941" y="252"/>
                </a:lnTo>
                <a:close/>
                <a:moveTo>
                  <a:pt x="1858" y="209"/>
                </a:moveTo>
                <a:lnTo>
                  <a:pt x="1926" y="209"/>
                </a:lnTo>
                <a:lnTo>
                  <a:pt x="1892" y="117"/>
                </a:lnTo>
                <a:lnTo>
                  <a:pt x="1858" y="209"/>
                </a:lnTo>
                <a:close/>
                <a:moveTo>
                  <a:pt x="1837" y="0"/>
                </a:moveTo>
                <a:lnTo>
                  <a:pt x="1842" y="1"/>
                </a:lnTo>
                <a:lnTo>
                  <a:pt x="1845" y="1"/>
                </a:lnTo>
                <a:lnTo>
                  <a:pt x="1847" y="2"/>
                </a:lnTo>
                <a:lnTo>
                  <a:pt x="1851" y="4"/>
                </a:lnTo>
                <a:lnTo>
                  <a:pt x="1855" y="7"/>
                </a:lnTo>
                <a:lnTo>
                  <a:pt x="1856" y="9"/>
                </a:lnTo>
                <a:lnTo>
                  <a:pt x="1858" y="11"/>
                </a:lnTo>
                <a:lnTo>
                  <a:pt x="1859" y="13"/>
                </a:lnTo>
                <a:lnTo>
                  <a:pt x="1860" y="15"/>
                </a:lnTo>
                <a:lnTo>
                  <a:pt x="1862" y="20"/>
                </a:lnTo>
                <a:lnTo>
                  <a:pt x="1862" y="25"/>
                </a:lnTo>
                <a:lnTo>
                  <a:pt x="1862" y="30"/>
                </a:lnTo>
                <a:lnTo>
                  <a:pt x="1861" y="33"/>
                </a:lnTo>
                <a:lnTo>
                  <a:pt x="1860" y="35"/>
                </a:lnTo>
                <a:lnTo>
                  <a:pt x="1858" y="39"/>
                </a:lnTo>
                <a:lnTo>
                  <a:pt x="1855" y="43"/>
                </a:lnTo>
                <a:lnTo>
                  <a:pt x="1851" y="46"/>
                </a:lnTo>
                <a:lnTo>
                  <a:pt x="1847" y="48"/>
                </a:lnTo>
                <a:lnTo>
                  <a:pt x="1842" y="49"/>
                </a:lnTo>
                <a:lnTo>
                  <a:pt x="1837" y="50"/>
                </a:lnTo>
                <a:lnTo>
                  <a:pt x="1832" y="49"/>
                </a:lnTo>
                <a:lnTo>
                  <a:pt x="1830" y="49"/>
                </a:lnTo>
                <a:lnTo>
                  <a:pt x="1827" y="48"/>
                </a:lnTo>
                <a:lnTo>
                  <a:pt x="1823" y="46"/>
                </a:lnTo>
                <a:lnTo>
                  <a:pt x="1821" y="44"/>
                </a:lnTo>
                <a:lnTo>
                  <a:pt x="1820" y="43"/>
                </a:lnTo>
                <a:lnTo>
                  <a:pt x="1817" y="39"/>
                </a:lnTo>
                <a:lnTo>
                  <a:pt x="1814" y="35"/>
                </a:lnTo>
                <a:lnTo>
                  <a:pt x="1813" y="30"/>
                </a:lnTo>
                <a:lnTo>
                  <a:pt x="1813" y="25"/>
                </a:lnTo>
                <a:lnTo>
                  <a:pt x="1813" y="20"/>
                </a:lnTo>
                <a:lnTo>
                  <a:pt x="1814" y="15"/>
                </a:lnTo>
                <a:lnTo>
                  <a:pt x="1815" y="13"/>
                </a:lnTo>
                <a:lnTo>
                  <a:pt x="1817" y="11"/>
                </a:lnTo>
                <a:lnTo>
                  <a:pt x="1820" y="7"/>
                </a:lnTo>
                <a:lnTo>
                  <a:pt x="1823" y="4"/>
                </a:lnTo>
                <a:lnTo>
                  <a:pt x="1825" y="3"/>
                </a:lnTo>
                <a:lnTo>
                  <a:pt x="1827" y="2"/>
                </a:lnTo>
                <a:lnTo>
                  <a:pt x="1832" y="1"/>
                </a:lnTo>
                <a:lnTo>
                  <a:pt x="1837" y="0"/>
                </a:lnTo>
                <a:close/>
                <a:moveTo>
                  <a:pt x="1947" y="0"/>
                </a:moveTo>
                <a:lnTo>
                  <a:pt x="1952" y="1"/>
                </a:lnTo>
                <a:lnTo>
                  <a:pt x="1954" y="1"/>
                </a:lnTo>
                <a:lnTo>
                  <a:pt x="1956" y="2"/>
                </a:lnTo>
                <a:lnTo>
                  <a:pt x="1961" y="4"/>
                </a:lnTo>
                <a:lnTo>
                  <a:pt x="1964" y="7"/>
                </a:lnTo>
                <a:lnTo>
                  <a:pt x="1966" y="9"/>
                </a:lnTo>
                <a:lnTo>
                  <a:pt x="1967" y="11"/>
                </a:lnTo>
                <a:lnTo>
                  <a:pt x="1969" y="13"/>
                </a:lnTo>
                <a:lnTo>
                  <a:pt x="1970" y="15"/>
                </a:lnTo>
                <a:lnTo>
                  <a:pt x="1971" y="20"/>
                </a:lnTo>
                <a:lnTo>
                  <a:pt x="1972" y="25"/>
                </a:lnTo>
                <a:lnTo>
                  <a:pt x="1971" y="30"/>
                </a:lnTo>
                <a:lnTo>
                  <a:pt x="1971" y="33"/>
                </a:lnTo>
                <a:lnTo>
                  <a:pt x="1970" y="35"/>
                </a:lnTo>
                <a:lnTo>
                  <a:pt x="1967" y="39"/>
                </a:lnTo>
                <a:lnTo>
                  <a:pt x="1964" y="43"/>
                </a:lnTo>
                <a:lnTo>
                  <a:pt x="1961" y="46"/>
                </a:lnTo>
                <a:lnTo>
                  <a:pt x="1956" y="48"/>
                </a:lnTo>
                <a:lnTo>
                  <a:pt x="1952" y="49"/>
                </a:lnTo>
                <a:lnTo>
                  <a:pt x="1947" y="50"/>
                </a:lnTo>
                <a:lnTo>
                  <a:pt x="1941" y="49"/>
                </a:lnTo>
                <a:lnTo>
                  <a:pt x="1939" y="49"/>
                </a:lnTo>
                <a:lnTo>
                  <a:pt x="1937" y="48"/>
                </a:lnTo>
                <a:lnTo>
                  <a:pt x="1935" y="47"/>
                </a:lnTo>
                <a:lnTo>
                  <a:pt x="1933" y="46"/>
                </a:lnTo>
                <a:lnTo>
                  <a:pt x="1929" y="43"/>
                </a:lnTo>
                <a:lnTo>
                  <a:pt x="1926" y="39"/>
                </a:lnTo>
                <a:lnTo>
                  <a:pt x="1924" y="35"/>
                </a:lnTo>
                <a:lnTo>
                  <a:pt x="1922" y="30"/>
                </a:lnTo>
                <a:lnTo>
                  <a:pt x="1922" y="25"/>
                </a:lnTo>
                <a:lnTo>
                  <a:pt x="1922" y="20"/>
                </a:lnTo>
                <a:lnTo>
                  <a:pt x="1924" y="15"/>
                </a:lnTo>
                <a:lnTo>
                  <a:pt x="1925" y="13"/>
                </a:lnTo>
                <a:lnTo>
                  <a:pt x="1926" y="11"/>
                </a:lnTo>
                <a:lnTo>
                  <a:pt x="1929" y="7"/>
                </a:lnTo>
                <a:lnTo>
                  <a:pt x="1931" y="6"/>
                </a:lnTo>
                <a:lnTo>
                  <a:pt x="1933" y="4"/>
                </a:lnTo>
                <a:lnTo>
                  <a:pt x="1935" y="3"/>
                </a:lnTo>
                <a:lnTo>
                  <a:pt x="1937" y="2"/>
                </a:lnTo>
                <a:lnTo>
                  <a:pt x="1941" y="1"/>
                </a:lnTo>
                <a:lnTo>
                  <a:pt x="1947" y="0"/>
                </a:lnTo>
                <a:close/>
                <a:moveTo>
                  <a:pt x="2193" y="308"/>
                </a:moveTo>
                <a:lnTo>
                  <a:pt x="2193" y="207"/>
                </a:lnTo>
                <a:lnTo>
                  <a:pt x="2087" y="207"/>
                </a:lnTo>
                <a:lnTo>
                  <a:pt x="2087" y="308"/>
                </a:lnTo>
                <a:lnTo>
                  <a:pt x="2039" y="308"/>
                </a:lnTo>
                <a:lnTo>
                  <a:pt x="2039" y="64"/>
                </a:lnTo>
                <a:lnTo>
                  <a:pt x="2087" y="64"/>
                </a:lnTo>
                <a:lnTo>
                  <a:pt x="2087" y="162"/>
                </a:lnTo>
                <a:lnTo>
                  <a:pt x="2193" y="162"/>
                </a:lnTo>
                <a:lnTo>
                  <a:pt x="2193" y="64"/>
                </a:lnTo>
                <a:lnTo>
                  <a:pt x="2241" y="64"/>
                </a:lnTo>
                <a:lnTo>
                  <a:pt x="2241" y="308"/>
                </a:lnTo>
                <a:lnTo>
                  <a:pt x="2193" y="308"/>
                </a:lnTo>
                <a:close/>
                <a:moveTo>
                  <a:pt x="2293" y="308"/>
                </a:moveTo>
                <a:lnTo>
                  <a:pt x="2293" y="64"/>
                </a:lnTo>
                <a:lnTo>
                  <a:pt x="2446" y="64"/>
                </a:lnTo>
                <a:lnTo>
                  <a:pt x="2446" y="109"/>
                </a:lnTo>
                <a:lnTo>
                  <a:pt x="2341" y="109"/>
                </a:lnTo>
                <a:lnTo>
                  <a:pt x="2341" y="164"/>
                </a:lnTo>
                <a:lnTo>
                  <a:pt x="2436" y="164"/>
                </a:lnTo>
                <a:lnTo>
                  <a:pt x="2436" y="207"/>
                </a:lnTo>
                <a:lnTo>
                  <a:pt x="2341" y="207"/>
                </a:lnTo>
                <a:lnTo>
                  <a:pt x="2341" y="263"/>
                </a:lnTo>
                <a:lnTo>
                  <a:pt x="2446" y="263"/>
                </a:lnTo>
                <a:lnTo>
                  <a:pt x="2446" y="308"/>
                </a:lnTo>
                <a:lnTo>
                  <a:pt x="2293" y="308"/>
                </a:lnTo>
                <a:close/>
                <a:moveTo>
                  <a:pt x="2594" y="109"/>
                </a:moveTo>
                <a:lnTo>
                  <a:pt x="2594" y="308"/>
                </a:lnTo>
                <a:lnTo>
                  <a:pt x="2546" y="308"/>
                </a:lnTo>
                <a:lnTo>
                  <a:pt x="2546" y="109"/>
                </a:lnTo>
                <a:lnTo>
                  <a:pt x="2469" y="109"/>
                </a:lnTo>
                <a:lnTo>
                  <a:pt x="2469" y="64"/>
                </a:lnTo>
                <a:lnTo>
                  <a:pt x="2671" y="64"/>
                </a:lnTo>
                <a:lnTo>
                  <a:pt x="2671" y="109"/>
                </a:lnTo>
                <a:lnTo>
                  <a:pt x="2594" y="109"/>
                </a:lnTo>
                <a:close/>
                <a:moveTo>
                  <a:pt x="2687" y="64"/>
                </a:moveTo>
                <a:lnTo>
                  <a:pt x="2742" y="64"/>
                </a:lnTo>
                <a:lnTo>
                  <a:pt x="2797" y="161"/>
                </a:lnTo>
                <a:lnTo>
                  <a:pt x="2852" y="64"/>
                </a:lnTo>
                <a:lnTo>
                  <a:pt x="2905" y="64"/>
                </a:lnTo>
                <a:lnTo>
                  <a:pt x="2819" y="205"/>
                </a:lnTo>
                <a:lnTo>
                  <a:pt x="2819" y="308"/>
                </a:lnTo>
                <a:lnTo>
                  <a:pt x="2771" y="308"/>
                </a:lnTo>
                <a:lnTo>
                  <a:pt x="2771" y="205"/>
                </a:lnTo>
                <a:lnTo>
                  <a:pt x="2687" y="64"/>
                </a:lnTo>
                <a:close/>
                <a:moveTo>
                  <a:pt x="3042" y="135"/>
                </a:moveTo>
                <a:lnTo>
                  <a:pt x="3040" y="130"/>
                </a:lnTo>
                <a:lnTo>
                  <a:pt x="3038" y="124"/>
                </a:lnTo>
                <a:lnTo>
                  <a:pt x="3035" y="118"/>
                </a:lnTo>
                <a:lnTo>
                  <a:pt x="3033" y="116"/>
                </a:lnTo>
                <a:lnTo>
                  <a:pt x="3030" y="113"/>
                </a:lnTo>
                <a:lnTo>
                  <a:pt x="3024" y="108"/>
                </a:lnTo>
                <a:lnTo>
                  <a:pt x="3021" y="106"/>
                </a:lnTo>
                <a:lnTo>
                  <a:pt x="3017" y="104"/>
                </a:lnTo>
                <a:lnTo>
                  <a:pt x="3013" y="103"/>
                </a:lnTo>
                <a:lnTo>
                  <a:pt x="3008" y="102"/>
                </a:lnTo>
                <a:lnTo>
                  <a:pt x="3003" y="101"/>
                </a:lnTo>
                <a:lnTo>
                  <a:pt x="2997" y="101"/>
                </a:lnTo>
                <a:lnTo>
                  <a:pt x="2993" y="101"/>
                </a:lnTo>
                <a:lnTo>
                  <a:pt x="2989" y="102"/>
                </a:lnTo>
                <a:lnTo>
                  <a:pt x="2985" y="102"/>
                </a:lnTo>
                <a:lnTo>
                  <a:pt x="2982" y="103"/>
                </a:lnTo>
                <a:lnTo>
                  <a:pt x="2978" y="105"/>
                </a:lnTo>
                <a:lnTo>
                  <a:pt x="2975" y="106"/>
                </a:lnTo>
                <a:lnTo>
                  <a:pt x="2970" y="110"/>
                </a:lnTo>
                <a:lnTo>
                  <a:pt x="2967" y="113"/>
                </a:lnTo>
                <a:lnTo>
                  <a:pt x="2965" y="115"/>
                </a:lnTo>
                <a:lnTo>
                  <a:pt x="2963" y="117"/>
                </a:lnTo>
                <a:lnTo>
                  <a:pt x="2962" y="120"/>
                </a:lnTo>
                <a:lnTo>
                  <a:pt x="2961" y="123"/>
                </a:lnTo>
                <a:lnTo>
                  <a:pt x="2960" y="126"/>
                </a:lnTo>
                <a:lnTo>
                  <a:pt x="2959" y="132"/>
                </a:lnTo>
                <a:lnTo>
                  <a:pt x="2960" y="137"/>
                </a:lnTo>
                <a:lnTo>
                  <a:pt x="2961" y="141"/>
                </a:lnTo>
                <a:lnTo>
                  <a:pt x="2963" y="145"/>
                </a:lnTo>
                <a:lnTo>
                  <a:pt x="2966" y="149"/>
                </a:lnTo>
                <a:lnTo>
                  <a:pt x="2967" y="151"/>
                </a:lnTo>
                <a:lnTo>
                  <a:pt x="2969" y="153"/>
                </a:lnTo>
                <a:lnTo>
                  <a:pt x="2974" y="155"/>
                </a:lnTo>
                <a:lnTo>
                  <a:pt x="2979" y="158"/>
                </a:lnTo>
                <a:lnTo>
                  <a:pt x="2982" y="159"/>
                </a:lnTo>
                <a:lnTo>
                  <a:pt x="2986" y="159"/>
                </a:lnTo>
                <a:lnTo>
                  <a:pt x="3020" y="166"/>
                </a:lnTo>
                <a:lnTo>
                  <a:pt x="3028" y="168"/>
                </a:lnTo>
                <a:lnTo>
                  <a:pt x="3035" y="170"/>
                </a:lnTo>
                <a:lnTo>
                  <a:pt x="3042" y="173"/>
                </a:lnTo>
                <a:lnTo>
                  <a:pt x="3049" y="176"/>
                </a:lnTo>
                <a:lnTo>
                  <a:pt x="3055" y="179"/>
                </a:lnTo>
                <a:lnTo>
                  <a:pt x="3061" y="183"/>
                </a:lnTo>
                <a:lnTo>
                  <a:pt x="3066" y="187"/>
                </a:lnTo>
                <a:lnTo>
                  <a:pt x="3070" y="192"/>
                </a:lnTo>
                <a:lnTo>
                  <a:pt x="3074" y="197"/>
                </a:lnTo>
                <a:lnTo>
                  <a:pt x="3078" y="202"/>
                </a:lnTo>
                <a:lnTo>
                  <a:pt x="3081" y="207"/>
                </a:lnTo>
                <a:lnTo>
                  <a:pt x="3083" y="213"/>
                </a:lnTo>
                <a:lnTo>
                  <a:pt x="3085" y="219"/>
                </a:lnTo>
                <a:lnTo>
                  <a:pt x="3087" y="225"/>
                </a:lnTo>
                <a:lnTo>
                  <a:pt x="3087" y="228"/>
                </a:lnTo>
                <a:lnTo>
                  <a:pt x="3087" y="231"/>
                </a:lnTo>
                <a:lnTo>
                  <a:pt x="3088" y="238"/>
                </a:lnTo>
                <a:lnTo>
                  <a:pt x="3087" y="245"/>
                </a:lnTo>
                <a:lnTo>
                  <a:pt x="3086" y="252"/>
                </a:lnTo>
                <a:lnTo>
                  <a:pt x="3084" y="258"/>
                </a:lnTo>
                <a:lnTo>
                  <a:pt x="3082" y="265"/>
                </a:lnTo>
                <a:lnTo>
                  <a:pt x="3079" y="272"/>
                </a:lnTo>
                <a:lnTo>
                  <a:pt x="3075" y="278"/>
                </a:lnTo>
                <a:lnTo>
                  <a:pt x="3070" y="284"/>
                </a:lnTo>
                <a:lnTo>
                  <a:pt x="3065" y="289"/>
                </a:lnTo>
                <a:lnTo>
                  <a:pt x="3062" y="292"/>
                </a:lnTo>
                <a:lnTo>
                  <a:pt x="3059" y="294"/>
                </a:lnTo>
                <a:lnTo>
                  <a:pt x="3052" y="299"/>
                </a:lnTo>
                <a:lnTo>
                  <a:pt x="3045" y="303"/>
                </a:lnTo>
                <a:lnTo>
                  <a:pt x="3037" y="306"/>
                </a:lnTo>
                <a:lnTo>
                  <a:pt x="3029" y="309"/>
                </a:lnTo>
                <a:lnTo>
                  <a:pt x="3020" y="311"/>
                </a:lnTo>
                <a:lnTo>
                  <a:pt x="3010" y="312"/>
                </a:lnTo>
                <a:lnTo>
                  <a:pt x="3000" y="313"/>
                </a:lnTo>
                <a:lnTo>
                  <a:pt x="2988" y="312"/>
                </a:lnTo>
                <a:lnTo>
                  <a:pt x="2983" y="312"/>
                </a:lnTo>
                <a:lnTo>
                  <a:pt x="2977" y="311"/>
                </a:lnTo>
                <a:lnTo>
                  <a:pt x="2972" y="310"/>
                </a:lnTo>
                <a:lnTo>
                  <a:pt x="2967" y="309"/>
                </a:lnTo>
                <a:lnTo>
                  <a:pt x="2962" y="307"/>
                </a:lnTo>
                <a:lnTo>
                  <a:pt x="2958" y="306"/>
                </a:lnTo>
                <a:lnTo>
                  <a:pt x="2954" y="304"/>
                </a:lnTo>
                <a:lnTo>
                  <a:pt x="2949" y="302"/>
                </a:lnTo>
                <a:lnTo>
                  <a:pt x="2942" y="298"/>
                </a:lnTo>
                <a:lnTo>
                  <a:pt x="2935" y="293"/>
                </a:lnTo>
                <a:lnTo>
                  <a:pt x="2929" y="288"/>
                </a:lnTo>
                <a:lnTo>
                  <a:pt x="2923" y="282"/>
                </a:lnTo>
                <a:lnTo>
                  <a:pt x="2918" y="276"/>
                </a:lnTo>
                <a:lnTo>
                  <a:pt x="2914" y="270"/>
                </a:lnTo>
                <a:lnTo>
                  <a:pt x="2911" y="263"/>
                </a:lnTo>
                <a:lnTo>
                  <a:pt x="2908" y="256"/>
                </a:lnTo>
                <a:lnTo>
                  <a:pt x="2906" y="250"/>
                </a:lnTo>
                <a:lnTo>
                  <a:pt x="2904" y="243"/>
                </a:lnTo>
                <a:lnTo>
                  <a:pt x="2903" y="237"/>
                </a:lnTo>
                <a:lnTo>
                  <a:pt x="2947" y="225"/>
                </a:lnTo>
                <a:lnTo>
                  <a:pt x="2947" y="229"/>
                </a:lnTo>
                <a:lnTo>
                  <a:pt x="2948" y="234"/>
                </a:lnTo>
                <a:lnTo>
                  <a:pt x="2950" y="238"/>
                </a:lnTo>
                <a:lnTo>
                  <a:pt x="2951" y="242"/>
                </a:lnTo>
                <a:lnTo>
                  <a:pt x="2956" y="250"/>
                </a:lnTo>
                <a:lnTo>
                  <a:pt x="2958" y="253"/>
                </a:lnTo>
                <a:lnTo>
                  <a:pt x="2961" y="257"/>
                </a:lnTo>
                <a:lnTo>
                  <a:pt x="2969" y="262"/>
                </a:lnTo>
                <a:lnTo>
                  <a:pt x="2973" y="265"/>
                </a:lnTo>
                <a:lnTo>
                  <a:pt x="2978" y="267"/>
                </a:lnTo>
                <a:lnTo>
                  <a:pt x="2983" y="268"/>
                </a:lnTo>
                <a:lnTo>
                  <a:pt x="2988" y="270"/>
                </a:lnTo>
                <a:lnTo>
                  <a:pt x="2994" y="270"/>
                </a:lnTo>
                <a:lnTo>
                  <a:pt x="3000" y="271"/>
                </a:lnTo>
                <a:lnTo>
                  <a:pt x="3009" y="270"/>
                </a:lnTo>
                <a:lnTo>
                  <a:pt x="3017" y="268"/>
                </a:lnTo>
                <a:lnTo>
                  <a:pt x="3024" y="266"/>
                </a:lnTo>
                <a:lnTo>
                  <a:pt x="3029" y="262"/>
                </a:lnTo>
                <a:lnTo>
                  <a:pt x="3032" y="260"/>
                </a:lnTo>
                <a:lnTo>
                  <a:pt x="3034" y="258"/>
                </a:lnTo>
                <a:lnTo>
                  <a:pt x="3037" y="253"/>
                </a:lnTo>
                <a:lnTo>
                  <a:pt x="3039" y="247"/>
                </a:lnTo>
                <a:lnTo>
                  <a:pt x="3039" y="244"/>
                </a:lnTo>
                <a:lnTo>
                  <a:pt x="3040" y="241"/>
                </a:lnTo>
                <a:lnTo>
                  <a:pt x="3039" y="236"/>
                </a:lnTo>
                <a:lnTo>
                  <a:pt x="3038" y="233"/>
                </a:lnTo>
                <a:lnTo>
                  <a:pt x="3038" y="231"/>
                </a:lnTo>
                <a:lnTo>
                  <a:pt x="3035" y="226"/>
                </a:lnTo>
                <a:lnTo>
                  <a:pt x="3032" y="222"/>
                </a:lnTo>
                <a:lnTo>
                  <a:pt x="3028" y="219"/>
                </a:lnTo>
                <a:lnTo>
                  <a:pt x="3023" y="216"/>
                </a:lnTo>
                <a:lnTo>
                  <a:pt x="3020" y="215"/>
                </a:lnTo>
                <a:lnTo>
                  <a:pt x="3017" y="214"/>
                </a:lnTo>
                <a:lnTo>
                  <a:pt x="3010" y="212"/>
                </a:lnTo>
                <a:lnTo>
                  <a:pt x="2976" y="205"/>
                </a:lnTo>
                <a:lnTo>
                  <a:pt x="2969" y="203"/>
                </a:lnTo>
                <a:lnTo>
                  <a:pt x="2962" y="201"/>
                </a:lnTo>
                <a:lnTo>
                  <a:pt x="2956" y="199"/>
                </a:lnTo>
                <a:lnTo>
                  <a:pt x="2950" y="196"/>
                </a:lnTo>
                <a:lnTo>
                  <a:pt x="2944" y="193"/>
                </a:lnTo>
                <a:lnTo>
                  <a:pt x="2939" y="189"/>
                </a:lnTo>
                <a:lnTo>
                  <a:pt x="2934" y="185"/>
                </a:lnTo>
                <a:lnTo>
                  <a:pt x="2930" y="181"/>
                </a:lnTo>
                <a:lnTo>
                  <a:pt x="2926" y="176"/>
                </a:lnTo>
                <a:lnTo>
                  <a:pt x="2922" y="171"/>
                </a:lnTo>
                <a:lnTo>
                  <a:pt x="2919" y="166"/>
                </a:lnTo>
                <a:lnTo>
                  <a:pt x="2917" y="161"/>
                </a:lnTo>
                <a:lnTo>
                  <a:pt x="2915" y="155"/>
                </a:lnTo>
                <a:lnTo>
                  <a:pt x="2913" y="148"/>
                </a:lnTo>
                <a:lnTo>
                  <a:pt x="2913" y="145"/>
                </a:lnTo>
                <a:lnTo>
                  <a:pt x="2912" y="142"/>
                </a:lnTo>
                <a:lnTo>
                  <a:pt x="2912" y="135"/>
                </a:lnTo>
                <a:lnTo>
                  <a:pt x="2913" y="127"/>
                </a:lnTo>
                <a:lnTo>
                  <a:pt x="2914" y="120"/>
                </a:lnTo>
                <a:lnTo>
                  <a:pt x="2916" y="112"/>
                </a:lnTo>
                <a:lnTo>
                  <a:pt x="2917" y="109"/>
                </a:lnTo>
                <a:lnTo>
                  <a:pt x="2919" y="105"/>
                </a:lnTo>
                <a:lnTo>
                  <a:pt x="2923" y="98"/>
                </a:lnTo>
                <a:lnTo>
                  <a:pt x="2927" y="92"/>
                </a:lnTo>
                <a:lnTo>
                  <a:pt x="2932" y="86"/>
                </a:lnTo>
                <a:lnTo>
                  <a:pt x="2935" y="84"/>
                </a:lnTo>
                <a:lnTo>
                  <a:pt x="2937" y="81"/>
                </a:lnTo>
                <a:lnTo>
                  <a:pt x="2943" y="76"/>
                </a:lnTo>
                <a:lnTo>
                  <a:pt x="2950" y="72"/>
                </a:lnTo>
                <a:lnTo>
                  <a:pt x="2957" y="68"/>
                </a:lnTo>
                <a:lnTo>
                  <a:pt x="2964" y="65"/>
                </a:lnTo>
                <a:lnTo>
                  <a:pt x="2972" y="62"/>
                </a:lnTo>
                <a:lnTo>
                  <a:pt x="2980" y="61"/>
                </a:lnTo>
                <a:lnTo>
                  <a:pt x="2988" y="59"/>
                </a:lnTo>
                <a:lnTo>
                  <a:pt x="2997" y="59"/>
                </a:lnTo>
                <a:lnTo>
                  <a:pt x="3008" y="59"/>
                </a:lnTo>
                <a:lnTo>
                  <a:pt x="3017" y="61"/>
                </a:lnTo>
                <a:lnTo>
                  <a:pt x="3027" y="62"/>
                </a:lnTo>
                <a:lnTo>
                  <a:pt x="3035" y="65"/>
                </a:lnTo>
                <a:lnTo>
                  <a:pt x="3042" y="68"/>
                </a:lnTo>
                <a:lnTo>
                  <a:pt x="3046" y="70"/>
                </a:lnTo>
                <a:lnTo>
                  <a:pt x="3049" y="72"/>
                </a:lnTo>
                <a:lnTo>
                  <a:pt x="3055" y="76"/>
                </a:lnTo>
                <a:lnTo>
                  <a:pt x="3061" y="80"/>
                </a:lnTo>
                <a:lnTo>
                  <a:pt x="3066" y="85"/>
                </a:lnTo>
                <a:lnTo>
                  <a:pt x="3070" y="90"/>
                </a:lnTo>
                <a:lnTo>
                  <a:pt x="3073" y="95"/>
                </a:lnTo>
                <a:lnTo>
                  <a:pt x="3077" y="101"/>
                </a:lnTo>
                <a:lnTo>
                  <a:pt x="3079" y="106"/>
                </a:lnTo>
                <a:lnTo>
                  <a:pt x="3081" y="112"/>
                </a:lnTo>
                <a:lnTo>
                  <a:pt x="3084" y="122"/>
                </a:lnTo>
                <a:lnTo>
                  <a:pt x="3042" y="135"/>
                </a:lnTo>
                <a:close/>
                <a:moveTo>
                  <a:pt x="3249" y="135"/>
                </a:moveTo>
                <a:lnTo>
                  <a:pt x="3247" y="130"/>
                </a:lnTo>
                <a:lnTo>
                  <a:pt x="3245" y="124"/>
                </a:lnTo>
                <a:lnTo>
                  <a:pt x="3242" y="118"/>
                </a:lnTo>
                <a:lnTo>
                  <a:pt x="3240" y="116"/>
                </a:lnTo>
                <a:lnTo>
                  <a:pt x="3237" y="113"/>
                </a:lnTo>
                <a:lnTo>
                  <a:pt x="3231" y="108"/>
                </a:lnTo>
                <a:lnTo>
                  <a:pt x="3228" y="106"/>
                </a:lnTo>
                <a:lnTo>
                  <a:pt x="3224" y="104"/>
                </a:lnTo>
                <a:lnTo>
                  <a:pt x="3220" y="103"/>
                </a:lnTo>
                <a:lnTo>
                  <a:pt x="3215" y="102"/>
                </a:lnTo>
                <a:lnTo>
                  <a:pt x="3210" y="101"/>
                </a:lnTo>
                <a:lnTo>
                  <a:pt x="3204" y="101"/>
                </a:lnTo>
                <a:lnTo>
                  <a:pt x="3200" y="101"/>
                </a:lnTo>
                <a:lnTo>
                  <a:pt x="3196" y="102"/>
                </a:lnTo>
                <a:lnTo>
                  <a:pt x="3192" y="102"/>
                </a:lnTo>
                <a:lnTo>
                  <a:pt x="3189" y="103"/>
                </a:lnTo>
                <a:lnTo>
                  <a:pt x="3185" y="105"/>
                </a:lnTo>
                <a:lnTo>
                  <a:pt x="3182" y="106"/>
                </a:lnTo>
                <a:lnTo>
                  <a:pt x="3177" y="110"/>
                </a:lnTo>
                <a:lnTo>
                  <a:pt x="3174" y="113"/>
                </a:lnTo>
                <a:lnTo>
                  <a:pt x="3172" y="115"/>
                </a:lnTo>
                <a:lnTo>
                  <a:pt x="3170" y="117"/>
                </a:lnTo>
                <a:lnTo>
                  <a:pt x="3169" y="120"/>
                </a:lnTo>
                <a:lnTo>
                  <a:pt x="3168" y="123"/>
                </a:lnTo>
                <a:lnTo>
                  <a:pt x="3167" y="126"/>
                </a:lnTo>
                <a:lnTo>
                  <a:pt x="3166" y="132"/>
                </a:lnTo>
                <a:lnTo>
                  <a:pt x="3167" y="137"/>
                </a:lnTo>
                <a:lnTo>
                  <a:pt x="3168" y="141"/>
                </a:lnTo>
                <a:lnTo>
                  <a:pt x="3170" y="145"/>
                </a:lnTo>
                <a:lnTo>
                  <a:pt x="3173" y="149"/>
                </a:lnTo>
                <a:lnTo>
                  <a:pt x="3174" y="151"/>
                </a:lnTo>
                <a:lnTo>
                  <a:pt x="3176" y="153"/>
                </a:lnTo>
                <a:lnTo>
                  <a:pt x="3181" y="155"/>
                </a:lnTo>
                <a:lnTo>
                  <a:pt x="3186" y="158"/>
                </a:lnTo>
                <a:lnTo>
                  <a:pt x="3189" y="159"/>
                </a:lnTo>
                <a:lnTo>
                  <a:pt x="3193" y="159"/>
                </a:lnTo>
                <a:lnTo>
                  <a:pt x="3227" y="166"/>
                </a:lnTo>
                <a:lnTo>
                  <a:pt x="3235" y="168"/>
                </a:lnTo>
                <a:lnTo>
                  <a:pt x="3242" y="170"/>
                </a:lnTo>
                <a:lnTo>
                  <a:pt x="3249" y="173"/>
                </a:lnTo>
                <a:lnTo>
                  <a:pt x="3256" y="176"/>
                </a:lnTo>
                <a:lnTo>
                  <a:pt x="3262" y="179"/>
                </a:lnTo>
                <a:lnTo>
                  <a:pt x="3268" y="183"/>
                </a:lnTo>
                <a:lnTo>
                  <a:pt x="3273" y="187"/>
                </a:lnTo>
                <a:lnTo>
                  <a:pt x="3277" y="192"/>
                </a:lnTo>
                <a:lnTo>
                  <a:pt x="3281" y="197"/>
                </a:lnTo>
                <a:lnTo>
                  <a:pt x="3285" y="202"/>
                </a:lnTo>
                <a:lnTo>
                  <a:pt x="3288" y="207"/>
                </a:lnTo>
                <a:lnTo>
                  <a:pt x="3290" y="213"/>
                </a:lnTo>
                <a:lnTo>
                  <a:pt x="3292" y="219"/>
                </a:lnTo>
                <a:lnTo>
                  <a:pt x="3294" y="225"/>
                </a:lnTo>
                <a:lnTo>
                  <a:pt x="3294" y="228"/>
                </a:lnTo>
                <a:lnTo>
                  <a:pt x="3294" y="231"/>
                </a:lnTo>
                <a:lnTo>
                  <a:pt x="3295" y="238"/>
                </a:lnTo>
                <a:lnTo>
                  <a:pt x="3294" y="245"/>
                </a:lnTo>
                <a:lnTo>
                  <a:pt x="3293" y="252"/>
                </a:lnTo>
                <a:lnTo>
                  <a:pt x="3291" y="258"/>
                </a:lnTo>
                <a:lnTo>
                  <a:pt x="3289" y="265"/>
                </a:lnTo>
                <a:lnTo>
                  <a:pt x="3286" y="272"/>
                </a:lnTo>
                <a:lnTo>
                  <a:pt x="3282" y="278"/>
                </a:lnTo>
                <a:lnTo>
                  <a:pt x="3277" y="284"/>
                </a:lnTo>
                <a:lnTo>
                  <a:pt x="3272" y="289"/>
                </a:lnTo>
                <a:lnTo>
                  <a:pt x="3269" y="292"/>
                </a:lnTo>
                <a:lnTo>
                  <a:pt x="3266" y="294"/>
                </a:lnTo>
                <a:lnTo>
                  <a:pt x="3259" y="299"/>
                </a:lnTo>
                <a:lnTo>
                  <a:pt x="3252" y="303"/>
                </a:lnTo>
                <a:lnTo>
                  <a:pt x="3244" y="306"/>
                </a:lnTo>
                <a:lnTo>
                  <a:pt x="3236" y="309"/>
                </a:lnTo>
                <a:lnTo>
                  <a:pt x="3227" y="311"/>
                </a:lnTo>
                <a:lnTo>
                  <a:pt x="3217" y="312"/>
                </a:lnTo>
                <a:lnTo>
                  <a:pt x="3207" y="313"/>
                </a:lnTo>
                <a:lnTo>
                  <a:pt x="3195" y="312"/>
                </a:lnTo>
                <a:lnTo>
                  <a:pt x="3189" y="312"/>
                </a:lnTo>
                <a:lnTo>
                  <a:pt x="3184" y="311"/>
                </a:lnTo>
                <a:lnTo>
                  <a:pt x="3179" y="310"/>
                </a:lnTo>
                <a:lnTo>
                  <a:pt x="3174" y="309"/>
                </a:lnTo>
                <a:lnTo>
                  <a:pt x="3169" y="307"/>
                </a:lnTo>
                <a:lnTo>
                  <a:pt x="3165" y="306"/>
                </a:lnTo>
                <a:lnTo>
                  <a:pt x="3161" y="304"/>
                </a:lnTo>
                <a:lnTo>
                  <a:pt x="3156" y="302"/>
                </a:lnTo>
                <a:lnTo>
                  <a:pt x="3149" y="298"/>
                </a:lnTo>
                <a:lnTo>
                  <a:pt x="3142" y="293"/>
                </a:lnTo>
                <a:lnTo>
                  <a:pt x="3135" y="288"/>
                </a:lnTo>
                <a:lnTo>
                  <a:pt x="3130" y="282"/>
                </a:lnTo>
                <a:lnTo>
                  <a:pt x="3125" y="276"/>
                </a:lnTo>
                <a:lnTo>
                  <a:pt x="3121" y="270"/>
                </a:lnTo>
                <a:lnTo>
                  <a:pt x="3118" y="263"/>
                </a:lnTo>
                <a:lnTo>
                  <a:pt x="3115" y="256"/>
                </a:lnTo>
                <a:lnTo>
                  <a:pt x="3112" y="250"/>
                </a:lnTo>
                <a:lnTo>
                  <a:pt x="3111" y="243"/>
                </a:lnTo>
                <a:lnTo>
                  <a:pt x="3110" y="237"/>
                </a:lnTo>
                <a:lnTo>
                  <a:pt x="3154" y="225"/>
                </a:lnTo>
                <a:lnTo>
                  <a:pt x="3154" y="229"/>
                </a:lnTo>
                <a:lnTo>
                  <a:pt x="3155" y="234"/>
                </a:lnTo>
                <a:lnTo>
                  <a:pt x="3157" y="238"/>
                </a:lnTo>
                <a:lnTo>
                  <a:pt x="3158" y="242"/>
                </a:lnTo>
                <a:lnTo>
                  <a:pt x="3163" y="250"/>
                </a:lnTo>
                <a:lnTo>
                  <a:pt x="3165" y="253"/>
                </a:lnTo>
                <a:lnTo>
                  <a:pt x="3168" y="257"/>
                </a:lnTo>
                <a:lnTo>
                  <a:pt x="3176" y="262"/>
                </a:lnTo>
                <a:lnTo>
                  <a:pt x="3180" y="265"/>
                </a:lnTo>
                <a:lnTo>
                  <a:pt x="3185" y="267"/>
                </a:lnTo>
                <a:lnTo>
                  <a:pt x="3190" y="268"/>
                </a:lnTo>
                <a:lnTo>
                  <a:pt x="3195" y="270"/>
                </a:lnTo>
                <a:lnTo>
                  <a:pt x="3201" y="270"/>
                </a:lnTo>
                <a:lnTo>
                  <a:pt x="3207" y="271"/>
                </a:lnTo>
                <a:lnTo>
                  <a:pt x="3216" y="270"/>
                </a:lnTo>
                <a:lnTo>
                  <a:pt x="3224" y="268"/>
                </a:lnTo>
                <a:lnTo>
                  <a:pt x="3231" y="266"/>
                </a:lnTo>
                <a:lnTo>
                  <a:pt x="3236" y="262"/>
                </a:lnTo>
                <a:lnTo>
                  <a:pt x="3239" y="260"/>
                </a:lnTo>
                <a:lnTo>
                  <a:pt x="3241" y="258"/>
                </a:lnTo>
                <a:lnTo>
                  <a:pt x="3244" y="253"/>
                </a:lnTo>
                <a:lnTo>
                  <a:pt x="3246" y="247"/>
                </a:lnTo>
                <a:lnTo>
                  <a:pt x="3246" y="244"/>
                </a:lnTo>
                <a:lnTo>
                  <a:pt x="3247" y="241"/>
                </a:lnTo>
                <a:lnTo>
                  <a:pt x="3246" y="236"/>
                </a:lnTo>
                <a:lnTo>
                  <a:pt x="3245" y="233"/>
                </a:lnTo>
                <a:lnTo>
                  <a:pt x="3245" y="231"/>
                </a:lnTo>
                <a:lnTo>
                  <a:pt x="3242" y="226"/>
                </a:lnTo>
                <a:lnTo>
                  <a:pt x="3239" y="222"/>
                </a:lnTo>
                <a:lnTo>
                  <a:pt x="3235" y="219"/>
                </a:lnTo>
                <a:lnTo>
                  <a:pt x="3230" y="216"/>
                </a:lnTo>
                <a:lnTo>
                  <a:pt x="3227" y="215"/>
                </a:lnTo>
                <a:lnTo>
                  <a:pt x="3224" y="214"/>
                </a:lnTo>
                <a:lnTo>
                  <a:pt x="3217" y="212"/>
                </a:lnTo>
                <a:lnTo>
                  <a:pt x="3183" y="205"/>
                </a:lnTo>
                <a:lnTo>
                  <a:pt x="3176" y="203"/>
                </a:lnTo>
                <a:lnTo>
                  <a:pt x="3169" y="201"/>
                </a:lnTo>
                <a:lnTo>
                  <a:pt x="3163" y="199"/>
                </a:lnTo>
                <a:lnTo>
                  <a:pt x="3157" y="196"/>
                </a:lnTo>
                <a:lnTo>
                  <a:pt x="3151" y="193"/>
                </a:lnTo>
                <a:lnTo>
                  <a:pt x="3146" y="189"/>
                </a:lnTo>
                <a:lnTo>
                  <a:pt x="3141" y="185"/>
                </a:lnTo>
                <a:lnTo>
                  <a:pt x="3137" y="181"/>
                </a:lnTo>
                <a:lnTo>
                  <a:pt x="3133" y="176"/>
                </a:lnTo>
                <a:lnTo>
                  <a:pt x="3129" y="171"/>
                </a:lnTo>
                <a:lnTo>
                  <a:pt x="3126" y="166"/>
                </a:lnTo>
                <a:lnTo>
                  <a:pt x="3124" y="161"/>
                </a:lnTo>
                <a:lnTo>
                  <a:pt x="3122" y="155"/>
                </a:lnTo>
                <a:lnTo>
                  <a:pt x="3120" y="148"/>
                </a:lnTo>
                <a:lnTo>
                  <a:pt x="3120" y="145"/>
                </a:lnTo>
                <a:lnTo>
                  <a:pt x="3119" y="142"/>
                </a:lnTo>
                <a:lnTo>
                  <a:pt x="3119" y="135"/>
                </a:lnTo>
                <a:lnTo>
                  <a:pt x="3120" y="127"/>
                </a:lnTo>
                <a:lnTo>
                  <a:pt x="3121" y="120"/>
                </a:lnTo>
                <a:lnTo>
                  <a:pt x="3123" y="112"/>
                </a:lnTo>
                <a:lnTo>
                  <a:pt x="3124" y="109"/>
                </a:lnTo>
                <a:lnTo>
                  <a:pt x="3126" y="105"/>
                </a:lnTo>
                <a:lnTo>
                  <a:pt x="3130" y="98"/>
                </a:lnTo>
                <a:lnTo>
                  <a:pt x="3134" y="92"/>
                </a:lnTo>
                <a:lnTo>
                  <a:pt x="3139" y="86"/>
                </a:lnTo>
                <a:lnTo>
                  <a:pt x="3141" y="84"/>
                </a:lnTo>
                <a:lnTo>
                  <a:pt x="3144" y="81"/>
                </a:lnTo>
                <a:lnTo>
                  <a:pt x="3150" y="76"/>
                </a:lnTo>
                <a:lnTo>
                  <a:pt x="3157" y="72"/>
                </a:lnTo>
                <a:lnTo>
                  <a:pt x="3164" y="68"/>
                </a:lnTo>
                <a:lnTo>
                  <a:pt x="3171" y="65"/>
                </a:lnTo>
                <a:lnTo>
                  <a:pt x="3179" y="62"/>
                </a:lnTo>
                <a:lnTo>
                  <a:pt x="3187" y="61"/>
                </a:lnTo>
                <a:lnTo>
                  <a:pt x="3195" y="59"/>
                </a:lnTo>
                <a:lnTo>
                  <a:pt x="3204" y="59"/>
                </a:lnTo>
                <a:lnTo>
                  <a:pt x="3215" y="59"/>
                </a:lnTo>
                <a:lnTo>
                  <a:pt x="3224" y="61"/>
                </a:lnTo>
                <a:lnTo>
                  <a:pt x="3233" y="62"/>
                </a:lnTo>
                <a:lnTo>
                  <a:pt x="3242" y="65"/>
                </a:lnTo>
                <a:lnTo>
                  <a:pt x="3249" y="68"/>
                </a:lnTo>
                <a:lnTo>
                  <a:pt x="3253" y="70"/>
                </a:lnTo>
                <a:lnTo>
                  <a:pt x="3256" y="72"/>
                </a:lnTo>
                <a:lnTo>
                  <a:pt x="3262" y="76"/>
                </a:lnTo>
                <a:lnTo>
                  <a:pt x="3268" y="80"/>
                </a:lnTo>
                <a:lnTo>
                  <a:pt x="3273" y="85"/>
                </a:lnTo>
                <a:lnTo>
                  <a:pt x="3277" y="90"/>
                </a:lnTo>
                <a:lnTo>
                  <a:pt x="3280" y="95"/>
                </a:lnTo>
                <a:lnTo>
                  <a:pt x="3284" y="101"/>
                </a:lnTo>
                <a:lnTo>
                  <a:pt x="3286" y="106"/>
                </a:lnTo>
                <a:lnTo>
                  <a:pt x="3288" y="112"/>
                </a:lnTo>
                <a:lnTo>
                  <a:pt x="3291" y="122"/>
                </a:lnTo>
                <a:lnTo>
                  <a:pt x="3249" y="135"/>
                </a:lnTo>
                <a:close/>
                <a:moveTo>
                  <a:pt x="3333" y="308"/>
                </a:moveTo>
                <a:lnTo>
                  <a:pt x="3333" y="64"/>
                </a:lnTo>
                <a:lnTo>
                  <a:pt x="3485" y="64"/>
                </a:lnTo>
                <a:lnTo>
                  <a:pt x="3485" y="109"/>
                </a:lnTo>
                <a:lnTo>
                  <a:pt x="3380" y="109"/>
                </a:lnTo>
                <a:lnTo>
                  <a:pt x="3380" y="164"/>
                </a:lnTo>
                <a:lnTo>
                  <a:pt x="3475" y="164"/>
                </a:lnTo>
                <a:lnTo>
                  <a:pt x="3475" y="207"/>
                </a:lnTo>
                <a:lnTo>
                  <a:pt x="3380" y="207"/>
                </a:lnTo>
                <a:lnTo>
                  <a:pt x="3380" y="263"/>
                </a:lnTo>
                <a:lnTo>
                  <a:pt x="3485" y="263"/>
                </a:lnTo>
                <a:lnTo>
                  <a:pt x="3485" y="308"/>
                </a:lnTo>
                <a:lnTo>
                  <a:pt x="3333" y="308"/>
                </a:lnTo>
                <a:close/>
                <a:moveTo>
                  <a:pt x="3526" y="221"/>
                </a:moveTo>
                <a:lnTo>
                  <a:pt x="3526" y="64"/>
                </a:lnTo>
                <a:lnTo>
                  <a:pt x="3573" y="64"/>
                </a:lnTo>
                <a:lnTo>
                  <a:pt x="3573" y="218"/>
                </a:lnTo>
                <a:lnTo>
                  <a:pt x="3574" y="224"/>
                </a:lnTo>
                <a:lnTo>
                  <a:pt x="3574" y="229"/>
                </a:lnTo>
                <a:lnTo>
                  <a:pt x="3575" y="234"/>
                </a:lnTo>
                <a:lnTo>
                  <a:pt x="3577" y="239"/>
                </a:lnTo>
                <a:lnTo>
                  <a:pt x="3578" y="243"/>
                </a:lnTo>
                <a:lnTo>
                  <a:pt x="3580" y="247"/>
                </a:lnTo>
                <a:lnTo>
                  <a:pt x="3583" y="251"/>
                </a:lnTo>
                <a:lnTo>
                  <a:pt x="3586" y="254"/>
                </a:lnTo>
                <a:lnTo>
                  <a:pt x="3589" y="257"/>
                </a:lnTo>
                <a:lnTo>
                  <a:pt x="3592" y="260"/>
                </a:lnTo>
                <a:lnTo>
                  <a:pt x="3600" y="264"/>
                </a:lnTo>
                <a:lnTo>
                  <a:pt x="3605" y="265"/>
                </a:lnTo>
                <a:lnTo>
                  <a:pt x="3609" y="266"/>
                </a:lnTo>
                <a:lnTo>
                  <a:pt x="3619" y="267"/>
                </a:lnTo>
                <a:lnTo>
                  <a:pt x="3630" y="266"/>
                </a:lnTo>
                <a:lnTo>
                  <a:pt x="3634" y="265"/>
                </a:lnTo>
                <a:lnTo>
                  <a:pt x="3639" y="264"/>
                </a:lnTo>
                <a:lnTo>
                  <a:pt x="3643" y="262"/>
                </a:lnTo>
                <a:lnTo>
                  <a:pt x="3647" y="260"/>
                </a:lnTo>
                <a:lnTo>
                  <a:pt x="3650" y="257"/>
                </a:lnTo>
                <a:lnTo>
                  <a:pt x="3653" y="254"/>
                </a:lnTo>
                <a:lnTo>
                  <a:pt x="3656" y="251"/>
                </a:lnTo>
                <a:lnTo>
                  <a:pt x="3659" y="247"/>
                </a:lnTo>
                <a:lnTo>
                  <a:pt x="3662" y="239"/>
                </a:lnTo>
                <a:lnTo>
                  <a:pt x="3665" y="229"/>
                </a:lnTo>
                <a:lnTo>
                  <a:pt x="3665" y="224"/>
                </a:lnTo>
                <a:lnTo>
                  <a:pt x="3666" y="218"/>
                </a:lnTo>
                <a:lnTo>
                  <a:pt x="3666" y="64"/>
                </a:lnTo>
                <a:lnTo>
                  <a:pt x="3713" y="64"/>
                </a:lnTo>
                <a:lnTo>
                  <a:pt x="3713" y="221"/>
                </a:lnTo>
                <a:lnTo>
                  <a:pt x="3713" y="232"/>
                </a:lnTo>
                <a:lnTo>
                  <a:pt x="3712" y="237"/>
                </a:lnTo>
                <a:lnTo>
                  <a:pt x="3711" y="243"/>
                </a:lnTo>
                <a:lnTo>
                  <a:pt x="3709" y="252"/>
                </a:lnTo>
                <a:lnTo>
                  <a:pt x="3706" y="261"/>
                </a:lnTo>
                <a:lnTo>
                  <a:pt x="3702" y="269"/>
                </a:lnTo>
                <a:lnTo>
                  <a:pt x="3697" y="277"/>
                </a:lnTo>
                <a:lnTo>
                  <a:pt x="3692" y="284"/>
                </a:lnTo>
                <a:lnTo>
                  <a:pt x="3686" y="290"/>
                </a:lnTo>
                <a:lnTo>
                  <a:pt x="3683" y="292"/>
                </a:lnTo>
                <a:lnTo>
                  <a:pt x="3679" y="295"/>
                </a:lnTo>
                <a:lnTo>
                  <a:pt x="3672" y="300"/>
                </a:lnTo>
                <a:lnTo>
                  <a:pt x="3664" y="304"/>
                </a:lnTo>
                <a:lnTo>
                  <a:pt x="3656" y="307"/>
                </a:lnTo>
                <a:lnTo>
                  <a:pt x="3647" y="310"/>
                </a:lnTo>
                <a:lnTo>
                  <a:pt x="3638" y="312"/>
                </a:lnTo>
                <a:lnTo>
                  <a:pt x="3629" y="313"/>
                </a:lnTo>
                <a:lnTo>
                  <a:pt x="3619" y="313"/>
                </a:lnTo>
                <a:lnTo>
                  <a:pt x="3610" y="313"/>
                </a:lnTo>
                <a:lnTo>
                  <a:pt x="3600" y="312"/>
                </a:lnTo>
                <a:lnTo>
                  <a:pt x="3591" y="310"/>
                </a:lnTo>
                <a:lnTo>
                  <a:pt x="3583" y="307"/>
                </a:lnTo>
                <a:lnTo>
                  <a:pt x="3575" y="304"/>
                </a:lnTo>
                <a:lnTo>
                  <a:pt x="3567" y="300"/>
                </a:lnTo>
                <a:lnTo>
                  <a:pt x="3560" y="295"/>
                </a:lnTo>
                <a:lnTo>
                  <a:pt x="3553" y="290"/>
                </a:lnTo>
                <a:lnTo>
                  <a:pt x="3547" y="284"/>
                </a:lnTo>
                <a:lnTo>
                  <a:pt x="3542" y="277"/>
                </a:lnTo>
                <a:lnTo>
                  <a:pt x="3537" y="269"/>
                </a:lnTo>
                <a:lnTo>
                  <a:pt x="3533" y="261"/>
                </a:lnTo>
                <a:lnTo>
                  <a:pt x="3530" y="252"/>
                </a:lnTo>
                <a:lnTo>
                  <a:pt x="3529" y="247"/>
                </a:lnTo>
                <a:lnTo>
                  <a:pt x="3528" y="243"/>
                </a:lnTo>
                <a:lnTo>
                  <a:pt x="3526" y="232"/>
                </a:lnTo>
                <a:lnTo>
                  <a:pt x="3526" y="221"/>
                </a:lnTo>
                <a:close/>
                <a:moveTo>
                  <a:pt x="3836" y="214"/>
                </a:moveTo>
                <a:lnTo>
                  <a:pt x="3811" y="214"/>
                </a:lnTo>
                <a:lnTo>
                  <a:pt x="3811" y="308"/>
                </a:lnTo>
                <a:lnTo>
                  <a:pt x="3763" y="308"/>
                </a:lnTo>
                <a:lnTo>
                  <a:pt x="3763" y="64"/>
                </a:lnTo>
                <a:lnTo>
                  <a:pt x="3858" y="64"/>
                </a:lnTo>
                <a:lnTo>
                  <a:pt x="3868" y="65"/>
                </a:lnTo>
                <a:lnTo>
                  <a:pt x="3876" y="66"/>
                </a:lnTo>
                <a:lnTo>
                  <a:pt x="3884" y="67"/>
                </a:lnTo>
                <a:lnTo>
                  <a:pt x="3891" y="70"/>
                </a:lnTo>
                <a:lnTo>
                  <a:pt x="3898" y="73"/>
                </a:lnTo>
                <a:lnTo>
                  <a:pt x="3905" y="77"/>
                </a:lnTo>
                <a:lnTo>
                  <a:pt x="3910" y="81"/>
                </a:lnTo>
                <a:lnTo>
                  <a:pt x="3913" y="83"/>
                </a:lnTo>
                <a:lnTo>
                  <a:pt x="3916" y="86"/>
                </a:lnTo>
                <a:lnTo>
                  <a:pt x="3921" y="91"/>
                </a:lnTo>
                <a:lnTo>
                  <a:pt x="3925" y="97"/>
                </a:lnTo>
                <a:lnTo>
                  <a:pt x="3928" y="103"/>
                </a:lnTo>
                <a:lnTo>
                  <a:pt x="3931" y="110"/>
                </a:lnTo>
                <a:lnTo>
                  <a:pt x="3933" y="113"/>
                </a:lnTo>
                <a:lnTo>
                  <a:pt x="3934" y="116"/>
                </a:lnTo>
                <a:lnTo>
                  <a:pt x="3935" y="124"/>
                </a:lnTo>
                <a:lnTo>
                  <a:pt x="3937" y="131"/>
                </a:lnTo>
                <a:lnTo>
                  <a:pt x="3937" y="139"/>
                </a:lnTo>
                <a:lnTo>
                  <a:pt x="3937" y="145"/>
                </a:lnTo>
                <a:lnTo>
                  <a:pt x="3936" y="151"/>
                </a:lnTo>
                <a:lnTo>
                  <a:pt x="3935" y="157"/>
                </a:lnTo>
                <a:lnTo>
                  <a:pt x="3933" y="163"/>
                </a:lnTo>
                <a:lnTo>
                  <a:pt x="3931" y="168"/>
                </a:lnTo>
                <a:lnTo>
                  <a:pt x="3929" y="173"/>
                </a:lnTo>
                <a:lnTo>
                  <a:pt x="3926" y="178"/>
                </a:lnTo>
                <a:lnTo>
                  <a:pt x="3923" y="183"/>
                </a:lnTo>
                <a:lnTo>
                  <a:pt x="3919" y="187"/>
                </a:lnTo>
                <a:lnTo>
                  <a:pt x="3915" y="191"/>
                </a:lnTo>
                <a:lnTo>
                  <a:pt x="3911" y="195"/>
                </a:lnTo>
                <a:lnTo>
                  <a:pt x="3907" y="198"/>
                </a:lnTo>
                <a:lnTo>
                  <a:pt x="3902" y="201"/>
                </a:lnTo>
                <a:lnTo>
                  <a:pt x="3896" y="204"/>
                </a:lnTo>
                <a:lnTo>
                  <a:pt x="3891" y="206"/>
                </a:lnTo>
                <a:lnTo>
                  <a:pt x="3885" y="208"/>
                </a:lnTo>
                <a:lnTo>
                  <a:pt x="3937" y="308"/>
                </a:lnTo>
                <a:lnTo>
                  <a:pt x="3884" y="308"/>
                </a:lnTo>
                <a:lnTo>
                  <a:pt x="3836" y="214"/>
                </a:lnTo>
                <a:close/>
                <a:moveTo>
                  <a:pt x="3849" y="173"/>
                </a:moveTo>
                <a:lnTo>
                  <a:pt x="3858" y="172"/>
                </a:lnTo>
                <a:lnTo>
                  <a:pt x="3866" y="171"/>
                </a:lnTo>
                <a:lnTo>
                  <a:pt x="3870" y="169"/>
                </a:lnTo>
                <a:lnTo>
                  <a:pt x="3873" y="168"/>
                </a:lnTo>
                <a:lnTo>
                  <a:pt x="3878" y="164"/>
                </a:lnTo>
                <a:lnTo>
                  <a:pt x="3881" y="161"/>
                </a:lnTo>
                <a:lnTo>
                  <a:pt x="3883" y="159"/>
                </a:lnTo>
                <a:lnTo>
                  <a:pt x="3886" y="153"/>
                </a:lnTo>
                <a:lnTo>
                  <a:pt x="3888" y="147"/>
                </a:lnTo>
                <a:lnTo>
                  <a:pt x="3888" y="143"/>
                </a:lnTo>
                <a:lnTo>
                  <a:pt x="3888" y="139"/>
                </a:lnTo>
                <a:lnTo>
                  <a:pt x="3888" y="132"/>
                </a:lnTo>
                <a:lnTo>
                  <a:pt x="3887" y="129"/>
                </a:lnTo>
                <a:lnTo>
                  <a:pt x="3886" y="125"/>
                </a:lnTo>
                <a:lnTo>
                  <a:pt x="3884" y="122"/>
                </a:lnTo>
                <a:lnTo>
                  <a:pt x="3883" y="120"/>
                </a:lnTo>
                <a:lnTo>
                  <a:pt x="3878" y="115"/>
                </a:lnTo>
                <a:lnTo>
                  <a:pt x="3873" y="111"/>
                </a:lnTo>
                <a:lnTo>
                  <a:pt x="3870" y="109"/>
                </a:lnTo>
                <a:lnTo>
                  <a:pt x="3866" y="108"/>
                </a:lnTo>
                <a:lnTo>
                  <a:pt x="3863" y="107"/>
                </a:lnTo>
                <a:lnTo>
                  <a:pt x="3858" y="106"/>
                </a:lnTo>
                <a:lnTo>
                  <a:pt x="3854" y="106"/>
                </a:lnTo>
                <a:lnTo>
                  <a:pt x="3849" y="105"/>
                </a:lnTo>
                <a:lnTo>
                  <a:pt x="3811" y="105"/>
                </a:lnTo>
                <a:lnTo>
                  <a:pt x="3811" y="173"/>
                </a:lnTo>
                <a:lnTo>
                  <a:pt x="3849" y="173"/>
                </a:lnTo>
                <a:close/>
                <a:moveTo>
                  <a:pt x="4126" y="252"/>
                </a:moveTo>
                <a:lnTo>
                  <a:pt x="4027" y="252"/>
                </a:lnTo>
                <a:lnTo>
                  <a:pt x="4007" y="308"/>
                </a:lnTo>
                <a:lnTo>
                  <a:pt x="3957" y="308"/>
                </a:lnTo>
                <a:lnTo>
                  <a:pt x="4050" y="64"/>
                </a:lnTo>
                <a:lnTo>
                  <a:pt x="4105" y="64"/>
                </a:lnTo>
                <a:lnTo>
                  <a:pt x="4198" y="308"/>
                </a:lnTo>
                <a:lnTo>
                  <a:pt x="4146" y="308"/>
                </a:lnTo>
                <a:lnTo>
                  <a:pt x="4126" y="252"/>
                </a:lnTo>
                <a:close/>
                <a:moveTo>
                  <a:pt x="4043" y="209"/>
                </a:moveTo>
                <a:lnTo>
                  <a:pt x="4110" y="209"/>
                </a:lnTo>
                <a:lnTo>
                  <a:pt x="4077" y="117"/>
                </a:lnTo>
                <a:lnTo>
                  <a:pt x="4043" y="209"/>
                </a:lnTo>
                <a:close/>
                <a:moveTo>
                  <a:pt x="139" y="135"/>
                </a:moveTo>
                <a:lnTo>
                  <a:pt x="138" y="130"/>
                </a:lnTo>
                <a:lnTo>
                  <a:pt x="135" y="124"/>
                </a:lnTo>
                <a:lnTo>
                  <a:pt x="132" y="118"/>
                </a:lnTo>
                <a:lnTo>
                  <a:pt x="130" y="116"/>
                </a:lnTo>
                <a:lnTo>
                  <a:pt x="127" y="113"/>
                </a:lnTo>
                <a:lnTo>
                  <a:pt x="122" y="108"/>
                </a:lnTo>
                <a:lnTo>
                  <a:pt x="118" y="106"/>
                </a:lnTo>
                <a:lnTo>
                  <a:pt x="114" y="104"/>
                </a:lnTo>
                <a:lnTo>
                  <a:pt x="110" y="103"/>
                </a:lnTo>
                <a:lnTo>
                  <a:pt x="105" y="102"/>
                </a:lnTo>
                <a:lnTo>
                  <a:pt x="100" y="101"/>
                </a:lnTo>
                <a:lnTo>
                  <a:pt x="95" y="101"/>
                </a:lnTo>
                <a:lnTo>
                  <a:pt x="90" y="101"/>
                </a:lnTo>
                <a:lnTo>
                  <a:pt x="86" y="101"/>
                </a:lnTo>
                <a:lnTo>
                  <a:pt x="82" y="102"/>
                </a:lnTo>
                <a:lnTo>
                  <a:pt x="79" y="103"/>
                </a:lnTo>
                <a:lnTo>
                  <a:pt x="76" y="105"/>
                </a:lnTo>
                <a:lnTo>
                  <a:pt x="72" y="106"/>
                </a:lnTo>
                <a:lnTo>
                  <a:pt x="67" y="110"/>
                </a:lnTo>
                <a:lnTo>
                  <a:pt x="65" y="112"/>
                </a:lnTo>
                <a:lnTo>
                  <a:pt x="62" y="115"/>
                </a:lnTo>
                <a:lnTo>
                  <a:pt x="61" y="117"/>
                </a:lnTo>
                <a:lnTo>
                  <a:pt x="59" y="120"/>
                </a:lnTo>
                <a:lnTo>
                  <a:pt x="58" y="123"/>
                </a:lnTo>
                <a:lnTo>
                  <a:pt x="57" y="126"/>
                </a:lnTo>
                <a:lnTo>
                  <a:pt x="56" y="132"/>
                </a:lnTo>
                <a:lnTo>
                  <a:pt x="57" y="137"/>
                </a:lnTo>
                <a:lnTo>
                  <a:pt x="58" y="141"/>
                </a:lnTo>
                <a:lnTo>
                  <a:pt x="60" y="145"/>
                </a:lnTo>
                <a:lnTo>
                  <a:pt x="63" y="149"/>
                </a:lnTo>
                <a:lnTo>
                  <a:pt x="65" y="151"/>
                </a:lnTo>
                <a:lnTo>
                  <a:pt x="67" y="152"/>
                </a:lnTo>
                <a:lnTo>
                  <a:pt x="71" y="155"/>
                </a:lnTo>
                <a:lnTo>
                  <a:pt x="77" y="158"/>
                </a:lnTo>
                <a:lnTo>
                  <a:pt x="80" y="158"/>
                </a:lnTo>
                <a:lnTo>
                  <a:pt x="83" y="159"/>
                </a:lnTo>
                <a:lnTo>
                  <a:pt x="117" y="166"/>
                </a:lnTo>
                <a:lnTo>
                  <a:pt x="125" y="168"/>
                </a:lnTo>
                <a:lnTo>
                  <a:pt x="133" y="170"/>
                </a:lnTo>
                <a:lnTo>
                  <a:pt x="140" y="173"/>
                </a:lnTo>
                <a:lnTo>
                  <a:pt x="146" y="176"/>
                </a:lnTo>
                <a:lnTo>
                  <a:pt x="152" y="179"/>
                </a:lnTo>
                <a:lnTo>
                  <a:pt x="158" y="183"/>
                </a:lnTo>
                <a:lnTo>
                  <a:pt x="163" y="187"/>
                </a:lnTo>
                <a:lnTo>
                  <a:pt x="167" y="192"/>
                </a:lnTo>
                <a:lnTo>
                  <a:pt x="172" y="197"/>
                </a:lnTo>
                <a:lnTo>
                  <a:pt x="175" y="202"/>
                </a:lnTo>
                <a:lnTo>
                  <a:pt x="178" y="207"/>
                </a:lnTo>
                <a:lnTo>
                  <a:pt x="180" y="213"/>
                </a:lnTo>
                <a:lnTo>
                  <a:pt x="182" y="219"/>
                </a:lnTo>
                <a:lnTo>
                  <a:pt x="184" y="225"/>
                </a:lnTo>
                <a:lnTo>
                  <a:pt x="184" y="228"/>
                </a:lnTo>
                <a:lnTo>
                  <a:pt x="185" y="231"/>
                </a:lnTo>
                <a:lnTo>
                  <a:pt x="185" y="237"/>
                </a:lnTo>
                <a:lnTo>
                  <a:pt x="185" y="244"/>
                </a:lnTo>
                <a:lnTo>
                  <a:pt x="183" y="251"/>
                </a:lnTo>
                <a:lnTo>
                  <a:pt x="182" y="258"/>
                </a:lnTo>
                <a:lnTo>
                  <a:pt x="179" y="265"/>
                </a:lnTo>
                <a:lnTo>
                  <a:pt x="176" y="271"/>
                </a:lnTo>
                <a:lnTo>
                  <a:pt x="172" y="278"/>
                </a:lnTo>
                <a:lnTo>
                  <a:pt x="167" y="284"/>
                </a:lnTo>
                <a:lnTo>
                  <a:pt x="162" y="289"/>
                </a:lnTo>
                <a:lnTo>
                  <a:pt x="159" y="292"/>
                </a:lnTo>
                <a:lnTo>
                  <a:pt x="156" y="294"/>
                </a:lnTo>
                <a:lnTo>
                  <a:pt x="150" y="299"/>
                </a:lnTo>
                <a:lnTo>
                  <a:pt x="142" y="303"/>
                </a:lnTo>
                <a:lnTo>
                  <a:pt x="135" y="306"/>
                </a:lnTo>
                <a:lnTo>
                  <a:pt x="126" y="309"/>
                </a:lnTo>
                <a:lnTo>
                  <a:pt x="117" y="311"/>
                </a:lnTo>
                <a:lnTo>
                  <a:pt x="107" y="312"/>
                </a:lnTo>
                <a:lnTo>
                  <a:pt x="97" y="313"/>
                </a:lnTo>
                <a:lnTo>
                  <a:pt x="85" y="312"/>
                </a:lnTo>
                <a:lnTo>
                  <a:pt x="80" y="312"/>
                </a:lnTo>
                <a:lnTo>
                  <a:pt x="74" y="311"/>
                </a:lnTo>
                <a:lnTo>
                  <a:pt x="69" y="310"/>
                </a:lnTo>
                <a:lnTo>
                  <a:pt x="64" y="309"/>
                </a:lnTo>
                <a:lnTo>
                  <a:pt x="60" y="307"/>
                </a:lnTo>
                <a:lnTo>
                  <a:pt x="55" y="306"/>
                </a:lnTo>
                <a:lnTo>
                  <a:pt x="51" y="304"/>
                </a:lnTo>
                <a:lnTo>
                  <a:pt x="47" y="302"/>
                </a:lnTo>
                <a:lnTo>
                  <a:pt x="39" y="298"/>
                </a:lnTo>
                <a:lnTo>
                  <a:pt x="32" y="293"/>
                </a:lnTo>
                <a:lnTo>
                  <a:pt x="26" y="288"/>
                </a:lnTo>
                <a:lnTo>
                  <a:pt x="20" y="282"/>
                </a:lnTo>
                <a:lnTo>
                  <a:pt x="15" y="276"/>
                </a:lnTo>
                <a:lnTo>
                  <a:pt x="11" y="269"/>
                </a:lnTo>
                <a:lnTo>
                  <a:pt x="8" y="263"/>
                </a:lnTo>
                <a:lnTo>
                  <a:pt x="5" y="256"/>
                </a:lnTo>
                <a:lnTo>
                  <a:pt x="3" y="250"/>
                </a:lnTo>
                <a:lnTo>
                  <a:pt x="1" y="243"/>
                </a:lnTo>
                <a:lnTo>
                  <a:pt x="0" y="236"/>
                </a:lnTo>
                <a:lnTo>
                  <a:pt x="44" y="225"/>
                </a:lnTo>
                <a:lnTo>
                  <a:pt x="45" y="229"/>
                </a:lnTo>
                <a:lnTo>
                  <a:pt x="46" y="234"/>
                </a:lnTo>
                <a:lnTo>
                  <a:pt x="47" y="238"/>
                </a:lnTo>
                <a:lnTo>
                  <a:pt x="48" y="242"/>
                </a:lnTo>
                <a:lnTo>
                  <a:pt x="53" y="250"/>
                </a:lnTo>
                <a:lnTo>
                  <a:pt x="55" y="253"/>
                </a:lnTo>
                <a:lnTo>
                  <a:pt x="59" y="257"/>
                </a:lnTo>
                <a:lnTo>
                  <a:pt x="66" y="262"/>
                </a:lnTo>
                <a:lnTo>
                  <a:pt x="70" y="265"/>
                </a:lnTo>
                <a:lnTo>
                  <a:pt x="75" y="267"/>
                </a:lnTo>
                <a:lnTo>
                  <a:pt x="80" y="268"/>
                </a:lnTo>
                <a:lnTo>
                  <a:pt x="85" y="269"/>
                </a:lnTo>
                <a:lnTo>
                  <a:pt x="91" y="270"/>
                </a:lnTo>
                <a:lnTo>
                  <a:pt x="97" y="270"/>
                </a:lnTo>
                <a:lnTo>
                  <a:pt x="106" y="270"/>
                </a:lnTo>
                <a:lnTo>
                  <a:pt x="114" y="268"/>
                </a:lnTo>
                <a:lnTo>
                  <a:pt x="121" y="265"/>
                </a:lnTo>
                <a:lnTo>
                  <a:pt x="127" y="262"/>
                </a:lnTo>
                <a:lnTo>
                  <a:pt x="129" y="260"/>
                </a:lnTo>
                <a:lnTo>
                  <a:pt x="131" y="258"/>
                </a:lnTo>
                <a:lnTo>
                  <a:pt x="134" y="252"/>
                </a:lnTo>
                <a:lnTo>
                  <a:pt x="136" y="247"/>
                </a:lnTo>
                <a:lnTo>
                  <a:pt x="137" y="244"/>
                </a:lnTo>
                <a:lnTo>
                  <a:pt x="137" y="241"/>
                </a:lnTo>
                <a:lnTo>
                  <a:pt x="136" y="235"/>
                </a:lnTo>
                <a:lnTo>
                  <a:pt x="136" y="233"/>
                </a:lnTo>
                <a:lnTo>
                  <a:pt x="135" y="231"/>
                </a:lnTo>
                <a:lnTo>
                  <a:pt x="132" y="226"/>
                </a:lnTo>
                <a:lnTo>
                  <a:pt x="129" y="222"/>
                </a:lnTo>
                <a:lnTo>
                  <a:pt x="125" y="219"/>
                </a:lnTo>
                <a:lnTo>
                  <a:pt x="120" y="216"/>
                </a:lnTo>
                <a:lnTo>
                  <a:pt x="117" y="215"/>
                </a:lnTo>
                <a:lnTo>
                  <a:pt x="114" y="213"/>
                </a:lnTo>
                <a:lnTo>
                  <a:pt x="107" y="212"/>
                </a:lnTo>
                <a:lnTo>
                  <a:pt x="73" y="205"/>
                </a:lnTo>
                <a:lnTo>
                  <a:pt x="66" y="203"/>
                </a:lnTo>
                <a:lnTo>
                  <a:pt x="59" y="201"/>
                </a:lnTo>
                <a:lnTo>
                  <a:pt x="53" y="199"/>
                </a:lnTo>
                <a:lnTo>
                  <a:pt x="47" y="196"/>
                </a:lnTo>
                <a:lnTo>
                  <a:pt x="41" y="193"/>
                </a:lnTo>
                <a:lnTo>
                  <a:pt x="36" y="189"/>
                </a:lnTo>
                <a:lnTo>
                  <a:pt x="31" y="185"/>
                </a:lnTo>
                <a:lnTo>
                  <a:pt x="27" y="181"/>
                </a:lnTo>
                <a:lnTo>
                  <a:pt x="23" y="176"/>
                </a:lnTo>
                <a:lnTo>
                  <a:pt x="19" y="171"/>
                </a:lnTo>
                <a:lnTo>
                  <a:pt x="16" y="166"/>
                </a:lnTo>
                <a:lnTo>
                  <a:pt x="14" y="160"/>
                </a:lnTo>
                <a:lnTo>
                  <a:pt x="12" y="154"/>
                </a:lnTo>
                <a:lnTo>
                  <a:pt x="11" y="148"/>
                </a:lnTo>
                <a:lnTo>
                  <a:pt x="10" y="145"/>
                </a:lnTo>
                <a:lnTo>
                  <a:pt x="10" y="142"/>
                </a:lnTo>
                <a:lnTo>
                  <a:pt x="9" y="135"/>
                </a:lnTo>
                <a:lnTo>
                  <a:pt x="10" y="127"/>
                </a:lnTo>
                <a:lnTo>
                  <a:pt x="11" y="119"/>
                </a:lnTo>
                <a:lnTo>
                  <a:pt x="13" y="112"/>
                </a:lnTo>
                <a:lnTo>
                  <a:pt x="15" y="108"/>
                </a:lnTo>
                <a:lnTo>
                  <a:pt x="16" y="105"/>
                </a:lnTo>
                <a:lnTo>
                  <a:pt x="20" y="98"/>
                </a:lnTo>
                <a:lnTo>
                  <a:pt x="24" y="92"/>
                </a:lnTo>
                <a:lnTo>
                  <a:pt x="29" y="86"/>
                </a:lnTo>
                <a:lnTo>
                  <a:pt x="32" y="83"/>
                </a:lnTo>
                <a:lnTo>
                  <a:pt x="35" y="81"/>
                </a:lnTo>
                <a:lnTo>
                  <a:pt x="41" y="76"/>
                </a:lnTo>
                <a:lnTo>
                  <a:pt x="47" y="72"/>
                </a:lnTo>
                <a:lnTo>
                  <a:pt x="54" y="68"/>
                </a:lnTo>
                <a:lnTo>
                  <a:pt x="62" y="65"/>
                </a:lnTo>
                <a:lnTo>
                  <a:pt x="69" y="62"/>
                </a:lnTo>
                <a:lnTo>
                  <a:pt x="77" y="60"/>
                </a:lnTo>
                <a:lnTo>
                  <a:pt x="86" y="59"/>
                </a:lnTo>
                <a:lnTo>
                  <a:pt x="94" y="59"/>
                </a:lnTo>
                <a:lnTo>
                  <a:pt x="105" y="59"/>
                </a:lnTo>
                <a:lnTo>
                  <a:pt x="115" y="60"/>
                </a:lnTo>
                <a:lnTo>
                  <a:pt x="124" y="62"/>
                </a:lnTo>
                <a:lnTo>
                  <a:pt x="132" y="65"/>
                </a:lnTo>
                <a:lnTo>
                  <a:pt x="140" y="68"/>
                </a:lnTo>
                <a:lnTo>
                  <a:pt x="143" y="70"/>
                </a:lnTo>
                <a:lnTo>
                  <a:pt x="146" y="72"/>
                </a:lnTo>
                <a:lnTo>
                  <a:pt x="152" y="76"/>
                </a:lnTo>
                <a:lnTo>
                  <a:pt x="158" y="80"/>
                </a:lnTo>
                <a:lnTo>
                  <a:pt x="163" y="85"/>
                </a:lnTo>
                <a:lnTo>
                  <a:pt x="167" y="90"/>
                </a:lnTo>
                <a:lnTo>
                  <a:pt x="171" y="95"/>
                </a:lnTo>
                <a:lnTo>
                  <a:pt x="174" y="101"/>
                </a:lnTo>
                <a:lnTo>
                  <a:pt x="176" y="106"/>
                </a:lnTo>
                <a:lnTo>
                  <a:pt x="179" y="111"/>
                </a:lnTo>
                <a:lnTo>
                  <a:pt x="181" y="122"/>
                </a:lnTo>
                <a:lnTo>
                  <a:pt x="139" y="135"/>
                </a:lnTo>
                <a:close/>
                <a:moveTo>
                  <a:pt x="220" y="221"/>
                </a:moveTo>
                <a:lnTo>
                  <a:pt x="220" y="64"/>
                </a:lnTo>
                <a:lnTo>
                  <a:pt x="267" y="64"/>
                </a:lnTo>
                <a:lnTo>
                  <a:pt x="267" y="218"/>
                </a:lnTo>
                <a:lnTo>
                  <a:pt x="267" y="224"/>
                </a:lnTo>
                <a:lnTo>
                  <a:pt x="268" y="229"/>
                </a:lnTo>
                <a:lnTo>
                  <a:pt x="269" y="234"/>
                </a:lnTo>
                <a:lnTo>
                  <a:pt x="270" y="239"/>
                </a:lnTo>
                <a:lnTo>
                  <a:pt x="272" y="243"/>
                </a:lnTo>
                <a:lnTo>
                  <a:pt x="274" y="247"/>
                </a:lnTo>
                <a:lnTo>
                  <a:pt x="277" y="251"/>
                </a:lnTo>
                <a:lnTo>
                  <a:pt x="279" y="254"/>
                </a:lnTo>
                <a:lnTo>
                  <a:pt x="283" y="257"/>
                </a:lnTo>
                <a:lnTo>
                  <a:pt x="286" y="260"/>
                </a:lnTo>
                <a:lnTo>
                  <a:pt x="294" y="263"/>
                </a:lnTo>
                <a:lnTo>
                  <a:pt x="298" y="265"/>
                </a:lnTo>
                <a:lnTo>
                  <a:pt x="303" y="266"/>
                </a:lnTo>
                <a:lnTo>
                  <a:pt x="313" y="267"/>
                </a:lnTo>
                <a:lnTo>
                  <a:pt x="323" y="266"/>
                </a:lnTo>
                <a:lnTo>
                  <a:pt x="328" y="265"/>
                </a:lnTo>
                <a:lnTo>
                  <a:pt x="332" y="263"/>
                </a:lnTo>
                <a:lnTo>
                  <a:pt x="336" y="262"/>
                </a:lnTo>
                <a:lnTo>
                  <a:pt x="340" y="260"/>
                </a:lnTo>
                <a:lnTo>
                  <a:pt x="344" y="257"/>
                </a:lnTo>
                <a:lnTo>
                  <a:pt x="347" y="254"/>
                </a:lnTo>
                <a:lnTo>
                  <a:pt x="350" y="251"/>
                </a:lnTo>
                <a:lnTo>
                  <a:pt x="352" y="247"/>
                </a:lnTo>
                <a:lnTo>
                  <a:pt x="356" y="239"/>
                </a:lnTo>
                <a:lnTo>
                  <a:pt x="359" y="229"/>
                </a:lnTo>
                <a:lnTo>
                  <a:pt x="359" y="224"/>
                </a:lnTo>
                <a:lnTo>
                  <a:pt x="359" y="218"/>
                </a:lnTo>
                <a:lnTo>
                  <a:pt x="359" y="64"/>
                </a:lnTo>
                <a:lnTo>
                  <a:pt x="407" y="64"/>
                </a:lnTo>
                <a:lnTo>
                  <a:pt x="407" y="221"/>
                </a:lnTo>
                <a:lnTo>
                  <a:pt x="406" y="232"/>
                </a:lnTo>
                <a:lnTo>
                  <a:pt x="406" y="237"/>
                </a:lnTo>
                <a:lnTo>
                  <a:pt x="405" y="242"/>
                </a:lnTo>
                <a:lnTo>
                  <a:pt x="403" y="252"/>
                </a:lnTo>
                <a:lnTo>
                  <a:pt x="399" y="261"/>
                </a:lnTo>
                <a:lnTo>
                  <a:pt x="395" y="269"/>
                </a:lnTo>
                <a:lnTo>
                  <a:pt x="391" y="277"/>
                </a:lnTo>
                <a:lnTo>
                  <a:pt x="385" y="283"/>
                </a:lnTo>
                <a:lnTo>
                  <a:pt x="379" y="290"/>
                </a:lnTo>
                <a:lnTo>
                  <a:pt x="376" y="292"/>
                </a:lnTo>
                <a:lnTo>
                  <a:pt x="373" y="295"/>
                </a:lnTo>
                <a:lnTo>
                  <a:pt x="366" y="300"/>
                </a:lnTo>
                <a:lnTo>
                  <a:pt x="358" y="304"/>
                </a:lnTo>
                <a:lnTo>
                  <a:pt x="350" y="307"/>
                </a:lnTo>
                <a:lnTo>
                  <a:pt x="341" y="310"/>
                </a:lnTo>
                <a:lnTo>
                  <a:pt x="332" y="311"/>
                </a:lnTo>
                <a:lnTo>
                  <a:pt x="323" y="313"/>
                </a:lnTo>
                <a:lnTo>
                  <a:pt x="313" y="313"/>
                </a:lnTo>
                <a:lnTo>
                  <a:pt x="303" y="313"/>
                </a:lnTo>
                <a:lnTo>
                  <a:pt x="294" y="311"/>
                </a:lnTo>
                <a:lnTo>
                  <a:pt x="285" y="310"/>
                </a:lnTo>
                <a:lnTo>
                  <a:pt x="276" y="307"/>
                </a:lnTo>
                <a:lnTo>
                  <a:pt x="268" y="304"/>
                </a:lnTo>
                <a:lnTo>
                  <a:pt x="261" y="300"/>
                </a:lnTo>
                <a:lnTo>
                  <a:pt x="253" y="295"/>
                </a:lnTo>
                <a:lnTo>
                  <a:pt x="247" y="290"/>
                </a:lnTo>
                <a:lnTo>
                  <a:pt x="241" y="283"/>
                </a:lnTo>
                <a:lnTo>
                  <a:pt x="235" y="277"/>
                </a:lnTo>
                <a:lnTo>
                  <a:pt x="231" y="269"/>
                </a:lnTo>
                <a:lnTo>
                  <a:pt x="227" y="261"/>
                </a:lnTo>
                <a:lnTo>
                  <a:pt x="224" y="252"/>
                </a:lnTo>
                <a:lnTo>
                  <a:pt x="222" y="247"/>
                </a:lnTo>
                <a:lnTo>
                  <a:pt x="221" y="242"/>
                </a:lnTo>
                <a:lnTo>
                  <a:pt x="220" y="232"/>
                </a:lnTo>
                <a:lnTo>
                  <a:pt x="220" y="221"/>
                </a:lnTo>
                <a:close/>
                <a:moveTo>
                  <a:pt x="567" y="59"/>
                </a:moveTo>
                <a:lnTo>
                  <a:pt x="579" y="59"/>
                </a:lnTo>
                <a:lnTo>
                  <a:pt x="585" y="60"/>
                </a:lnTo>
                <a:lnTo>
                  <a:pt x="591" y="61"/>
                </a:lnTo>
                <a:lnTo>
                  <a:pt x="603" y="64"/>
                </a:lnTo>
                <a:lnTo>
                  <a:pt x="609" y="66"/>
                </a:lnTo>
                <a:lnTo>
                  <a:pt x="614" y="68"/>
                </a:lnTo>
                <a:lnTo>
                  <a:pt x="625" y="72"/>
                </a:lnTo>
                <a:lnTo>
                  <a:pt x="636" y="78"/>
                </a:lnTo>
                <a:lnTo>
                  <a:pt x="645" y="85"/>
                </a:lnTo>
                <a:lnTo>
                  <a:pt x="650" y="89"/>
                </a:lnTo>
                <a:lnTo>
                  <a:pt x="654" y="93"/>
                </a:lnTo>
                <a:lnTo>
                  <a:pt x="659" y="97"/>
                </a:lnTo>
                <a:lnTo>
                  <a:pt x="663" y="102"/>
                </a:lnTo>
                <a:lnTo>
                  <a:pt x="670" y="111"/>
                </a:lnTo>
                <a:lnTo>
                  <a:pt x="676" y="122"/>
                </a:lnTo>
                <a:lnTo>
                  <a:pt x="682" y="133"/>
                </a:lnTo>
                <a:lnTo>
                  <a:pt x="686" y="145"/>
                </a:lnTo>
                <a:lnTo>
                  <a:pt x="689" y="158"/>
                </a:lnTo>
                <a:lnTo>
                  <a:pt x="691" y="172"/>
                </a:lnTo>
                <a:lnTo>
                  <a:pt x="692" y="179"/>
                </a:lnTo>
                <a:lnTo>
                  <a:pt x="692" y="186"/>
                </a:lnTo>
                <a:lnTo>
                  <a:pt x="692" y="193"/>
                </a:lnTo>
                <a:lnTo>
                  <a:pt x="691" y="200"/>
                </a:lnTo>
                <a:lnTo>
                  <a:pt x="691" y="207"/>
                </a:lnTo>
                <a:lnTo>
                  <a:pt x="689" y="214"/>
                </a:lnTo>
                <a:lnTo>
                  <a:pt x="688" y="220"/>
                </a:lnTo>
                <a:lnTo>
                  <a:pt x="686" y="227"/>
                </a:lnTo>
                <a:lnTo>
                  <a:pt x="684" y="233"/>
                </a:lnTo>
                <a:lnTo>
                  <a:pt x="682" y="239"/>
                </a:lnTo>
                <a:lnTo>
                  <a:pt x="676" y="250"/>
                </a:lnTo>
                <a:lnTo>
                  <a:pt x="670" y="260"/>
                </a:lnTo>
                <a:lnTo>
                  <a:pt x="666" y="265"/>
                </a:lnTo>
                <a:lnTo>
                  <a:pt x="663" y="270"/>
                </a:lnTo>
                <a:lnTo>
                  <a:pt x="659" y="274"/>
                </a:lnTo>
                <a:lnTo>
                  <a:pt x="654" y="279"/>
                </a:lnTo>
                <a:lnTo>
                  <a:pt x="645" y="286"/>
                </a:lnTo>
                <a:lnTo>
                  <a:pt x="641" y="290"/>
                </a:lnTo>
                <a:lnTo>
                  <a:pt x="636" y="293"/>
                </a:lnTo>
                <a:lnTo>
                  <a:pt x="625" y="299"/>
                </a:lnTo>
                <a:lnTo>
                  <a:pt x="620" y="302"/>
                </a:lnTo>
                <a:lnTo>
                  <a:pt x="614" y="304"/>
                </a:lnTo>
                <a:lnTo>
                  <a:pt x="603" y="308"/>
                </a:lnTo>
                <a:lnTo>
                  <a:pt x="591" y="310"/>
                </a:lnTo>
                <a:lnTo>
                  <a:pt x="579" y="312"/>
                </a:lnTo>
                <a:lnTo>
                  <a:pt x="567" y="313"/>
                </a:lnTo>
                <a:lnTo>
                  <a:pt x="555" y="312"/>
                </a:lnTo>
                <a:lnTo>
                  <a:pt x="549" y="311"/>
                </a:lnTo>
                <a:lnTo>
                  <a:pt x="543" y="310"/>
                </a:lnTo>
                <a:lnTo>
                  <a:pt x="531" y="308"/>
                </a:lnTo>
                <a:lnTo>
                  <a:pt x="525" y="306"/>
                </a:lnTo>
                <a:lnTo>
                  <a:pt x="519" y="304"/>
                </a:lnTo>
                <a:lnTo>
                  <a:pt x="509" y="299"/>
                </a:lnTo>
                <a:lnTo>
                  <a:pt x="498" y="293"/>
                </a:lnTo>
                <a:lnTo>
                  <a:pt x="489" y="286"/>
                </a:lnTo>
                <a:lnTo>
                  <a:pt x="484" y="283"/>
                </a:lnTo>
                <a:lnTo>
                  <a:pt x="480" y="279"/>
                </a:lnTo>
                <a:lnTo>
                  <a:pt x="475" y="274"/>
                </a:lnTo>
                <a:lnTo>
                  <a:pt x="471" y="270"/>
                </a:lnTo>
                <a:lnTo>
                  <a:pt x="464" y="260"/>
                </a:lnTo>
                <a:lnTo>
                  <a:pt x="458" y="250"/>
                </a:lnTo>
                <a:lnTo>
                  <a:pt x="452" y="239"/>
                </a:lnTo>
                <a:lnTo>
                  <a:pt x="450" y="233"/>
                </a:lnTo>
                <a:lnTo>
                  <a:pt x="448" y="227"/>
                </a:lnTo>
                <a:lnTo>
                  <a:pt x="444" y="214"/>
                </a:lnTo>
                <a:lnTo>
                  <a:pt x="443" y="200"/>
                </a:lnTo>
                <a:lnTo>
                  <a:pt x="442" y="186"/>
                </a:lnTo>
                <a:lnTo>
                  <a:pt x="442" y="179"/>
                </a:lnTo>
                <a:lnTo>
                  <a:pt x="443" y="172"/>
                </a:lnTo>
                <a:lnTo>
                  <a:pt x="443" y="165"/>
                </a:lnTo>
                <a:lnTo>
                  <a:pt x="444" y="158"/>
                </a:lnTo>
                <a:lnTo>
                  <a:pt x="446" y="151"/>
                </a:lnTo>
                <a:lnTo>
                  <a:pt x="448" y="145"/>
                </a:lnTo>
                <a:lnTo>
                  <a:pt x="452" y="133"/>
                </a:lnTo>
                <a:lnTo>
                  <a:pt x="458" y="122"/>
                </a:lnTo>
                <a:lnTo>
                  <a:pt x="464" y="111"/>
                </a:lnTo>
                <a:lnTo>
                  <a:pt x="468" y="106"/>
                </a:lnTo>
                <a:lnTo>
                  <a:pt x="471" y="102"/>
                </a:lnTo>
                <a:lnTo>
                  <a:pt x="475" y="97"/>
                </a:lnTo>
                <a:lnTo>
                  <a:pt x="480" y="93"/>
                </a:lnTo>
                <a:lnTo>
                  <a:pt x="489" y="85"/>
                </a:lnTo>
                <a:lnTo>
                  <a:pt x="493" y="82"/>
                </a:lnTo>
                <a:lnTo>
                  <a:pt x="498" y="78"/>
                </a:lnTo>
                <a:lnTo>
                  <a:pt x="509" y="72"/>
                </a:lnTo>
                <a:lnTo>
                  <a:pt x="519" y="68"/>
                </a:lnTo>
                <a:lnTo>
                  <a:pt x="531" y="64"/>
                </a:lnTo>
                <a:lnTo>
                  <a:pt x="543" y="61"/>
                </a:lnTo>
                <a:lnTo>
                  <a:pt x="555" y="59"/>
                </a:lnTo>
                <a:lnTo>
                  <a:pt x="567" y="59"/>
                </a:lnTo>
                <a:close/>
                <a:moveTo>
                  <a:pt x="567" y="267"/>
                </a:moveTo>
                <a:lnTo>
                  <a:pt x="574" y="266"/>
                </a:lnTo>
                <a:lnTo>
                  <a:pt x="581" y="265"/>
                </a:lnTo>
                <a:lnTo>
                  <a:pt x="588" y="264"/>
                </a:lnTo>
                <a:lnTo>
                  <a:pt x="595" y="262"/>
                </a:lnTo>
                <a:lnTo>
                  <a:pt x="601" y="259"/>
                </a:lnTo>
                <a:lnTo>
                  <a:pt x="608" y="255"/>
                </a:lnTo>
                <a:lnTo>
                  <a:pt x="614" y="251"/>
                </a:lnTo>
                <a:lnTo>
                  <a:pt x="619" y="247"/>
                </a:lnTo>
                <a:lnTo>
                  <a:pt x="624" y="241"/>
                </a:lnTo>
                <a:lnTo>
                  <a:pt x="629" y="235"/>
                </a:lnTo>
                <a:lnTo>
                  <a:pt x="633" y="229"/>
                </a:lnTo>
                <a:lnTo>
                  <a:pt x="636" y="221"/>
                </a:lnTo>
                <a:lnTo>
                  <a:pt x="639" y="213"/>
                </a:lnTo>
                <a:lnTo>
                  <a:pt x="641" y="205"/>
                </a:lnTo>
                <a:lnTo>
                  <a:pt x="643" y="196"/>
                </a:lnTo>
                <a:lnTo>
                  <a:pt x="643" y="186"/>
                </a:lnTo>
                <a:lnTo>
                  <a:pt x="643" y="176"/>
                </a:lnTo>
                <a:lnTo>
                  <a:pt x="641" y="166"/>
                </a:lnTo>
                <a:lnTo>
                  <a:pt x="639" y="158"/>
                </a:lnTo>
                <a:lnTo>
                  <a:pt x="636" y="150"/>
                </a:lnTo>
                <a:lnTo>
                  <a:pt x="633" y="142"/>
                </a:lnTo>
                <a:lnTo>
                  <a:pt x="629" y="136"/>
                </a:lnTo>
                <a:lnTo>
                  <a:pt x="624" y="130"/>
                </a:lnTo>
                <a:lnTo>
                  <a:pt x="622" y="127"/>
                </a:lnTo>
                <a:lnTo>
                  <a:pt x="619" y="124"/>
                </a:lnTo>
                <a:lnTo>
                  <a:pt x="614" y="120"/>
                </a:lnTo>
                <a:lnTo>
                  <a:pt x="608" y="116"/>
                </a:lnTo>
                <a:lnTo>
                  <a:pt x="601" y="112"/>
                </a:lnTo>
                <a:lnTo>
                  <a:pt x="595" y="109"/>
                </a:lnTo>
                <a:lnTo>
                  <a:pt x="588" y="107"/>
                </a:lnTo>
                <a:lnTo>
                  <a:pt x="584" y="106"/>
                </a:lnTo>
                <a:lnTo>
                  <a:pt x="581" y="106"/>
                </a:lnTo>
                <a:lnTo>
                  <a:pt x="574" y="105"/>
                </a:lnTo>
                <a:lnTo>
                  <a:pt x="567" y="105"/>
                </a:lnTo>
                <a:lnTo>
                  <a:pt x="560" y="105"/>
                </a:lnTo>
                <a:lnTo>
                  <a:pt x="553" y="106"/>
                </a:lnTo>
                <a:lnTo>
                  <a:pt x="546" y="107"/>
                </a:lnTo>
                <a:lnTo>
                  <a:pt x="539" y="109"/>
                </a:lnTo>
                <a:lnTo>
                  <a:pt x="533" y="112"/>
                </a:lnTo>
                <a:lnTo>
                  <a:pt x="526" y="116"/>
                </a:lnTo>
                <a:lnTo>
                  <a:pt x="520" y="120"/>
                </a:lnTo>
                <a:lnTo>
                  <a:pt x="515" y="124"/>
                </a:lnTo>
                <a:lnTo>
                  <a:pt x="510" y="130"/>
                </a:lnTo>
                <a:lnTo>
                  <a:pt x="505" y="136"/>
                </a:lnTo>
                <a:lnTo>
                  <a:pt x="501" y="142"/>
                </a:lnTo>
                <a:lnTo>
                  <a:pt x="498" y="150"/>
                </a:lnTo>
                <a:lnTo>
                  <a:pt x="495" y="158"/>
                </a:lnTo>
                <a:lnTo>
                  <a:pt x="493" y="166"/>
                </a:lnTo>
                <a:lnTo>
                  <a:pt x="491" y="176"/>
                </a:lnTo>
                <a:lnTo>
                  <a:pt x="491" y="186"/>
                </a:lnTo>
                <a:lnTo>
                  <a:pt x="491" y="196"/>
                </a:lnTo>
                <a:lnTo>
                  <a:pt x="493" y="205"/>
                </a:lnTo>
                <a:lnTo>
                  <a:pt x="495" y="213"/>
                </a:lnTo>
                <a:lnTo>
                  <a:pt x="498" y="221"/>
                </a:lnTo>
                <a:lnTo>
                  <a:pt x="501" y="229"/>
                </a:lnTo>
                <a:lnTo>
                  <a:pt x="505" y="235"/>
                </a:lnTo>
                <a:lnTo>
                  <a:pt x="510" y="241"/>
                </a:lnTo>
                <a:lnTo>
                  <a:pt x="512" y="244"/>
                </a:lnTo>
                <a:lnTo>
                  <a:pt x="515" y="247"/>
                </a:lnTo>
                <a:lnTo>
                  <a:pt x="520" y="251"/>
                </a:lnTo>
                <a:lnTo>
                  <a:pt x="526" y="255"/>
                </a:lnTo>
                <a:lnTo>
                  <a:pt x="533" y="259"/>
                </a:lnTo>
                <a:lnTo>
                  <a:pt x="539" y="262"/>
                </a:lnTo>
                <a:lnTo>
                  <a:pt x="546" y="264"/>
                </a:lnTo>
                <a:lnTo>
                  <a:pt x="549" y="265"/>
                </a:lnTo>
                <a:lnTo>
                  <a:pt x="553" y="265"/>
                </a:lnTo>
                <a:lnTo>
                  <a:pt x="560" y="266"/>
                </a:lnTo>
                <a:lnTo>
                  <a:pt x="567" y="267"/>
                </a:lnTo>
                <a:close/>
                <a:moveTo>
                  <a:pt x="956" y="307"/>
                </a:moveTo>
                <a:lnTo>
                  <a:pt x="956" y="137"/>
                </a:lnTo>
                <a:lnTo>
                  <a:pt x="886" y="307"/>
                </a:lnTo>
                <a:lnTo>
                  <a:pt x="847" y="307"/>
                </a:lnTo>
                <a:lnTo>
                  <a:pt x="776" y="138"/>
                </a:lnTo>
                <a:lnTo>
                  <a:pt x="776" y="307"/>
                </a:lnTo>
                <a:lnTo>
                  <a:pt x="730" y="307"/>
                </a:lnTo>
                <a:lnTo>
                  <a:pt x="730" y="64"/>
                </a:lnTo>
                <a:lnTo>
                  <a:pt x="794" y="64"/>
                </a:lnTo>
                <a:lnTo>
                  <a:pt x="867" y="240"/>
                </a:lnTo>
                <a:lnTo>
                  <a:pt x="938" y="64"/>
                </a:lnTo>
                <a:lnTo>
                  <a:pt x="1003" y="64"/>
                </a:lnTo>
                <a:lnTo>
                  <a:pt x="1003" y="307"/>
                </a:lnTo>
                <a:lnTo>
                  <a:pt x="956" y="307"/>
                </a:lnTo>
                <a:close/>
                <a:moveTo>
                  <a:pt x="1055" y="307"/>
                </a:moveTo>
                <a:lnTo>
                  <a:pt x="1055" y="64"/>
                </a:lnTo>
                <a:lnTo>
                  <a:pt x="1207" y="64"/>
                </a:lnTo>
                <a:lnTo>
                  <a:pt x="1207" y="109"/>
                </a:lnTo>
                <a:lnTo>
                  <a:pt x="1102" y="109"/>
                </a:lnTo>
                <a:lnTo>
                  <a:pt x="1102" y="164"/>
                </a:lnTo>
                <a:lnTo>
                  <a:pt x="1198" y="164"/>
                </a:lnTo>
                <a:lnTo>
                  <a:pt x="1198" y="207"/>
                </a:lnTo>
                <a:lnTo>
                  <a:pt x="1102" y="207"/>
                </a:lnTo>
                <a:lnTo>
                  <a:pt x="1102" y="263"/>
                </a:lnTo>
                <a:lnTo>
                  <a:pt x="1207" y="263"/>
                </a:lnTo>
                <a:lnTo>
                  <a:pt x="1207" y="307"/>
                </a:lnTo>
                <a:lnTo>
                  <a:pt x="1055" y="307"/>
                </a:lnTo>
                <a:close/>
                <a:moveTo>
                  <a:pt x="1411" y="307"/>
                </a:moveTo>
                <a:lnTo>
                  <a:pt x="1300" y="135"/>
                </a:lnTo>
                <a:lnTo>
                  <a:pt x="1300" y="307"/>
                </a:lnTo>
                <a:lnTo>
                  <a:pt x="1253" y="307"/>
                </a:lnTo>
                <a:lnTo>
                  <a:pt x="1253" y="64"/>
                </a:lnTo>
                <a:lnTo>
                  <a:pt x="1312" y="64"/>
                </a:lnTo>
                <a:lnTo>
                  <a:pt x="1413" y="225"/>
                </a:lnTo>
                <a:lnTo>
                  <a:pt x="1413" y="64"/>
                </a:lnTo>
                <a:lnTo>
                  <a:pt x="1460" y="64"/>
                </a:lnTo>
                <a:lnTo>
                  <a:pt x="1460" y="307"/>
                </a:lnTo>
                <a:lnTo>
                  <a:pt x="1411" y="307"/>
                </a:lnTo>
                <a:close/>
                <a:moveTo>
                  <a:pt x="4302" y="180"/>
                </a:moveTo>
                <a:lnTo>
                  <a:pt x="4321" y="180"/>
                </a:lnTo>
                <a:lnTo>
                  <a:pt x="4321" y="186"/>
                </a:lnTo>
                <a:lnTo>
                  <a:pt x="4245" y="186"/>
                </a:lnTo>
                <a:lnTo>
                  <a:pt x="4245" y="180"/>
                </a:lnTo>
                <a:lnTo>
                  <a:pt x="4264" y="180"/>
                </a:lnTo>
                <a:lnTo>
                  <a:pt x="4264" y="83"/>
                </a:lnTo>
                <a:lnTo>
                  <a:pt x="4249" y="83"/>
                </a:lnTo>
                <a:lnTo>
                  <a:pt x="4249" y="79"/>
                </a:lnTo>
                <a:lnTo>
                  <a:pt x="4302" y="63"/>
                </a:lnTo>
                <a:lnTo>
                  <a:pt x="4302" y="180"/>
                </a:lnTo>
                <a:close/>
                <a:moveTo>
                  <a:pt x="4351" y="126"/>
                </a:moveTo>
                <a:lnTo>
                  <a:pt x="4347" y="123"/>
                </a:lnTo>
                <a:lnTo>
                  <a:pt x="4343" y="119"/>
                </a:lnTo>
                <a:lnTo>
                  <a:pt x="4341" y="116"/>
                </a:lnTo>
                <a:lnTo>
                  <a:pt x="4339" y="113"/>
                </a:lnTo>
                <a:lnTo>
                  <a:pt x="4337" y="109"/>
                </a:lnTo>
                <a:lnTo>
                  <a:pt x="4336" y="106"/>
                </a:lnTo>
                <a:lnTo>
                  <a:pt x="4336" y="102"/>
                </a:lnTo>
                <a:lnTo>
                  <a:pt x="4336" y="99"/>
                </a:lnTo>
                <a:lnTo>
                  <a:pt x="4336" y="95"/>
                </a:lnTo>
                <a:lnTo>
                  <a:pt x="4337" y="91"/>
                </a:lnTo>
                <a:lnTo>
                  <a:pt x="4338" y="88"/>
                </a:lnTo>
                <a:lnTo>
                  <a:pt x="4339" y="84"/>
                </a:lnTo>
                <a:lnTo>
                  <a:pt x="4341" y="81"/>
                </a:lnTo>
                <a:lnTo>
                  <a:pt x="4343" y="78"/>
                </a:lnTo>
                <a:lnTo>
                  <a:pt x="4349" y="73"/>
                </a:lnTo>
                <a:lnTo>
                  <a:pt x="4355" y="69"/>
                </a:lnTo>
                <a:lnTo>
                  <a:pt x="4363" y="66"/>
                </a:lnTo>
                <a:lnTo>
                  <a:pt x="4371" y="64"/>
                </a:lnTo>
                <a:lnTo>
                  <a:pt x="4381" y="63"/>
                </a:lnTo>
                <a:lnTo>
                  <a:pt x="4388" y="64"/>
                </a:lnTo>
                <a:lnTo>
                  <a:pt x="4392" y="64"/>
                </a:lnTo>
                <a:lnTo>
                  <a:pt x="4395" y="65"/>
                </a:lnTo>
                <a:lnTo>
                  <a:pt x="4401" y="68"/>
                </a:lnTo>
                <a:lnTo>
                  <a:pt x="4407" y="71"/>
                </a:lnTo>
                <a:lnTo>
                  <a:pt x="4409" y="73"/>
                </a:lnTo>
                <a:lnTo>
                  <a:pt x="4411" y="75"/>
                </a:lnTo>
                <a:lnTo>
                  <a:pt x="4415" y="80"/>
                </a:lnTo>
                <a:lnTo>
                  <a:pt x="4417" y="85"/>
                </a:lnTo>
                <a:lnTo>
                  <a:pt x="4417" y="88"/>
                </a:lnTo>
                <a:lnTo>
                  <a:pt x="4417" y="91"/>
                </a:lnTo>
                <a:lnTo>
                  <a:pt x="4417" y="95"/>
                </a:lnTo>
                <a:lnTo>
                  <a:pt x="4416" y="98"/>
                </a:lnTo>
                <a:lnTo>
                  <a:pt x="4415" y="102"/>
                </a:lnTo>
                <a:lnTo>
                  <a:pt x="4413" y="104"/>
                </a:lnTo>
                <a:lnTo>
                  <a:pt x="4411" y="107"/>
                </a:lnTo>
                <a:lnTo>
                  <a:pt x="4408" y="109"/>
                </a:lnTo>
                <a:lnTo>
                  <a:pt x="4405" y="111"/>
                </a:lnTo>
                <a:lnTo>
                  <a:pt x="4401" y="113"/>
                </a:lnTo>
                <a:lnTo>
                  <a:pt x="4409" y="118"/>
                </a:lnTo>
                <a:lnTo>
                  <a:pt x="4413" y="121"/>
                </a:lnTo>
                <a:lnTo>
                  <a:pt x="4417" y="124"/>
                </a:lnTo>
                <a:lnTo>
                  <a:pt x="4421" y="129"/>
                </a:lnTo>
                <a:lnTo>
                  <a:pt x="4424" y="134"/>
                </a:lnTo>
                <a:lnTo>
                  <a:pt x="4426" y="140"/>
                </a:lnTo>
                <a:lnTo>
                  <a:pt x="4426" y="143"/>
                </a:lnTo>
                <a:lnTo>
                  <a:pt x="4426" y="147"/>
                </a:lnTo>
                <a:lnTo>
                  <a:pt x="4426" y="151"/>
                </a:lnTo>
                <a:lnTo>
                  <a:pt x="4426" y="155"/>
                </a:lnTo>
                <a:lnTo>
                  <a:pt x="4424" y="159"/>
                </a:lnTo>
                <a:lnTo>
                  <a:pt x="4423" y="162"/>
                </a:lnTo>
                <a:lnTo>
                  <a:pt x="4421" y="166"/>
                </a:lnTo>
                <a:lnTo>
                  <a:pt x="4419" y="169"/>
                </a:lnTo>
                <a:lnTo>
                  <a:pt x="4416" y="172"/>
                </a:lnTo>
                <a:lnTo>
                  <a:pt x="4413" y="175"/>
                </a:lnTo>
                <a:lnTo>
                  <a:pt x="4405" y="180"/>
                </a:lnTo>
                <a:lnTo>
                  <a:pt x="4401" y="182"/>
                </a:lnTo>
                <a:lnTo>
                  <a:pt x="4396" y="184"/>
                </a:lnTo>
                <a:lnTo>
                  <a:pt x="4386" y="186"/>
                </a:lnTo>
                <a:lnTo>
                  <a:pt x="4374" y="187"/>
                </a:lnTo>
                <a:lnTo>
                  <a:pt x="4365" y="187"/>
                </a:lnTo>
                <a:lnTo>
                  <a:pt x="4357" y="185"/>
                </a:lnTo>
                <a:lnTo>
                  <a:pt x="4353" y="184"/>
                </a:lnTo>
                <a:lnTo>
                  <a:pt x="4350" y="182"/>
                </a:lnTo>
                <a:lnTo>
                  <a:pt x="4346" y="181"/>
                </a:lnTo>
                <a:lnTo>
                  <a:pt x="4343" y="179"/>
                </a:lnTo>
                <a:lnTo>
                  <a:pt x="4337" y="174"/>
                </a:lnTo>
                <a:lnTo>
                  <a:pt x="4335" y="171"/>
                </a:lnTo>
                <a:lnTo>
                  <a:pt x="4333" y="168"/>
                </a:lnTo>
                <a:lnTo>
                  <a:pt x="4331" y="165"/>
                </a:lnTo>
                <a:lnTo>
                  <a:pt x="4330" y="161"/>
                </a:lnTo>
                <a:lnTo>
                  <a:pt x="4329" y="157"/>
                </a:lnTo>
                <a:lnTo>
                  <a:pt x="4329" y="153"/>
                </a:lnTo>
                <a:lnTo>
                  <a:pt x="4329" y="149"/>
                </a:lnTo>
                <a:lnTo>
                  <a:pt x="4330" y="145"/>
                </a:lnTo>
                <a:lnTo>
                  <a:pt x="4332" y="141"/>
                </a:lnTo>
                <a:lnTo>
                  <a:pt x="4335" y="138"/>
                </a:lnTo>
                <a:lnTo>
                  <a:pt x="4338" y="134"/>
                </a:lnTo>
                <a:lnTo>
                  <a:pt x="4341" y="131"/>
                </a:lnTo>
                <a:lnTo>
                  <a:pt x="4346" y="128"/>
                </a:lnTo>
                <a:lnTo>
                  <a:pt x="4351" y="126"/>
                </a:lnTo>
                <a:close/>
                <a:moveTo>
                  <a:pt x="4373" y="183"/>
                </a:moveTo>
                <a:lnTo>
                  <a:pt x="4379" y="182"/>
                </a:lnTo>
                <a:lnTo>
                  <a:pt x="4385" y="181"/>
                </a:lnTo>
                <a:lnTo>
                  <a:pt x="4389" y="180"/>
                </a:lnTo>
                <a:lnTo>
                  <a:pt x="4392" y="178"/>
                </a:lnTo>
                <a:lnTo>
                  <a:pt x="4395" y="175"/>
                </a:lnTo>
                <a:lnTo>
                  <a:pt x="4396" y="171"/>
                </a:lnTo>
                <a:lnTo>
                  <a:pt x="4397" y="167"/>
                </a:lnTo>
                <a:lnTo>
                  <a:pt x="4397" y="163"/>
                </a:lnTo>
                <a:lnTo>
                  <a:pt x="4397" y="159"/>
                </a:lnTo>
                <a:lnTo>
                  <a:pt x="4396" y="156"/>
                </a:lnTo>
                <a:lnTo>
                  <a:pt x="4395" y="153"/>
                </a:lnTo>
                <a:lnTo>
                  <a:pt x="4393" y="151"/>
                </a:lnTo>
                <a:lnTo>
                  <a:pt x="4391" y="148"/>
                </a:lnTo>
                <a:lnTo>
                  <a:pt x="4388" y="146"/>
                </a:lnTo>
                <a:lnTo>
                  <a:pt x="4382" y="142"/>
                </a:lnTo>
                <a:lnTo>
                  <a:pt x="4368" y="135"/>
                </a:lnTo>
                <a:lnTo>
                  <a:pt x="4360" y="132"/>
                </a:lnTo>
                <a:lnTo>
                  <a:pt x="4354" y="128"/>
                </a:lnTo>
                <a:lnTo>
                  <a:pt x="4351" y="133"/>
                </a:lnTo>
                <a:lnTo>
                  <a:pt x="4349" y="138"/>
                </a:lnTo>
                <a:lnTo>
                  <a:pt x="4347" y="144"/>
                </a:lnTo>
                <a:lnTo>
                  <a:pt x="4347" y="150"/>
                </a:lnTo>
                <a:lnTo>
                  <a:pt x="4347" y="157"/>
                </a:lnTo>
                <a:lnTo>
                  <a:pt x="4349" y="164"/>
                </a:lnTo>
                <a:lnTo>
                  <a:pt x="4350" y="167"/>
                </a:lnTo>
                <a:lnTo>
                  <a:pt x="4351" y="169"/>
                </a:lnTo>
                <a:lnTo>
                  <a:pt x="4352" y="172"/>
                </a:lnTo>
                <a:lnTo>
                  <a:pt x="4354" y="174"/>
                </a:lnTo>
                <a:lnTo>
                  <a:pt x="4356" y="176"/>
                </a:lnTo>
                <a:lnTo>
                  <a:pt x="4358" y="178"/>
                </a:lnTo>
                <a:lnTo>
                  <a:pt x="4362" y="181"/>
                </a:lnTo>
                <a:lnTo>
                  <a:pt x="4367" y="182"/>
                </a:lnTo>
                <a:lnTo>
                  <a:pt x="4370" y="183"/>
                </a:lnTo>
                <a:lnTo>
                  <a:pt x="4373" y="183"/>
                </a:lnTo>
                <a:close/>
                <a:moveTo>
                  <a:pt x="4365" y="84"/>
                </a:moveTo>
                <a:lnTo>
                  <a:pt x="4365" y="87"/>
                </a:lnTo>
                <a:lnTo>
                  <a:pt x="4365" y="89"/>
                </a:lnTo>
                <a:lnTo>
                  <a:pt x="4367" y="94"/>
                </a:lnTo>
                <a:lnTo>
                  <a:pt x="4369" y="96"/>
                </a:lnTo>
                <a:lnTo>
                  <a:pt x="4371" y="98"/>
                </a:lnTo>
                <a:lnTo>
                  <a:pt x="4375" y="101"/>
                </a:lnTo>
                <a:lnTo>
                  <a:pt x="4380" y="104"/>
                </a:lnTo>
                <a:lnTo>
                  <a:pt x="4385" y="106"/>
                </a:lnTo>
                <a:lnTo>
                  <a:pt x="4397" y="111"/>
                </a:lnTo>
                <a:lnTo>
                  <a:pt x="4400" y="108"/>
                </a:lnTo>
                <a:lnTo>
                  <a:pt x="4401" y="103"/>
                </a:lnTo>
                <a:lnTo>
                  <a:pt x="4403" y="97"/>
                </a:lnTo>
                <a:lnTo>
                  <a:pt x="4403" y="91"/>
                </a:lnTo>
                <a:lnTo>
                  <a:pt x="4403" y="86"/>
                </a:lnTo>
                <a:lnTo>
                  <a:pt x="4402" y="81"/>
                </a:lnTo>
                <a:lnTo>
                  <a:pt x="4400" y="77"/>
                </a:lnTo>
                <a:lnTo>
                  <a:pt x="4397" y="74"/>
                </a:lnTo>
                <a:lnTo>
                  <a:pt x="4394" y="71"/>
                </a:lnTo>
                <a:lnTo>
                  <a:pt x="4391" y="69"/>
                </a:lnTo>
                <a:lnTo>
                  <a:pt x="4387" y="68"/>
                </a:lnTo>
                <a:lnTo>
                  <a:pt x="4383" y="68"/>
                </a:lnTo>
                <a:lnTo>
                  <a:pt x="4379" y="68"/>
                </a:lnTo>
                <a:lnTo>
                  <a:pt x="4375" y="69"/>
                </a:lnTo>
                <a:lnTo>
                  <a:pt x="4372" y="70"/>
                </a:lnTo>
                <a:lnTo>
                  <a:pt x="4369" y="73"/>
                </a:lnTo>
                <a:lnTo>
                  <a:pt x="4367" y="75"/>
                </a:lnTo>
                <a:lnTo>
                  <a:pt x="4366" y="78"/>
                </a:lnTo>
                <a:lnTo>
                  <a:pt x="4365" y="81"/>
                </a:lnTo>
                <a:lnTo>
                  <a:pt x="4365" y="84"/>
                </a:lnTo>
                <a:close/>
                <a:moveTo>
                  <a:pt x="4584" y="63"/>
                </a:moveTo>
                <a:lnTo>
                  <a:pt x="4589" y="63"/>
                </a:lnTo>
                <a:lnTo>
                  <a:pt x="4594" y="64"/>
                </a:lnTo>
                <a:lnTo>
                  <a:pt x="4599" y="65"/>
                </a:lnTo>
                <a:lnTo>
                  <a:pt x="4604" y="67"/>
                </a:lnTo>
                <a:lnTo>
                  <a:pt x="4608" y="69"/>
                </a:lnTo>
                <a:lnTo>
                  <a:pt x="4612" y="71"/>
                </a:lnTo>
                <a:lnTo>
                  <a:pt x="4616" y="74"/>
                </a:lnTo>
                <a:lnTo>
                  <a:pt x="4620" y="77"/>
                </a:lnTo>
                <a:lnTo>
                  <a:pt x="4623" y="81"/>
                </a:lnTo>
                <a:lnTo>
                  <a:pt x="4626" y="85"/>
                </a:lnTo>
                <a:lnTo>
                  <a:pt x="4628" y="90"/>
                </a:lnTo>
                <a:lnTo>
                  <a:pt x="4630" y="94"/>
                </a:lnTo>
                <a:lnTo>
                  <a:pt x="4632" y="99"/>
                </a:lnTo>
                <a:lnTo>
                  <a:pt x="4633" y="105"/>
                </a:lnTo>
                <a:lnTo>
                  <a:pt x="4634" y="111"/>
                </a:lnTo>
                <a:lnTo>
                  <a:pt x="4634" y="117"/>
                </a:lnTo>
                <a:lnTo>
                  <a:pt x="4634" y="122"/>
                </a:lnTo>
                <a:lnTo>
                  <a:pt x="4633" y="127"/>
                </a:lnTo>
                <a:lnTo>
                  <a:pt x="4631" y="136"/>
                </a:lnTo>
                <a:lnTo>
                  <a:pt x="4628" y="144"/>
                </a:lnTo>
                <a:lnTo>
                  <a:pt x="4624" y="151"/>
                </a:lnTo>
                <a:lnTo>
                  <a:pt x="4619" y="158"/>
                </a:lnTo>
                <a:lnTo>
                  <a:pt x="4613" y="163"/>
                </a:lnTo>
                <a:lnTo>
                  <a:pt x="4607" y="168"/>
                </a:lnTo>
                <a:lnTo>
                  <a:pt x="4600" y="173"/>
                </a:lnTo>
                <a:lnTo>
                  <a:pt x="4593" y="176"/>
                </a:lnTo>
                <a:lnTo>
                  <a:pt x="4587" y="179"/>
                </a:lnTo>
                <a:lnTo>
                  <a:pt x="4574" y="184"/>
                </a:lnTo>
                <a:lnTo>
                  <a:pt x="4568" y="185"/>
                </a:lnTo>
                <a:lnTo>
                  <a:pt x="4563" y="186"/>
                </a:lnTo>
                <a:lnTo>
                  <a:pt x="4555" y="187"/>
                </a:lnTo>
                <a:lnTo>
                  <a:pt x="4554" y="182"/>
                </a:lnTo>
                <a:lnTo>
                  <a:pt x="4560" y="180"/>
                </a:lnTo>
                <a:lnTo>
                  <a:pt x="4566" y="178"/>
                </a:lnTo>
                <a:lnTo>
                  <a:pt x="4569" y="176"/>
                </a:lnTo>
                <a:lnTo>
                  <a:pt x="4572" y="174"/>
                </a:lnTo>
                <a:lnTo>
                  <a:pt x="4578" y="168"/>
                </a:lnTo>
                <a:lnTo>
                  <a:pt x="4581" y="164"/>
                </a:lnTo>
                <a:lnTo>
                  <a:pt x="4585" y="160"/>
                </a:lnTo>
                <a:lnTo>
                  <a:pt x="4587" y="155"/>
                </a:lnTo>
                <a:lnTo>
                  <a:pt x="4590" y="149"/>
                </a:lnTo>
                <a:lnTo>
                  <a:pt x="4593" y="142"/>
                </a:lnTo>
                <a:lnTo>
                  <a:pt x="4595" y="135"/>
                </a:lnTo>
                <a:lnTo>
                  <a:pt x="4590" y="137"/>
                </a:lnTo>
                <a:lnTo>
                  <a:pt x="4585" y="139"/>
                </a:lnTo>
                <a:lnTo>
                  <a:pt x="4579" y="140"/>
                </a:lnTo>
                <a:lnTo>
                  <a:pt x="4574" y="140"/>
                </a:lnTo>
                <a:lnTo>
                  <a:pt x="4565" y="140"/>
                </a:lnTo>
                <a:lnTo>
                  <a:pt x="4557" y="138"/>
                </a:lnTo>
                <a:lnTo>
                  <a:pt x="4551" y="134"/>
                </a:lnTo>
                <a:lnTo>
                  <a:pt x="4545" y="130"/>
                </a:lnTo>
                <a:lnTo>
                  <a:pt x="4541" y="125"/>
                </a:lnTo>
                <a:lnTo>
                  <a:pt x="4538" y="118"/>
                </a:lnTo>
                <a:lnTo>
                  <a:pt x="4536" y="111"/>
                </a:lnTo>
                <a:lnTo>
                  <a:pt x="4535" y="104"/>
                </a:lnTo>
                <a:lnTo>
                  <a:pt x="4536" y="97"/>
                </a:lnTo>
                <a:lnTo>
                  <a:pt x="4538" y="90"/>
                </a:lnTo>
                <a:lnTo>
                  <a:pt x="4539" y="86"/>
                </a:lnTo>
                <a:lnTo>
                  <a:pt x="4541" y="83"/>
                </a:lnTo>
                <a:lnTo>
                  <a:pt x="4544" y="80"/>
                </a:lnTo>
                <a:lnTo>
                  <a:pt x="4546" y="77"/>
                </a:lnTo>
                <a:lnTo>
                  <a:pt x="4549" y="74"/>
                </a:lnTo>
                <a:lnTo>
                  <a:pt x="4553" y="71"/>
                </a:lnTo>
                <a:lnTo>
                  <a:pt x="4557" y="69"/>
                </a:lnTo>
                <a:lnTo>
                  <a:pt x="4561" y="67"/>
                </a:lnTo>
                <a:lnTo>
                  <a:pt x="4566" y="65"/>
                </a:lnTo>
                <a:lnTo>
                  <a:pt x="4572" y="64"/>
                </a:lnTo>
                <a:lnTo>
                  <a:pt x="4577" y="64"/>
                </a:lnTo>
                <a:lnTo>
                  <a:pt x="4584" y="63"/>
                </a:lnTo>
                <a:close/>
                <a:moveTo>
                  <a:pt x="4587" y="133"/>
                </a:moveTo>
                <a:lnTo>
                  <a:pt x="4592" y="132"/>
                </a:lnTo>
                <a:lnTo>
                  <a:pt x="4596" y="131"/>
                </a:lnTo>
                <a:lnTo>
                  <a:pt x="4597" y="126"/>
                </a:lnTo>
                <a:lnTo>
                  <a:pt x="4598" y="120"/>
                </a:lnTo>
                <a:lnTo>
                  <a:pt x="4598" y="114"/>
                </a:lnTo>
                <a:lnTo>
                  <a:pt x="4598" y="106"/>
                </a:lnTo>
                <a:lnTo>
                  <a:pt x="4598" y="95"/>
                </a:lnTo>
                <a:lnTo>
                  <a:pt x="4597" y="86"/>
                </a:lnTo>
                <a:lnTo>
                  <a:pt x="4596" y="79"/>
                </a:lnTo>
                <a:lnTo>
                  <a:pt x="4595" y="74"/>
                </a:lnTo>
                <a:lnTo>
                  <a:pt x="4594" y="72"/>
                </a:lnTo>
                <a:lnTo>
                  <a:pt x="4593" y="70"/>
                </a:lnTo>
                <a:lnTo>
                  <a:pt x="4590" y="68"/>
                </a:lnTo>
                <a:lnTo>
                  <a:pt x="4588" y="67"/>
                </a:lnTo>
                <a:lnTo>
                  <a:pt x="4584" y="66"/>
                </a:lnTo>
                <a:lnTo>
                  <a:pt x="4581" y="67"/>
                </a:lnTo>
                <a:lnTo>
                  <a:pt x="4578" y="68"/>
                </a:lnTo>
                <a:lnTo>
                  <a:pt x="4577" y="69"/>
                </a:lnTo>
                <a:lnTo>
                  <a:pt x="4576" y="70"/>
                </a:lnTo>
                <a:lnTo>
                  <a:pt x="4574" y="73"/>
                </a:lnTo>
                <a:lnTo>
                  <a:pt x="4573" y="77"/>
                </a:lnTo>
                <a:lnTo>
                  <a:pt x="4572" y="82"/>
                </a:lnTo>
                <a:lnTo>
                  <a:pt x="4571" y="89"/>
                </a:lnTo>
                <a:lnTo>
                  <a:pt x="4571" y="98"/>
                </a:lnTo>
                <a:lnTo>
                  <a:pt x="4571" y="107"/>
                </a:lnTo>
                <a:lnTo>
                  <a:pt x="4571" y="114"/>
                </a:lnTo>
                <a:lnTo>
                  <a:pt x="4572" y="121"/>
                </a:lnTo>
                <a:lnTo>
                  <a:pt x="4574" y="125"/>
                </a:lnTo>
                <a:lnTo>
                  <a:pt x="4576" y="129"/>
                </a:lnTo>
                <a:lnTo>
                  <a:pt x="4577" y="130"/>
                </a:lnTo>
                <a:lnTo>
                  <a:pt x="4579" y="131"/>
                </a:lnTo>
                <a:lnTo>
                  <a:pt x="4582" y="132"/>
                </a:lnTo>
                <a:lnTo>
                  <a:pt x="4587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8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8" r:id="rId7"/>
    <p:sldLayoutId id="2147483669" r:id="rId8"/>
    <p:sldLayoutId id="2147483664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65" r:id="rId17"/>
    <p:sldLayoutId id="2147483672" r:id="rId18"/>
    <p:sldLayoutId id="2147483673" r:id="rId19"/>
    <p:sldLayoutId id="2147483674" r:id="rId20"/>
  </p:sldLayoutIdLst>
  <p:transition spd="med">
    <p:fade/>
  </p:transition>
  <p:hf hdr="0" ftr="0"/>
  <p:txStyles>
    <p:titleStyle>
      <a:lvl1pPr algn="l" defTabSz="81043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810433" rtl="0" eaLnBrk="1" latinLnBrk="0" hangingPunct="1">
        <a:spcBef>
          <a:spcPts val="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2050" indent="-8255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36688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9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3263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skeliakatsomusdialogiin/askelia-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felm.suomenlahetysseura.fi/rauhantyota-ruohonjuuritasolla-helluntaikolehti-rauhantyohon-lahi-idassa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felm.suomenlahetysseura.fi/al-amana-keskus-omanissa-uskontodialogia-kaikessa-rauhass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felm.suomenlahetysseura.fi/lahetysseuran-shalhevetjah-keskus-jerusalemissa-tarjoaa-kokoontumispaikan-eri-taustoista-tuleville/" TargetMode="External"/><Relationship Id="rId4" Type="http://schemas.openxmlformats.org/officeDocument/2006/relationships/hyperlink" Target="https://felm.suomenlahetysseura.fi/senegal-antaa-hyvan-esimerkin-muslimien-ja-kristittyjen-rauhanomaisesta-elamast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Oc8_giLLy3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kirkkojakaupunki.fi/-/lukiolaisten-kesaleirilla-torjuttiin-uskonnollista-ja-aarioikeistolaista-radikalisoitumista" TargetMode="External"/><Relationship Id="rId7" Type="http://schemas.openxmlformats.org/officeDocument/2006/relationships/hyperlink" Target="http://www.uskontolukutaito.fi/wp-content/uploads/2015/06/ULT-kansalaistaidoksi.pdf" TargetMode="External"/><Relationship Id="rId2" Type="http://schemas.openxmlformats.org/officeDocument/2006/relationships/hyperlink" Target="https://www.kirkkojakaupunki.fi/-/suojelupoliisin-visio-suomi-areenassa-tulevaisuuden-terroristi-on-nuori-ja-innokas-diginatiiv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irkkojakaupunki.fi/-/kristitty-ja-buddhalainen-meditoivat-yhdessa-kallios-1" TargetMode="External"/><Relationship Id="rId5" Type="http://schemas.openxmlformats.org/officeDocument/2006/relationships/hyperlink" Target="http://www.hs.fi/paakirjoitukset/a1412136823175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kirkkojakaupunki.fi/-/oussama-yousfi-ottaa-radikaalista-kopin" TargetMode="Externa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ediametka.fi/wp-content/uploads/2014/05/Mediametkaa-Osa-3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kulttuurifoorumi.fi/" TargetMode="External"/><Relationship Id="rId7" Type="http://schemas.openxmlformats.org/officeDocument/2006/relationships/hyperlink" Target="http://www.interfaith-calendar.org/index.htm" TargetMode="External"/><Relationship Id="rId2" Type="http://schemas.openxmlformats.org/officeDocument/2006/relationships/hyperlink" Target="https://felm.suomenlahetysseura.fi/materiaalit/uskonto-dialogi-materiaal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ideshare.net/Askeliakatsomusdialogiin" TargetMode="External"/><Relationship Id="rId5" Type="http://schemas.openxmlformats.org/officeDocument/2006/relationships/hyperlink" Target="http://www.juhlakalenteri.fi/etusivu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yhteisymmarrysviikko.fi/" TargetMode="External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kontojenmaailma.fi/index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edu.fi/perusopetus/uskonto_ja_elamankatsomustieto/uskontonetti" TargetMode="External"/><Relationship Id="rId7" Type="http://schemas.openxmlformats.org/officeDocument/2006/relationships/hyperlink" Target="http://www.uskontolukutaito.fi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sakasti.evl.fi/sakasti.nsf/0/252EF284FC33E054C2257AC6002C5AFA/$FILE/9%20hyvaa%20dialogiohjetta%20uusi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crum.fi/atte-ja-anna-meidan-ja-muiden-uskonnot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www.slideshare.net/Askeliakatsomusdialogiin" TargetMode="External"/><Relationship Id="rId10" Type="http://schemas.openxmlformats.org/officeDocument/2006/relationships/hyperlink" Target="http://sakasti.evl.fi/sakasti.nsf/0/6EAD6F5F516D88D3C2257C1300319873/$FILE/HyTiUsDi271112.pdf" TargetMode="External"/><Relationship Id="rId4" Type="http://schemas.openxmlformats.org/officeDocument/2006/relationships/hyperlink" Target="https://www.edu.fi/perusopetus/uskonto_ja_elamankatsomustieto/uskontonetti/opetuksen_toteuttaminen/uskontojen_ja_kulttuurien_vuorovaikutus/muslimilapsi_koulussa" TargetMode="External"/><Relationship Id="rId9" Type="http://schemas.openxmlformats.org/officeDocument/2006/relationships/hyperlink" Target="http://sakasti.evl.fi/julkaisut.nsf/A99DEF6B512587CDC2257E2E0012D549/$FILE/moniarvoinen_oppilaitos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387CA-45C2-462F-BFAB-2A60661F3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89" y="233013"/>
            <a:ext cx="7921626" cy="1362774"/>
          </a:xfrm>
        </p:spPr>
        <p:txBody>
          <a:bodyPr/>
          <a:lstStyle/>
          <a:p>
            <a:r>
              <a:rPr lang="fi-FI" b="0" spc="-24" dirty="0">
                <a:solidFill>
                  <a:srgbClr val="FFFFFF"/>
                </a:solidFill>
                <a:latin typeface="Verdana"/>
                <a:cs typeface="Verdana"/>
              </a:rPr>
              <a:t>USKONTOJEN lukutaito </a:t>
            </a:r>
            <a:r>
              <a:rPr lang="fi-FI" b="0" spc="85" dirty="0">
                <a:solidFill>
                  <a:srgbClr val="FFFFFF"/>
                </a:solidFill>
                <a:latin typeface="Verdana"/>
                <a:cs typeface="Verdana"/>
              </a:rPr>
              <a:t>Ja katsomusdialogi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C9A2AE-DB8F-448A-B65E-14F046F8E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489" y="1707654"/>
            <a:ext cx="7921626" cy="1268507"/>
          </a:xfrm>
        </p:spPr>
        <p:txBody>
          <a:bodyPr/>
          <a:lstStyle/>
          <a:p>
            <a:pPr marL="300576">
              <a:spcBef>
                <a:spcPts val="68"/>
              </a:spcBef>
            </a:pPr>
            <a:r>
              <a:rPr lang="fi-FI" spc="-3" dirty="0">
                <a:latin typeface="Calibri"/>
                <a:cs typeface="Calibri"/>
              </a:rPr>
              <a:t>Suomen</a:t>
            </a:r>
            <a:r>
              <a:rPr lang="fi-FI" spc="-27" dirty="0">
                <a:latin typeface="Calibri"/>
                <a:cs typeface="Calibri"/>
              </a:rPr>
              <a:t> </a:t>
            </a:r>
            <a:r>
              <a:rPr lang="fi-FI" spc="-7" dirty="0">
                <a:latin typeface="Calibri"/>
                <a:cs typeface="Calibri"/>
              </a:rPr>
              <a:t>Lähetysseura</a:t>
            </a:r>
            <a:endParaRPr lang="fi-FI" dirty="0">
              <a:latin typeface="Calibri"/>
              <a:cs typeface="Calibri"/>
            </a:endParaRPr>
          </a:p>
          <a:p>
            <a:pPr marL="8637"/>
            <a:r>
              <a:rPr lang="fi-FI" spc="-7" dirty="0">
                <a:latin typeface="Calibri"/>
                <a:cs typeface="Calibri"/>
              </a:rPr>
              <a:t>Osittain </a:t>
            </a:r>
            <a:r>
              <a:rPr lang="fi-FI" spc="-10" dirty="0">
                <a:latin typeface="Calibri"/>
                <a:cs typeface="Calibri"/>
              </a:rPr>
              <a:t>valmistettu</a:t>
            </a:r>
            <a:r>
              <a:rPr lang="fi-FI" spc="-68" dirty="0">
                <a:latin typeface="Calibri"/>
                <a:cs typeface="Calibri"/>
              </a:rPr>
              <a:t> </a:t>
            </a:r>
            <a:r>
              <a:rPr lang="fi-FI" spc="-14" dirty="0">
                <a:latin typeface="Calibri"/>
                <a:cs typeface="Calibri"/>
              </a:rPr>
              <a:t>Fokus </a:t>
            </a:r>
            <a:r>
              <a:rPr lang="fi-FI" dirty="0">
                <a:latin typeface="Calibri"/>
                <a:cs typeface="Calibri"/>
              </a:rPr>
              <a:t>ry:n</a:t>
            </a:r>
            <a:r>
              <a:rPr lang="fi-FI" spc="-48" dirty="0">
                <a:latin typeface="Calibri"/>
                <a:cs typeface="Calibri"/>
              </a:rPr>
              <a:t> </a:t>
            </a:r>
            <a:r>
              <a:rPr lang="fi-FI" spc="-7" dirty="0">
                <a:latin typeface="Calibri"/>
                <a:cs typeface="Calibri"/>
              </a:rPr>
              <a:t>kanssa</a:t>
            </a:r>
            <a:r>
              <a:rPr lang="fi-FI" spc="-31" dirty="0">
                <a:latin typeface="Calibri"/>
                <a:cs typeface="Calibri"/>
              </a:rPr>
              <a:t> </a:t>
            </a:r>
            <a:r>
              <a:rPr lang="fi-FI" spc="-7" dirty="0" err="1">
                <a:latin typeface="Calibri"/>
                <a:cs typeface="Calibri"/>
              </a:rPr>
              <a:t>Fingon</a:t>
            </a:r>
            <a:r>
              <a:rPr lang="fi-FI" dirty="0">
                <a:latin typeface="Calibri"/>
                <a:cs typeface="Calibri"/>
              </a:rPr>
              <a:t> </a:t>
            </a:r>
            <a:r>
              <a:rPr lang="fi-FI" spc="-10" dirty="0">
                <a:latin typeface="Calibri"/>
                <a:cs typeface="Calibri"/>
              </a:rPr>
              <a:t>koordinoimaan</a:t>
            </a:r>
            <a:r>
              <a:rPr lang="fi-FI" spc="-41" dirty="0">
                <a:latin typeface="Calibri"/>
                <a:cs typeface="Calibri"/>
              </a:rPr>
              <a:t> </a:t>
            </a:r>
            <a:r>
              <a:rPr lang="fi-FI" dirty="0">
                <a:latin typeface="Calibri"/>
                <a:cs typeface="Calibri"/>
              </a:rPr>
              <a:t>Maailma </a:t>
            </a:r>
            <a:r>
              <a:rPr lang="fi-FI" spc="-34" dirty="0">
                <a:latin typeface="Calibri"/>
                <a:cs typeface="Calibri"/>
              </a:rPr>
              <a:t>K</a:t>
            </a:r>
            <a:r>
              <a:rPr lang="fi-FI" spc="-3" dirty="0">
                <a:latin typeface="Calibri"/>
                <a:cs typeface="Calibri"/>
              </a:rPr>
              <a:t>ou</a:t>
            </a:r>
            <a:r>
              <a:rPr lang="fi-FI" dirty="0">
                <a:latin typeface="Calibri"/>
                <a:cs typeface="Calibri"/>
              </a:rPr>
              <a:t>l</a:t>
            </a:r>
            <a:r>
              <a:rPr lang="fi-FI" spc="-3" dirty="0">
                <a:latin typeface="Calibri"/>
                <a:cs typeface="Calibri"/>
              </a:rPr>
              <a:t>us</a:t>
            </a:r>
            <a:r>
              <a:rPr lang="fi-FI" spc="-10" dirty="0">
                <a:latin typeface="Calibri"/>
                <a:cs typeface="Calibri"/>
              </a:rPr>
              <a:t>s</a:t>
            </a:r>
            <a:r>
              <a:rPr lang="fi-FI" dirty="0">
                <a:latin typeface="Calibri"/>
                <a:cs typeface="Calibri"/>
              </a:rPr>
              <a:t>a </a:t>
            </a:r>
            <a:r>
              <a:rPr lang="fi-FI" spc="-3" dirty="0">
                <a:latin typeface="Calibri"/>
                <a:cs typeface="Calibri"/>
              </a:rPr>
              <a:t>-hank</a:t>
            </a:r>
            <a:r>
              <a:rPr lang="fi-FI" spc="-51" dirty="0">
                <a:latin typeface="Calibri"/>
                <a:cs typeface="Calibri"/>
              </a:rPr>
              <a:t>k</a:t>
            </a:r>
            <a:r>
              <a:rPr lang="fi-FI" dirty="0">
                <a:latin typeface="Calibri"/>
                <a:cs typeface="Calibri"/>
              </a:rPr>
              <a:t>ee</a:t>
            </a:r>
            <a:r>
              <a:rPr lang="fi-FI" spc="-3" dirty="0">
                <a:latin typeface="Calibri"/>
                <a:cs typeface="Calibri"/>
              </a:rPr>
              <a:t>se</a:t>
            </a:r>
            <a:r>
              <a:rPr lang="fi-FI" dirty="0">
                <a:latin typeface="Calibri"/>
                <a:cs typeface="Calibri"/>
              </a:rPr>
              <a:t>en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CACB3D-6C8A-482F-A0F8-9358737F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ACB4-8A64-402B-9F98-25C902CCF26A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99FF15-E05D-4C77-BE00-6FD75D1F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DF81A27-5AE6-4F93-85C1-12469C997B15}"/>
              </a:ext>
            </a:extLst>
          </p:cNvPr>
          <p:cNvSpPr/>
          <p:nvPr/>
        </p:nvSpPr>
        <p:spPr>
          <a:xfrm>
            <a:off x="4650000" y="2845016"/>
            <a:ext cx="3077631" cy="2002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1026" name="Picture 2" descr="Kuvahaun tulos haulle religions of the world">
            <a:extLst>
              <a:ext uri="{FF2B5EF4-FFF2-40B4-BE49-F238E27FC236}">
                <a16:creationId xmlns:a16="http://schemas.microsoft.com/office/drawing/2014/main" id="{8F5C2172-44B4-4558-8FE1-84BB4CA4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46" y="2845016"/>
            <a:ext cx="2082050" cy="20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945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20568-D8CE-43E5-9A35-AAF7D1BD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36" y="603364"/>
            <a:ext cx="6815528" cy="446713"/>
          </a:xfrm>
        </p:spPr>
        <p:txBody>
          <a:bodyPr/>
          <a:lstStyle/>
          <a:p>
            <a:r>
              <a:rPr lang="fi-FI" dirty="0"/>
              <a:t>	Uskonnot Suomessa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ABD24A-AA39-442D-9790-A229FE9B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1" y="4329966"/>
            <a:ext cx="2921030" cy="376774"/>
          </a:xfrm>
        </p:spPr>
        <p:txBody>
          <a:bodyPr/>
          <a:lstStyle/>
          <a:p>
            <a:r>
              <a:rPr lang="fi-FI" dirty="0"/>
              <a:t>https://www.worldatlas.com/articles/religion-in-finland-today.html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C8D174-1FB6-45C1-9583-40366019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10</a:t>
            </a:fld>
            <a:endParaRPr lang="fi-FI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9196428-A159-46FC-81D8-C321C96EB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80781"/>
              </p:ext>
            </p:extLst>
          </p:nvPr>
        </p:nvGraphicFramePr>
        <p:xfrm>
          <a:off x="912817" y="1311791"/>
          <a:ext cx="6809081" cy="30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6994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2" y="411510"/>
            <a:ext cx="9042762" cy="3860302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  <a:tabLst>
                <a:tab pos="241844" algn="l"/>
                <a:tab pos="242275" algn="l"/>
              </a:tabLst>
            </a:pPr>
            <a:r>
              <a:rPr lang="fi-FI" sz="2000" b="1" spc="-7" dirty="0">
                <a:latin typeface="Calibri"/>
                <a:cs typeface="Calibri"/>
              </a:rPr>
              <a:t>	</a:t>
            </a:r>
            <a:r>
              <a:rPr sz="1800" b="1" spc="-7" dirty="0">
                <a:latin typeface="Calibri"/>
                <a:cs typeface="Calibri"/>
              </a:rPr>
              <a:t>MAAILMAN </a:t>
            </a:r>
            <a:r>
              <a:rPr sz="1800" b="1" spc="-14" dirty="0">
                <a:latin typeface="Calibri"/>
                <a:cs typeface="Calibri"/>
              </a:rPr>
              <a:t>USKONNOT </a:t>
            </a:r>
            <a:endParaRPr lang="fi-FI" sz="1800" b="1" spc="-14" dirty="0">
              <a:latin typeface="Calibri"/>
              <a:cs typeface="Calibri"/>
            </a:endParaRPr>
          </a:p>
          <a:p>
            <a:pPr marL="241844" indent="-233206">
              <a:spcBef>
                <a:spcPts val="6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800" spc="-7" dirty="0" err="1">
                <a:latin typeface="Calibri"/>
                <a:cs typeface="Calibri"/>
              </a:rPr>
              <a:t>kristittyjä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2354 milj. </a:t>
            </a:r>
            <a:r>
              <a:rPr sz="1800" spc="-7" dirty="0">
                <a:latin typeface="Calibri"/>
                <a:cs typeface="Calibri"/>
              </a:rPr>
              <a:t>33,0</a:t>
            </a:r>
            <a:r>
              <a:rPr sz="1800" spc="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3" dirty="0" err="1">
                <a:latin typeface="Calibri"/>
                <a:cs typeface="Calibri"/>
              </a:rPr>
              <a:t>muslimeja</a:t>
            </a:r>
            <a:r>
              <a:rPr sz="1800" spc="-3" dirty="0">
                <a:latin typeface="Calibri"/>
                <a:cs typeface="Calibri"/>
              </a:rPr>
              <a:t> 1635 milj. 22,9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7" dirty="0" err="1">
                <a:latin typeface="Calibri"/>
                <a:cs typeface="Calibri"/>
              </a:rPr>
              <a:t>hinduja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982 milj. 13,7</a:t>
            </a:r>
            <a:r>
              <a:rPr sz="1800" spc="1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10" dirty="0" err="1">
                <a:latin typeface="Calibri"/>
                <a:cs typeface="Calibri"/>
              </a:rPr>
              <a:t>uskonnottomia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684 milj. 9,6</a:t>
            </a:r>
            <a:r>
              <a:rPr sz="1800" spc="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3" dirty="0" err="1">
                <a:latin typeface="Calibri"/>
                <a:cs typeface="Calibri"/>
              </a:rPr>
              <a:t>buddhalaisia</a:t>
            </a:r>
            <a:r>
              <a:rPr sz="1800" spc="-3" dirty="0">
                <a:latin typeface="Calibri"/>
                <a:cs typeface="Calibri"/>
              </a:rPr>
              <a:t> 509 milj. 7,1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7" dirty="0" err="1">
                <a:latin typeface="Calibri"/>
                <a:cs typeface="Calibri"/>
              </a:rPr>
              <a:t>kiinalaisperäisten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14" dirty="0">
                <a:latin typeface="Calibri"/>
                <a:cs typeface="Calibri"/>
              </a:rPr>
              <a:t>uskomusten </a:t>
            </a:r>
            <a:r>
              <a:rPr sz="1800" spc="-7" dirty="0">
                <a:latin typeface="Calibri"/>
                <a:cs typeface="Calibri"/>
              </a:rPr>
              <a:t>kannattajia </a:t>
            </a:r>
            <a:r>
              <a:rPr sz="1800" spc="-3" dirty="0">
                <a:latin typeface="Calibri"/>
                <a:cs typeface="Calibri"/>
              </a:rPr>
              <a:t>433 milj. 6,0</a:t>
            </a:r>
            <a:r>
              <a:rPr sz="1800" spc="51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10" dirty="0" err="1">
                <a:latin typeface="Calibri"/>
                <a:cs typeface="Calibri"/>
              </a:rPr>
              <a:t>kansanuskontojen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7" dirty="0">
                <a:latin typeface="Calibri"/>
                <a:cs typeface="Calibri"/>
              </a:rPr>
              <a:t>kannattajia </a:t>
            </a:r>
            <a:r>
              <a:rPr sz="1800" spc="-3" dirty="0">
                <a:latin typeface="Calibri"/>
                <a:cs typeface="Calibri"/>
              </a:rPr>
              <a:t>243 milj. </a:t>
            </a:r>
            <a:r>
              <a:rPr sz="1800" spc="-7" dirty="0">
                <a:latin typeface="Calibri"/>
                <a:cs typeface="Calibri"/>
              </a:rPr>
              <a:t>3,4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10" dirty="0" err="1">
                <a:latin typeface="Calibri"/>
                <a:cs typeface="Calibri"/>
              </a:rPr>
              <a:t>ateisteja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136 milj. </a:t>
            </a:r>
            <a:r>
              <a:rPr sz="1800" spc="-7" dirty="0">
                <a:latin typeface="Calibri"/>
                <a:cs typeface="Calibri"/>
              </a:rPr>
              <a:t>1,9</a:t>
            </a:r>
            <a:r>
              <a:rPr sz="1800" spc="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3" dirty="0" err="1">
                <a:latin typeface="Calibri"/>
                <a:cs typeface="Calibri"/>
              </a:rPr>
              <a:t>uusien</a:t>
            </a:r>
            <a:r>
              <a:rPr sz="1800" spc="-3" dirty="0">
                <a:latin typeface="Calibri"/>
                <a:cs typeface="Calibri"/>
              </a:rPr>
              <a:t> </a:t>
            </a:r>
            <a:r>
              <a:rPr sz="1800" spc="-14" dirty="0">
                <a:latin typeface="Calibri"/>
                <a:cs typeface="Calibri"/>
              </a:rPr>
              <a:t>uskontojen </a:t>
            </a:r>
            <a:r>
              <a:rPr sz="1800" spc="-7" dirty="0">
                <a:latin typeface="Calibri"/>
                <a:cs typeface="Calibri"/>
              </a:rPr>
              <a:t>kannattajia </a:t>
            </a:r>
            <a:r>
              <a:rPr sz="1800" spc="-3" dirty="0">
                <a:latin typeface="Calibri"/>
                <a:cs typeface="Calibri"/>
              </a:rPr>
              <a:t>63 milj. </a:t>
            </a:r>
            <a:r>
              <a:rPr sz="1800" spc="-7" dirty="0">
                <a:latin typeface="Calibri"/>
                <a:cs typeface="Calibri"/>
              </a:rPr>
              <a:t>0,9 </a:t>
            </a:r>
            <a:r>
              <a:rPr sz="1800" spc="-3" dirty="0">
                <a:latin typeface="Calibri"/>
                <a:cs typeface="Calibri"/>
              </a:rPr>
              <a:t>%  sikhejä </a:t>
            </a:r>
            <a:r>
              <a:rPr sz="1800" spc="-7" dirty="0">
                <a:latin typeface="Calibri"/>
                <a:cs typeface="Calibri"/>
              </a:rPr>
              <a:t>25 </a:t>
            </a:r>
            <a:r>
              <a:rPr sz="1800" spc="-3" dirty="0">
                <a:latin typeface="Calibri"/>
                <a:cs typeface="Calibri"/>
              </a:rPr>
              <a:t>milj. </a:t>
            </a:r>
            <a:r>
              <a:rPr sz="1800" spc="-7" dirty="0">
                <a:latin typeface="Calibri"/>
                <a:cs typeface="Calibri"/>
              </a:rPr>
              <a:t>0,3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7" dirty="0" err="1">
                <a:latin typeface="Calibri"/>
                <a:cs typeface="Calibri"/>
              </a:rPr>
              <a:t>juutalaisia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1</a:t>
            </a:r>
            <a:r>
              <a:rPr lang="fi-FI" sz="1800" spc="-3" dirty="0">
                <a:latin typeface="Calibri"/>
                <a:cs typeface="Calibri"/>
              </a:rPr>
              <a:t>5</a:t>
            </a:r>
            <a:r>
              <a:rPr sz="1800" spc="-3" dirty="0">
                <a:latin typeface="Calibri"/>
                <a:cs typeface="Calibri"/>
              </a:rPr>
              <a:t> milj. </a:t>
            </a:r>
            <a:r>
              <a:rPr sz="1800" spc="-7" dirty="0">
                <a:latin typeface="Calibri"/>
                <a:cs typeface="Calibri"/>
              </a:rPr>
              <a:t>0,2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br>
              <a:rPr lang="fi-FI" sz="1800" spc="-3" dirty="0">
                <a:latin typeface="Calibri"/>
                <a:cs typeface="Calibri"/>
              </a:rPr>
            </a:br>
            <a:r>
              <a:rPr sz="1800" spc="-7" dirty="0" err="1">
                <a:latin typeface="Calibri"/>
                <a:cs typeface="Calibri"/>
              </a:rPr>
              <a:t>muita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51 milj. 1,0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" dirty="0">
                <a:latin typeface="Calibri"/>
                <a:cs typeface="Calibri"/>
              </a:rPr>
              <a:t>%</a:t>
            </a:r>
            <a:endParaRPr sz="1800" dirty="0">
              <a:latin typeface="Calibri"/>
              <a:cs typeface="Calibri"/>
            </a:endParaRPr>
          </a:p>
          <a:p>
            <a:pPr>
              <a:spcBef>
                <a:spcPts val="27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1844" marR="3455">
              <a:lnSpc>
                <a:spcPct val="80000"/>
              </a:lnSpc>
            </a:pPr>
            <a:r>
              <a:rPr sz="1400" b="1" spc="-3" dirty="0">
                <a:latin typeface="Calibri"/>
                <a:cs typeface="Calibri"/>
              </a:rPr>
              <a:t>Lähde: </a:t>
            </a:r>
            <a:r>
              <a:rPr sz="1400" spc="-7" dirty="0">
                <a:latin typeface="Calibri"/>
                <a:cs typeface="Calibri"/>
              </a:rPr>
              <a:t>International </a:t>
            </a:r>
            <a:r>
              <a:rPr sz="1400" spc="-3" dirty="0">
                <a:latin typeface="Calibri"/>
                <a:cs typeface="Calibri"/>
              </a:rPr>
              <a:t>Bulletin of Missionary </a:t>
            </a:r>
            <a:r>
              <a:rPr sz="1400" spc="-7" dirty="0">
                <a:latin typeface="Calibri"/>
                <a:cs typeface="Calibri"/>
              </a:rPr>
              <a:t>Research. (</a:t>
            </a:r>
            <a:r>
              <a:rPr sz="1400" u="heavy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www.internationalbulletin.org</a:t>
            </a:r>
            <a:r>
              <a:rPr sz="1400" spc="-7" dirty="0">
                <a:latin typeface="Calibri"/>
                <a:cs typeface="Calibri"/>
              </a:rPr>
              <a:t>). Suomeksi </a:t>
            </a:r>
            <a:r>
              <a:rPr sz="1400" spc="-10" dirty="0">
                <a:latin typeface="Calibri"/>
                <a:cs typeface="Calibri"/>
              </a:rPr>
              <a:t>toimittanut </a:t>
            </a:r>
            <a:r>
              <a:rPr sz="1400" spc="-7" dirty="0">
                <a:latin typeface="Calibri"/>
                <a:cs typeface="Calibri"/>
              </a:rPr>
              <a:t>Timo</a:t>
            </a:r>
            <a:r>
              <a:rPr sz="1400" spc="92" dirty="0">
                <a:latin typeface="Calibri"/>
                <a:cs typeface="Calibri"/>
              </a:rPr>
              <a:t> </a:t>
            </a:r>
            <a:r>
              <a:rPr sz="1400" spc="-24" dirty="0">
                <a:latin typeface="Calibri"/>
                <a:cs typeface="Calibri"/>
              </a:rPr>
              <a:t>Vasko.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C802DF64-10BC-4CEA-A0A1-30EFD5202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831"/>
            <a:ext cx="2214415" cy="24148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5" y="547461"/>
            <a:ext cx="4935404" cy="426861"/>
          </a:xfrm>
          <a:prstGeom prst="rect">
            <a:avLst/>
          </a:prstGeom>
        </p:spPr>
        <p:txBody>
          <a:bodyPr vert="horz" wrap="square" lIns="0" tIns="8205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5"/>
              </a:spcBef>
            </a:pPr>
            <a:r>
              <a:rPr sz="2720" spc="-17" dirty="0">
                <a:latin typeface="Calibri"/>
                <a:cs typeface="Calibri"/>
              </a:rPr>
              <a:t>Keskustelua</a:t>
            </a:r>
            <a:endParaRPr sz="272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509063"/>
            <a:ext cx="8047409" cy="226274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465405" marR="910368" indent="-457200">
              <a:spcBef>
                <a:spcPts val="65"/>
              </a:spcBef>
              <a:buFont typeface="+mj-lt"/>
              <a:buAutoNum type="arabicPeriod"/>
            </a:pPr>
            <a:r>
              <a:rPr sz="2400" spc="-27" dirty="0">
                <a:latin typeface="Calibri"/>
                <a:cs typeface="Calibri"/>
              </a:rPr>
              <a:t>Tarvitaanko </a:t>
            </a:r>
            <a:r>
              <a:rPr sz="2400" spc="-10" dirty="0">
                <a:latin typeface="Calibri"/>
                <a:cs typeface="Calibri"/>
              </a:rPr>
              <a:t>katsomusten </a:t>
            </a:r>
            <a:r>
              <a:rPr sz="2400" spc="-17" dirty="0">
                <a:latin typeface="Calibri"/>
                <a:cs typeface="Calibri"/>
              </a:rPr>
              <a:t>välistä </a:t>
            </a:r>
            <a:r>
              <a:rPr sz="2400" spc="-7" dirty="0" err="1">
                <a:latin typeface="Calibri"/>
                <a:cs typeface="Calibri"/>
              </a:rPr>
              <a:t>dialogia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spc="-3" dirty="0">
                <a:latin typeface="Calibri"/>
                <a:cs typeface="Calibri"/>
              </a:rPr>
              <a:t>ja</a:t>
            </a:r>
            <a:r>
              <a:rPr lang="fi-FI" sz="2400" spc="-3" dirty="0">
                <a:latin typeface="Calibri"/>
                <a:cs typeface="Calibri"/>
              </a:rPr>
              <a:t> </a:t>
            </a:r>
            <a:r>
              <a:rPr sz="2400" spc="-14" dirty="0" err="1">
                <a:latin typeface="Calibri"/>
                <a:cs typeface="Calibri"/>
              </a:rPr>
              <a:t>vuorovaikutusta</a:t>
            </a:r>
            <a:r>
              <a:rPr sz="2400" spc="-14" dirty="0">
                <a:latin typeface="Calibri"/>
                <a:cs typeface="Calibri"/>
              </a:rPr>
              <a:t>?</a:t>
            </a:r>
            <a:endParaRPr lang="fi-FI" sz="2400" dirty="0">
              <a:latin typeface="Calibri"/>
              <a:cs typeface="Calibri"/>
            </a:endParaRPr>
          </a:p>
          <a:p>
            <a:pPr marL="465405" marR="910368" indent="-457200">
              <a:spcBef>
                <a:spcPts val="65"/>
              </a:spcBef>
              <a:buFont typeface="+mj-lt"/>
              <a:buAutoNum type="arabicPeriod"/>
            </a:pPr>
            <a:r>
              <a:rPr sz="2400" spc="-24" dirty="0" err="1">
                <a:latin typeface="Calibri"/>
                <a:cs typeface="Calibri"/>
              </a:rPr>
              <a:t>Ovatko</a:t>
            </a:r>
            <a:r>
              <a:rPr sz="2400" spc="-2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katsomukset </a:t>
            </a:r>
            <a:r>
              <a:rPr sz="2400" spc="-7" dirty="0">
                <a:latin typeface="Calibri"/>
                <a:cs typeface="Calibri"/>
              </a:rPr>
              <a:t>osa</a:t>
            </a:r>
            <a:r>
              <a:rPr sz="2400" spc="41" dirty="0">
                <a:latin typeface="Calibri"/>
                <a:cs typeface="Calibri"/>
              </a:rPr>
              <a:t> </a:t>
            </a:r>
            <a:r>
              <a:rPr sz="2400" spc="-17" dirty="0" err="1">
                <a:latin typeface="Calibri"/>
                <a:cs typeface="Calibri"/>
              </a:rPr>
              <a:t>koulua</a:t>
            </a:r>
            <a:r>
              <a:rPr sz="2400" spc="-17" dirty="0">
                <a:latin typeface="Calibri"/>
                <a:cs typeface="Calibri"/>
              </a:rPr>
              <a:t>?</a:t>
            </a:r>
            <a:endParaRPr lang="fi-FI" sz="2400" dirty="0">
              <a:latin typeface="Calibri"/>
              <a:cs typeface="Calibri"/>
            </a:endParaRPr>
          </a:p>
          <a:p>
            <a:pPr marL="465405" marR="910368" indent="-457200">
              <a:spcBef>
                <a:spcPts val="65"/>
              </a:spcBef>
              <a:buFont typeface="+mj-lt"/>
              <a:buAutoNum type="arabicPeriod"/>
            </a:pPr>
            <a:r>
              <a:rPr sz="2400" spc="-24" dirty="0" err="1">
                <a:latin typeface="Calibri"/>
                <a:cs typeface="Calibri"/>
              </a:rPr>
              <a:t>Onko</a:t>
            </a:r>
            <a:r>
              <a:rPr sz="2400" spc="-24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sille tilaa </a:t>
            </a:r>
            <a:r>
              <a:rPr sz="2400" spc="-14" dirty="0">
                <a:latin typeface="Calibri"/>
                <a:cs typeface="Calibri"/>
              </a:rPr>
              <a:t>koulussa </a:t>
            </a:r>
            <a:r>
              <a:rPr sz="2400" spc="-3" dirty="0">
                <a:latin typeface="Calibri"/>
                <a:cs typeface="Calibri"/>
              </a:rPr>
              <a:t>/ </a:t>
            </a:r>
            <a:r>
              <a:rPr sz="2400" spc="-10" dirty="0">
                <a:latin typeface="Calibri"/>
                <a:cs typeface="Calibri"/>
              </a:rPr>
              <a:t>seurakunnissa? </a:t>
            </a:r>
            <a:r>
              <a:rPr sz="2400" spc="-7" dirty="0" err="1">
                <a:latin typeface="Calibri"/>
                <a:cs typeface="Calibri"/>
              </a:rPr>
              <a:t>Miten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sit</a:t>
            </a:r>
            <a:r>
              <a:rPr lang="fi-FI" sz="2400" spc="-10" dirty="0">
                <a:latin typeface="Calibri"/>
                <a:cs typeface="Calibri"/>
              </a:rPr>
              <a:t>ä </a:t>
            </a:r>
            <a:r>
              <a:rPr sz="2400" spc="-7" dirty="0" err="1">
                <a:latin typeface="Calibri"/>
                <a:cs typeface="Calibri"/>
              </a:rPr>
              <a:t>voisi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4" dirty="0" err="1">
                <a:latin typeface="Calibri"/>
                <a:cs typeface="Calibri"/>
              </a:rPr>
              <a:t>toteuttaa</a:t>
            </a:r>
            <a:r>
              <a:rPr sz="2400" spc="-14" dirty="0">
                <a:latin typeface="Calibri"/>
                <a:cs typeface="Calibri"/>
              </a:rPr>
              <a:t>?</a:t>
            </a:r>
            <a:endParaRPr lang="fi-FI" sz="2400" dirty="0">
              <a:latin typeface="Calibri"/>
              <a:cs typeface="Calibri"/>
            </a:endParaRPr>
          </a:p>
          <a:p>
            <a:pPr marL="465405" marR="910368" indent="-457200">
              <a:spcBef>
                <a:spcPts val="65"/>
              </a:spcBef>
              <a:buFont typeface="+mj-lt"/>
              <a:buAutoNum type="arabicPeriod"/>
            </a:pPr>
            <a:r>
              <a:rPr sz="2400" spc="-10" dirty="0" err="1">
                <a:latin typeface="Calibri"/>
                <a:cs typeface="Calibri"/>
              </a:rPr>
              <a:t>Mitä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7" dirty="0">
                <a:latin typeface="Calibri"/>
                <a:cs typeface="Calibri"/>
              </a:rPr>
              <a:t>tavoitteita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dialogille?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704" y="440609"/>
            <a:ext cx="8428591" cy="385428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48" spc="-17" dirty="0">
                <a:latin typeface="Calibri"/>
                <a:cs typeface="Calibri"/>
              </a:rPr>
              <a:t>Uskonto- </a:t>
            </a:r>
            <a:r>
              <a:rPr sz="2448" spc="-3" dirty="0">
                <a:latin typeface="Calibri"/>
                <a:cs typeface="Calibri"/>
              </a:rPr>
              <a:t>ja</a:t>
            </a:r>
            <a:r>
              <a:rPr sz="2448" spc="-24" dirty="0">
                <a:latin typeface="Calibri"/>
                <a:cs typeface="Calibri"/>
              </a:rPr>
              <a:t> </a:t>
            </a:r>
            <a:r>
              <a:rPr sz="2448" spc="-3" dirty="0">
                <a:latin typeface="Calibri"/>
                <a:cs typeface="Calibri"/>
              </a:rPr>
              <a:t>katsomusdialogi</a:t>
            </a:r>
            <a:endParaRPr sz="2448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0C98DA8-1784-4D29-9BFB-33112758C445}"/>
              </a:ext>
            </a:extLst>
          </p:cNvPr>
          <p:cNvSpPr/>
          <p:nvPr/>
        </p:nvSpPr>
        <p:spPr>
          <a:xfrm>
            <a:off x="107503" y="1024581"/>
            <a:ext cx="8352927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844" indent="-233206">
              <a:lnSpc>
                <a:spcPts val="2173"/>
              </a:lnSpc>
              <a:spcBef>
                <a:spcPts val="65"/>
              </a:spcBef>
              <a:buChar char="•"/>
              <a:tabLst>
                <a:tab pos="241844" algn="l"/>
                <a:tab pos="242275" algn="l"/>
              </a:tabLst>
            </a:pP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Eri tasoilla olevaa vuoropuhelua</a:t>
            </a:r>
            <a:r>
              <a:rPr lang="fi-FI" sz="1800" spc="4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(arkidialogista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>
              <a:lnSpc>
                <a:spcPts val="2173"/>
              </a:lnSpc>
            </a:pP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uskonoppineiden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dialogiin)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32343" indent="-233206">
              <a:lnSpc>
                <a:spcPts val="2061"/>
              </a:lnSpc>
              <a:spcBef>
                <a:spcPts val="486"/>
              </a:spcBef>
              <a:buChar char="•"/>
              <a:tabLst>
                <a:tab pos="241844" algn="l"/>
                <a:tab pos="242275" algn="l"/>
              </a:tabLst>
            </a:pPr>
            <a:r>
              <a:rPr lang="fi-FI" sz="1800" spc="-20" dirty="0">
                <a:latin typeface="Calibri" panose="020F0502020204030204" pitchFamily="34" charset="0"/>
                <a:cs typeface="Calibri" panose="020F0502020204030204" pitchFamily="34" charset="0"/>
              </a:rPr>
              <a:t>Vaihdetaan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tietoa ja tuntemusta </a:t>
            </a:r>
            <a:r>
              <a:rPr lang="fi-FI" sz="1800" spc="-7" dirty="0">
                <a:latin typeface="Calibri" panose="020F0502020204030204" pitchFamily="34" charset="0"/>
                <a:cs typeface="Calibri" panose="020F0502020204030204" pitchFamily="34" charset="0"/>
              </a:rPr>
              <a:t>(myös 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asenteista, arvoista ja kokemuksista =</a:t>
            </a:r>
            <a:r>
              <a:rPr lang="fi-FI" sz="1800" spc="3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pyhyys)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spcBef>
                <a:spcPts val="194"/>
              </a:spcBef>
              <a:buChar char="•"/>
              <a:tabLst>
                <a:tab pos="241844" algn="l"/>
                <a:tab pos="242275" algn="l"/>
              </a:tabLst>
            </a:pP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Kunnioitetaan toisen</a:t>
            </a:r>
            <a:r>
              <a:rPr lang="fi-FI" sz="1800" spc="1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näkemystä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2275" marR="69530" indent="-233638">
              <a:lnSpc>
                <a:spcPts val="2061"/>
              </a:lnSpc>
              <a:spcBef>
                <a:spcPts val="483"/>
              </a:spcBef>
              <a:buChar char="•"/>
              <a:tabLst>
                <a:tab pos="241844" algn="l"/>
                <a:tab pos="242707" algn="l"/>
              </a:tabLst>
            </a:pP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Pyritään ”me/muut”-asetelmien haastamiseen </a:t>
            </a:r>
            <a:r>
              <a:rPr lang="fi-FI" sz="1800" spc="-7" dirty="0">
                <a:latin typeface="Calibri" panose="020F0502020204030204" pitchFamily="34" charset="0"/>
                <a:cs typeface="Calibri" panose="020F0502020204030204" pitchFamily="34" charset="0"/>
              </a:rPr>
              <a:t>ja 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omien ennakkoluulojemme</a:t>
            </a:r>
            <a:r>
              <a:rPr lang="fi-FI" sz="1800" spc="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haastamiseen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3455" indent="-233206">
              <a:lnSpc>
                <a:spcPts val="2054"/>
              </a:lnSpc>
              <a:spcBef>
                <a:spcPts val="459"/>
              </a:spcBef>
              <a:buChar char="•"/>
              <a:tabLst>
                <a:tab pos="241844" algn="l"/>
                <a:tab pos="242275" algn="l"/>
              </a:tabLst>
            </a:pPr>
            <a:r>
              <a:rPr lang="fi-FI" sz="1800" spc="-7" dirty="0">
                <a:latin typeface="Calibri" panose="020F0502020204030204" pitchFamily="34" charset="0"/>
                <a:cs typeface="Calibri" panose="020F0502020204030204" pitchFamily="34" charset="0"/>
              </a:rPr>
              <a:t>Viranomaiset </a:t>
            </a:r>
            <a:r>
              <a:rPr lang="fi-FI" sz="1800" spc="-3" dirty="0">
                <a:latin typeface="Calibri" panose="020F0502020204030204" pitchFamily="34" charset="0"/>
                <a:cs typeface="Calibri" panose="020F0502020204030204" pitchFamily="34" charset="0"/>
              </a:rPr>
              <a:t>ja kansalaisyhteiskunnan toimijat ovat viime vuosina yhä enemmän havahtuneet tämän tarpeeseen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Sisällön paikkamerkki 5">
            <a:extLst>
              <a:ext uri="{FF2B5EF4-FFF2-40B4-BE49-F238E27FC236}">
                <a16:creationId xmlns:a16="http://schemas.microsoft.com/office/drawing/2014/main" id="{EA9325F5-D500-486A-A560-9D752E97A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0417"/>
            <a:ext cx="4121130" cy="1584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841" y="702462"/>
            <a:ext cx="5472607" cy="678392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lang="fi-FI" sz="2176" dirty="0">
                <a:latin typeface="Calibri"/>
                <a:cs typeface="Calibri"/>
              </a:rPr>
              <a:t>Uskonto- ja </a:t>
            </a:r>
            <a:r>
              <a:rPr lang="fi-FI" sz="2176" dirty="0" err="1">
                <a:latin typeface="Calibri"/>
                <a:cs typeface="Calibri"/>
              </a:rPr>
              <a:t>katsomusd</a:t>
            </a:r>
            <a:r>
              <a:rPr sz="2176" dirty="0" err="1">
                <a:latin typeface="Calibri"/>
                <a:cs typeface="Calibri"/>
              </a:rPr>
              <a:t>ialogin</a:t>
            </a:r>
            <a:r>
              <a:rPr sz="2176" spc="-54" dirty="0">
                <a:latin typeface="Calibri"/>
                <a:cs typeface="Calibri"/>
              </a:rPr>
              <a:t> </a:t>
            </a:r>
            <a:r>
              <a:rPr sz="2176" spc="-14" dirty="0" err="1">
                <a:latin typeface="Calibri"/>
                <a:cs typeface="Calibri"/>
              </a:rPr>
              <a:t>tavoi</a:t>
            </a:r>
            <a:r>
              <a:rPr lang="fi-FI" sz="2176" spc="-14" dirty="0">
                <a:latin typeface="Calibri"/>
                <a:cs typeface="Calibri"/>
              </a:rPr>
              <a:t>t</a:t>
            </a:r>
            <a:r>
              <a:rPr sz="2176" spc="-14" dirty="0" err="1">
                <a:latin typeface="Calibri"/>
                <a:cs typeface="Calibri"/>
              </a:rPr>
              <a:t>te</a:t>
            </a:r>
            <a:r>
              <a:rPr lang="fi-FI" sz="2176" spc="-14" dirty="0" err="1">
                <a:latin typeface="Calibri"/>
                <a:cs typeface="Calibri"/>
              </a:rPr>
              <a:t>ena</a:t>
            </a:r>
            <a:r>
              <a:rPr lang="fi-FI" sz="2176" spc="-14" dirty="0">
                <a:latin typeface="Calibri"/>
                <a:cs typeface="Calibri"/>
              </a:rPr>
              <a:t> on: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5" y="1923678"/>
            <a:ext cx="8712965" cy="2682600"/>
          </a:xfrm>
          <a:prstGeom prst="rect">
            <a:avLst/>
          </a:prstGeom>
        </p:spPr>
        <p:txBody>
          <a:bodyPr vert="horz" wrap="square" lIns="0" tIns="129991" rIns="0" bIns="0" rtlCol="0">
            <a:spAutoFit/>
          </a:bodyPr>
          <a:lstStyle/>
          <a:p>
            <a:pPr marL="8637">
              <a:spcBef>
                <a:spcPts val="956"/>
              </a:spcBef>
              <a:buSzPct val="44642"/>
              <a:tabLst>
                <a:tab pos="228456" algn="l"/>
              </a:tabLst>
            </a:pPr>
            <a:endParaRPr lang="fi-FI" sz="1904" b="1" spc="-10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b="1" spc="-10" dirty="0" err="1">
                <a:latin typeface="Calibri"/>
                <a:cs typeface="Calibri"/>
              </a:rPr>
              <a:t>taito</a:t>
            </a:r>
            <a:r>
              <a:rPr sz="1904" b="1" spc="-10" dirty="0">
                <a:latin typeface="Calibri"/>
                <a:cs typeface="Calibri"/>
              </a:rPr>
              <a:t> </a:t>
            </a:r>
            <a:r>
              <a:rPr sz="1904" b="1" spc="-17" dirty="0">
                <a:latin typeface="Calibri"/>
                <a:cs typeface="Calibri"/>
              </a:rPr>
              <a:t>kohdata </a:t>
            </a:r>
            <a:r>
              <a:rPr sz="1904" spc="-3" dirty="0">
                <a:latin typeface="Calibri"/>
                <a:cs typeface="Calibri"/>
              </a:rPr>
              <a:t>erilaisia </a:t>
            </a:r>
            <a:r>
              <a:rPr sz="1904" spc="-10" dirty="0">
                <a:latin typeface="Calibri"/>
                <a:cs typeface="Calibri"/>
              </a:rPr>
              <a:t>katsomuksia </a:t>
            </a:r>
            <a:r>
              <a:rPr sz="1904" spc="-3" dirty="0">
                <a:latin typeface="Calibri"/>
                <a:cs typeface="Calibri"/>
              </a:rPr>
              <a:t>ja</a:t>
            </a:r>
            <a:r>
              <a:rPr sz="1904" spc="75" dirty="0">
                <a:latin typeface="Calibri"/>
                <a:cs typeface="Calibri"/>
              </a:rPr>
              <a:t> </a:t>
            </a:r>
            <a:r>
              <a:rPr sz="1904" spc="-7" dirty="0">
                <a:latin typeface="Calibri"/>
                <a:cs typeface="Calibri"/>
              </a:rPr>
              <a:t>niiden</a:t>
            </a:r>
            <a:endParaRPr sz="1904" dirty="0">
              <a:latin typeface="Calibri"/>
              <a:cs typeface="Calibri"/>
            </a:endParaRPr>
          </a:p>
          <a:p>
            <a:pPr marL="228024"/>
            <a:r>
              <a:rPr sz="1904" spc="-14" dirty="0">
                <a:latin typeface="Calibri"/>
                <a:cs typeface="Calibri"/>
              </a:rPr>
              <a:t>taustalla </a:t>
            </a:r>
            <a:r>
              <a:rPr sz="1904" spc="-7" dirty="0">
                <a:latin typeface="Calibri"/>
                <a:cs typeface="Calibri"/>
              </a:rPr>
              <a:t>olevia </a:t>
            </a:r>
            <a:r>
              <a:rPr sz="1904" spc="-10" dirty="0">
                <a:latin typeface="Calibri"/>
                <a:cs typeface="Calibri"/>
              </a:rPr>
              <a:t>kulttuureja</a:t>
            </a:r>
            <a:r>
              <a:rPr sz="1904" spc="54" dirty="0">
                <a:latin typeface="Calibri"/>
                <a:cs typeface="Calibri"/>
              </a:rPr>
              <a:t> </a:t>
            </a:r>
            <a:r>
              <a:rPr sz="1904" spc="-14" dirty="0">
                <a:latin typeface="Calibri"/>
                <a:cs typeface="Calibri"/>
              </a:rPr>
              <a:t>sekä</a:t>
            </a:r>
            <a:endParaRPr sz="1904" dirty="0">
              <a:latin typeface="Calibri"/>
              <a:cs typeface="Calibri"/>
            </a:endParaRPr>
          </a:p>
          <a:p>
            <a:pPr marL="228024" marR="259118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24" dirty="0">
                <a:latin typeface="Calibri"/>
                <a:cs typeface="Calibri"/>
              </a:rPr>
              <a:t>käydä </a:t>
            </a:r>
            <a:r>
              <a:rPr sz="1904" spc="-7" dirty="0">
                <a:latin typeface="Calibri"/>
                <a:cs typeface="Calibri"/>
              </a:rPr>
              <a:t>dialogia </a:t>
            </a:r>
            <a:r>
              <a:rPr sz="1904" spc="-14" dirty="0">
                <a:latin typeface="Calibri"/>
                <a:cs typeface="Calibri"/>
              </a:rPr>
              <a:t>omasta katsomuksestaan </a:t>
            </a:r>
            <a:r>
              <a:rPr sz="1904" spc="-10" dirty="0">
                <a:latin typeface="Calibri"/>
                <a:cs typeface="Calibri"/>
              </a:rPr>
              <a:t>käsin </a:t>
            </a:r>
            <a:r>
              <a:rPr sz="1904" spc="-7" dirty="0">
                <a:latin typeface="Calibri"/>
                <a:cs typeface="Calibri"/>
              </a:rPr>
              <a:t>ja  </a:t>
            </a:r>
            <a:r>
              <a:rPr sz="1904" spc="-10" dirty="0">
                <a:latin typeface="Calibri"/>
                <a:cs typeface="Calibri"/>
              </a:rPr>
              <a:t>muita</a:t>
            </a:r>
            <a:r>
              <a:rPr sz="1904" spc="3" dirty="0">
                <a:latin typeface="Calibri"/>
                <a:cs typeface="Calibri"/>
              </a:rPr>
              <a:t> </a:t>
            </a:r>
            <a:r>
              <a:rPr sz="1904" b="1" spc="-10" dirty="0">
                <a:latin typeface="Calibri"/>
                <a:cs typeface="Calibri"/>
              </a:rPr>
              <a:t>kunnioittaen</a:t>
            </a:r>
            <a:r>
              <a:rPr sz="1904" spc="-10" dirty="0">
                <a:latin typeface="Calibri"/>
                <a:cs typeface="Calibri"/>
              </a:rPr>
              <a:t>.</a:t>
            </a:r>
            <a:endParaRPr sz="1904" dirty="0">
              <a:latin typeface="Calibri"/>
              <a:cs typeface="Calibri"/>
            </a:endParaRPr>
          </a:p>
          <a:p>
            <a:pPr marL="228024" indent="-219387">
              <a:spcBef>
                <a:spcPts val="949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10" dirty="0">
                <a:latin typeface="Calibri"/>
                <a:cs typeface="Calibri"/>
              </a:rPr>
              <a:t>Tieto </a:t>
            </a:r>
            <a:r>
              <a:rPr sz="1904" spc="-14" dirty="0">
                <a:latin typeface="Calibri"/>
                <a:cs typeface="Calibri"/>
              </a:rPr>
              <a:t>omasta </a:t>
            </a:r>
            <a:r>
              <a:rPr sz="1904" spc="-3" dirty="0">
                <a:latin typeface="Calibri"/>
                <a:cs typeface="Calibri"/>
              </a:rPr>
              <a:t>ja eri </a:t>
            </a:r>
            <a:r>
              <a:rPr sz="1904" spc="-14" dirty="0">
                <a:latin typeface="Calibri"/>
                <a:cs typeface="Calibri"/>
              </a:rPr>
              <a:t>kulttuureista </a:t>
            </a:r>
            <a:r>
              <a:rPr sz="1904" b="1" spc="-3" dirty="0">
                <a:latin typeface="Calibri"/>
                <a:cs typeface="Calibri"/>
              </a:rPr>
              <a:t>lisää</a:t>
            </a:r>
            <a:r>
              <a:rPr sz="1904" b="1" spc="75" dirty="0">
                <a:latin typeface="Calibri"/>
                <a:cs typeface="Calibri"/>
              </a:rPr>
              <a:t> </a:t>
            </a:r>
            <a:r>
              <a:rPr sz="1904" b="1" spc="-7" dirty="0">
                <a:latin typeface="Calibri"/>
                <a:cs typeface="Calibri"/>
              </a:rPr>
              <a:t>ymmärrystä</a:t>
            </a:r>
            <a:r>
              <a:rPr sz="1904" spc="-7" dirty="0">
                <a:latin typeface="Calibri"/>
                <a:cs typeface="Calibri"/>
              </a:rPr>
              <a:t>,</a:t>
            </a:r>
            <a:endParaRPr sz="1904" dirty="0">
              <a:latin typeface="Calibri"/>
              <a:cs typeface="Calibri"/>
            </a:endParaRPr>
          </a:p>
          <a:p>
            <a:pPr marL="282871" indent="-274233">
              <a:spcBef>
                <a:spcPts val="956"/>
              </a:spcBef>
              <a:buSzPct val="44642"/>
              <a:buFont typeface="Arial"/>
              <a:buChar char="●"/>
              <a:tabLst>
                <a:tab pos="282871" algn="l"/>
                <a:tab pos="283302" algn="l"/>
              </a:tabLst>
            </a:pPr>
            <a:r>
              <a:rPr sz="1904" spc="-14" dirty="0">
                <a:latin typeface="Calibri"/>
                <a:cs typeface="Calibri"/>
              </a:rPr>
              <a:t>joka </a:t>
            </a:r>
            <a:r>
              <a:rPr sz="1904" spc="-10" dirty="0">
                <a:latin typeface="Calibri"/>
                <a:cs typeface="Calibri"/>
              </a:rPr>
              <a:t>puolestaan </a:t>
            </a:r>
            <a:r>
              <a:rPr sz="1904" b="1" spc="-10" dirty="0">
                <a:latin typeface="Calibri"/>
                <a:cs typeface="Calibri"/>
              </a:rPr>
              <a:t>vähentää ennakkoluuloja</a:t>
            </a:r>
            <a:r>
              <a:rPr sz="1904" b="1" spc="109" dirty="0">
                <a:latin typeface="Calibri"/>
                <a:cs typeface="Calibri"/>
              </a:rPr>
              <a:t> </a:t>
            </a:r>
            <a:r>
              <a:rPr sz="1904" spc="-3" dirty="0">
                <a:latin typeface="Calibri"/>
                <a:cs typeface="Calibri"/>
              </a:rPr>
              <a:t>ja</a:t>
            </a:r>
            <a:endParaRPr sz="1904" dirty="0">
              <a:latin typeface="Calibri"/>
              <a:cs typeface="Calibri"/>
            </a:endParaRPr>
          </a:p>
          <a:p>
            <a:pPr marL="228024"/>
            <a:r>
              <a:rPr sz="1904" b="1" spc="-10" dirty="0">
                <a:latin typeface="Calibri"/>
                <a:cs typeface="Calibri"/>
              </a:rPr>
              <a:t>edistää ihmisoikeuksien</a:t>
            </a:r>
            <a:r>
              <a:rPr sz="1904" b="1" spc="41" dirty="0">
                <a:latin typeface="Calibri"/>
                <a:cs typeface="Calibri"/>
              </a:rPr>
              <a:t> </a:t>
            </a:r>
            <a:r>
              <a:rPr sz="1904" b="1" spc="-10" dirty="0">
                <a:latin typeface="Calibri"/>
                <a:cs typeface="Calibri"/>
              </a:rPr>
              <a:t>toteutumista</a:t>
            </a:r>
            <a:r>
              <a:rPr sz="1904" spc="-10" dirty="0">
                <a:latin typeface="Calibri"/>
                <a:cs typeface="Calibri"/>
              </a:rPr>
              <a:t>.</a:t>
            </a:r>
            <a:endParaRPr sz="1904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5DAEC78E-B951-4A87-8966-E2818CFE7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2" y="504812"/>
            <a:ext cx="2608458" cy="17362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531929"/>
            <a:ext cx="5616624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3" dirty="0">
                <a:latin typeface="Calibri"/>
                <a:cs typeface="Calibri"/>
              </a:rPr>
              <a:t>Dialogin</a:t>
            </a:r>
            <a:r>
              <a:rPr sz="2800" spc="-31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muotoja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688" y="1563638"/>
            <a:ext cx="6442493" cy="3029942"/>
          </a:xfrm>
          <a:prstGeom prst="rect">
            <a:avLst/>
          </a:prstGeom>
        </p:spPr>
        <p:txBody>
          <a:bodyPr vert="horz" wrap="square" lIns="0" tIns="66939" rIns="0" bIns="0" rtlCol="0">
            <a:spAutoFit/>
          </a:bodyPr>
          <a:lstStyle/>
          <a:p>
            <a:pPr marL="241844" indent="-233206">
              <a:spcBef>
                <a:spcPts val="527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b="1" spc="-3" dirty="0">
                <a:latin typeface="Calibri"/>
                <a:cs typeface="Calibri"/>
              </a:rPr>
              <a:t>Arjen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7" dirty="0">
                <a:latin typeface="Calibri"/>
                <a:cs typeface="Calibri"/>
              </a:rPr>
              <a:t>vuoropuhelu</a:t>
            </a:r>
            <a:endParaRPr sz="2000" dirty="0">
              <a:latin typeface="Calibri"/>
              <a:cs typeface="Calibri"/>
            </a:endParaRPr>
          </a:p>
          <a:p>
            <a:pPr marL="241844" marR="3455" indent="-233206">
              <a:spcBef>
                <a:spcPts val="45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b="1" spc="-24" dirty="0">
                <a:latin typeface="Calibri"/>
                <a:cs typeface="Calibri"/>
              </a:rPr>
              <a:t>Toiminnan </a:t>
            </a:r>
            <a:r>
              <a:rPr sz="2000" b="1" spc="-7" dirty="0">
                <a:latin typeface="Calibri"/>
                <a:cs typeface="Calibri"/>
              </a:rPr>
              <a:t>vuoropuhelu. </a:t>
            </a:r>
            <a:r>
              <a:rPr sz="2000" spc="-10" dirty="0">
                <a:latin typeface="Calibri"/>
                <a:cs typeface="Calibri"/>
              </a:rPr>
              <a:t>Jaetaan yhteisiä </a:t>
            </a:r>
            <a:r>
              <a:rPr sz="2000" spc="-7" dirty="0">
                <a:latin typeface="Calibri"/>
                <a:cs typeface="Calibri"/>
              </a:rPr>
              <a:t>huolia,  </a:t>
            </a:r>
            <a:r>
              <a:rPr sz="2000" spc="-10" dirty="0">
                <a:latin typeface="Calibri"/>
                <a:cs typeface="Calibri"/>
              </a:rPr>
              <a:t>kiinnostuksia </a:t>
            </a:r>
            <a:r>
              <a:rPr sz="2000" spc="-3" dirty="0">
                <a:latin typeface="Calibri"/>
                <a:cs typeface="Calibri"/>
              </a:rPr>
              <a:t>ja </a:t>
            </a:r>
            <a:r>
              <a:rPr sz="2000" spc="-7" dirty="0">
                <a:latin typeface="Calibri"/>
                <a:cs typeface="Calibri"/>
              </a:rPr>
              <a:t>taloudellisia, </a:t>
            </a:r>
            <a:r>
              <a:rPr sz="2000" spc="-14" dirty="0">
                <a:latin typeface="Calibri"/>
                <a:cs typeface="Calibri"/>
              </a:rPr>
              <a:t>ekologisia </a:t>
            </a:r>
            <a:r>
              <a:rPr sz="2000" spc="-3" dirty="0">
                <a:latin typeface="Calibri"/>
                <a:cs typeface="Calibri"/>
              </a:rPr>
              <a:t>ja sosiaalisia  </a:t>
            </a:r>
            <a:r>
              <a:rPr sz="2000" spc="-17" dirty="0">
                <a:latin typeface="Calibri"/>
                <a:cs typeface="Calibri"/>
              </a:rPr>
              <a:t>tavoitteita</a:t>
            </a:r>
            <a:endParaRPr sz="2000" dirty="0">
              <a:latin typeface="Calibri"/>
              <a:cs typeface="Calibri"/>
            </a:endParaRPr>
          </a:p>
          <a:p>
            <a:pPr marL="241844" marR="330376" indent="-233206">
              <a:spcBef>
                <a:spcPts val="45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b="1" spc="-7" dirty="0">
                <a:latin typeface="Calibri"/>
                <a:cs typeface="Calibri"/>
              </a:rPr>
              <a:t>Spiritualiteetin dialogi tai </a:t>
            </a:r>
            <a:r>
              <a:rPr sz="2000" b="1" spc="-17" dirty="0">
                <a:latin typeface="Calibri"/>
                <a:cs typeface="Calibri"/>
              </a:rPr>
              <a:t>kokemuksen  </a:t>
            </a:r>
            <a:r>
              <a:rPr sz="2000" b="1" spc="-7" dirty="0">
                <a:latin typeface="Calibri"/>
                <a:cs typeface="Calibri"/>
              </a:rPr>
              <a:t>vuoropuhelu. </a:t>
            </a:r>
            <a:r>
              <a:rPr sz="2000" spc="-14" dirty="0">
                <a:latin typeface="Calibri"/>
                <a:cs typeface="Calibri"/>
              </a:rPr>
              <a:t>Yhteyttä </a:t>
            </a:r>
            <a:r>
              <a:rPr sz="2000" spc="-3" dirty="0">
                <a:latin typeface="Calibri"/>
                <a:cs typeface="Calibri"/>
              </a:rPr>
              <a:t>eri </a:t>
            </a:r>
            <a:r>
              <a:rPr sz="2000" spc="-17" dirty="0">
                <a:latin typeface="Calibri"/>
                <a:cs typeface="Calibri"/>
              </a:rPr>
              <a:t>uskontojen </a:t>
            </a:r>
            <a:r>
              <a:rPr sz="2000" spc="-10" dirty="0">
                <a:latin typeface="Calibri"/>
                <a:cs typeface="Calibri"/>
              </a:rPr>
              <a:t>edustajien  </a:t>
            </a:r>
            <a:r>
              <a:rPr sz="2000" spc="-20" dirty="0">
                <a:latin typeface="Calibri"/>
                <a:cs typeface="Calibri"/>
              </a:rPr>
              <a:t>kesken.</a:t>
            </a:r>
            <a:endParaRPr sz="2000" dirty="0">
              <a:latin typeface="Calibri"/>
              <a:cs typeface="Calibri"/>
            </a:endParaRPr>
          </a:p>
          <a:p>
            <a:pPr marL="241844" marR="348514" indent="-233206">
              <a:spcBef>
                <a:spcPts val="45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b="1" spc="-7" dirty="0">
                <a:latin typeface="Calibri"/>
                <a:cs typeface="Calibri"/>
              </a:rPr>
              <a:t>Asiantuntijoiden vuoropuhelu. </a:t>
            </a:r>
            <a:r>
              <a:rPr sz="2000" spc="-7" dirty="0">
                <a:latin typeface="Calibri"/>
                <a:cs typeface="Calibri"/>
              </a:rPr>
              <a:t>Tieteellisesti,  </a:t>
            </a:r>
            <a:r>
              <a:rPr sz="2000" spc="-10" dirty="0">
                <a:latin typeface="Calibri"/>
                <a:cs typeface="Calibri"/>
              </a:rPr>
              <a:t>katsomuksellisesti </a:t>
            </a:r>
            <a:r>
              <a:rPr sz="2000" spc="-14" dirty="0">
                <a:latin typeface="Calibri"/>
                <a:cs typeface="Calibri"/>
              </a:rPr>
              <a:t>tai </a:t>
            </a:r>
            <a:r>
              <a:rPr sz="2000" spc="-10" dirty="0">
                <a:latin typeface="Calibri"/>
                <a:cs typeface="Calibri"/>
              </a:rPr>
              <a:t>uskonnollisesti </a:t>
            </a:r>
            <a:r>
              <a:rPr sz="2000" spc="-7" dirty="0">
                <a:latin typeface="Calibri"/>
                <a:cs typeface="Calibri"/>
              </a:rPr>
              <a:t>oppineiden  </a:t>
            </a:r>
            <a:r>
              <a:rPr sz="2000" spc="-17" dirty="0">
                <a:latin typeface="Calibri"/>
                <a:cs typeface="Calibri"/>
              </a:rPr>
              <a:t>välistä</a:t>
            </a:r>
            <a:r>
              <a:rPr sz="2000" spc="-7" dirty="0">
                <a:latin typeface="Calibri"/>
                <a:cs typeface="Calibri"/>
              </a:rPr>
              <a:t> vuoropuhelua.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4967331D-7FC5-4F55-9F91-DEB7CDF53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00" y="755515"/>
            <a:ext cx="1983601" cy="18162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51" y="513159"/>
            <a:ext cx="6547213" cy="469605"/>
          </a:xfrm>
          <a:prstGeom prst="rect">
            <a:avLst/>
          </a:prstGeom>
        </p:spPr>
        <p:txBody>
          <a:bodyPr vert="horz" wrap="square" lIns="0" tIns="9069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71"/>
              </a:spcBef>
            </a:pPr>
            <a:r>
              <a:rPr sz="2992" spc="-17" dirty="0">
                <a:latin typeface="Calibri"/>
                <a:cs typeface="Calibri"/>
              </a:rPr>
              <a:t>Riittääkö</a:t>
            </a:r>
            <a:r>
              <a:rPr sz="2992" spc="-20" dirty="0">
                <a:latin typeface="Calibri"/>
                <a:cs typeface="Calibri"/>
              </a:rPr>
              <a:t> </a:t>
            </a:r>
            <a:r>
              <a:rPr sz="2992" spc="-17" dirty="0">
                <a:latin typeface="Calibri"/>
                <a:cs typeface="Calibri"/>
              </a:rPr>
              <a:t>”suvaitsevaisuus”?</a:t>
            </a:r>
            <a:endParaRPr sz="2992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5630" y="1736915"/>
            <a:ext cx="4299669" cy="2704939"/>
          </a:xfrm>
          <a:prstGeom prst="rect">
            <a:avLst/>
          </a:prstGeom>
        </p:spPr>
        <p:txBody>
          <a:bodyPr vert="horz" wrap="square" lIns="0" tIns="35845" rIns="0" bIns="0" rtlCol="0">
            <a:spAutoFit/>
          </a:bodyPr>
          <a:lstStyle/>
          <a:p>
            <a:pPr marL="241844" marR="242707" indent="-233206">
              <a:lnSpc>
                <a:spcPct val="90000"/>
              </a:lnSpc>
              <a:spcBef>
                <a:spcPts val="28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0" dirty="0">
                <a:latin typeface="Calibri"/>
                <a:cs typeface="Calibri"/>
              </a:rPr>
              <a:t>Kun </a:t>
            </a:r>
            <a:r>
              <a:rPr sz="2400" spc="-3" dirty="0">
                <a:latin typeface="Calibri"/>
                <a:cs typeface="Calibri"/>
              </a:rPr>
              <a:t>suvaitsen  </a:t>
            </a:r>
            <a:r>
              <a:rPr sz="2400" spc="-7" dirty="0">
                <a:latin typeface="Calibri"/>
                <a:cs typeface="Calibri"/>
              </a:rPr>
              <a:t>erilaisuutta, </a:t>
            </a:r>
            <a:r>
              <a:rPr sz="2400" spc="-3" dirty="0">
                <a:latin typeface="Calibri"/>
                <a:cs typeface="Calibri"/>
              </a:rPr>
              <a:t>asetun </a:t>
            </a:r>
            <a:r>
              <a:rPr sz="2400" dirty="0">
                <a:latin typeface="Calibri"/>
                <a:cs typeface="Calibri"/>
              </a:rPr>
              <a:t>ylä-  </a:t>
            </a:r>
            <a:r>
              <a:rPr sz="2400" spc="-10" dirty="0">
                <a:latin typeface="Calibri"/>
                <a:cs typeface="Calibri"/>
              </a:rPr>
              <a:t>tai</a:t>
            </a:r>
            <a:r>
              <a:rPr sz="2400" spc="-3" dirty="0">
                <a:latin typeface="Calibri"/>
                <a:cs typeface="Calibri"/>
              </a:rPr>
              <a:t> alapuolelle.</a:t>
            </a:r>
            <a:endParaRPr sz="2400" dirty="0">
              <a:latin typeface="Calibri"/>
              <a:cs typeface="Calibri"/>
            </a:endParaRPr>
          </a:p>
          <a:p>
            <a:pPr marL="241844" marR="3455" indent="-233206">
              <a:lnSpc>
                <a:spcPct val="90100"/>
              </a:lnSpc>
              <a:spcBef>
                <a:spcPts val="42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24" dirty="0">
                <a:latin typeface="Calibri"/>
                <a:cs typeface="Calibri"/>
              </a:rPr>
              <a:t>Tavoitteena  </a:t>
            </a:r>
            <a:r>
              <a:rPr sz="2400" spc="-3" dirty="0">
                <a:latin typeface="Calibri"/>
                <a:cs typeface="Calibri"/>
              </a:rPr>
              <a:t>moninaisuuden  </a:t>
            </a:r>
            <a:r>
              <a:rPr sz="2400" spc="-7" dirty="0">
                <a:latin typeface="Calibri"/>
                <a:cs typeface="Calibri"/>
              </a:rPr>
              <a:t>kunnioittaminen </a:t>
            </a:r>
            <a:r>
              <a:rPr sz="2400" spc="-3" dirty="0">
                <a:latin typeface="Calibri"/>
                <a:cs typeface="Calibri"/>
              </a:rPr>
              <a:t>ja</a:t>
            </a:r>
            <a:r>
              <a:rPr sz="2400" spc="-44" dirty="0">
                <a:latin typeface="Calibri"/>
                <a:cs typeface="Calibri"/>
              </a:rPr>
              <a:t> </a:t>
            </a:r>
            <a:r>
              <a:rPr sz="2400" spc="-3" dirty="0">
                <a:latin typeface="Calibri"/>
                <a:cs typeface="Calibri"/>
              </a:rPr>
              <a:t>dialogi</a:t>
            </a:r>
            <a:endParaRPr sz="2400" dirty="0">
              <a:latin typeface="Calibri"/>
              <a:cs typeface="Calibri"/>
            </a:endParaRPr>
          </a:p>
          <a:p>
            <a:pPr marL="241844" marR="188292" indent="-233206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3" dirty="0">
                <a:latin typeface="Calibri"/>
                <a:cs typeface="Calibri"/>
              </a:rPr>
              <a:t>Dialogissa asetun </a:t>
            </a:r>
            <a:r>
              <a:rPr sz="2400" spc="-7" dirty="0">
                <a:latin typeface="Calibri"/>
                <a:cs typeface="Calibri"/>
              </a:rPr>
              <a:t>toisen  </a:t>
            </a:r>
            <a:r>
              <a:rPr sz="2400" spc="-3" dirty="0">
                <a:latin typeface="Calibri"/>
                <a:cs typeface="Calibri"/>
              </a:rPr>
              <a:t>asemaan: jaan ja  </a:t>
            </a:r>
            <a:r>
              <a:rPr sz="2400" spc="-10" dirty="0">
                <a:latin typeface="Calibri"/>
                <a:cs typeface="Calibri"/>
              </a:rPr>
              <a:t>vastaanotan</a:t>
            </a:r>
            <a:endParaRPr sz="2400" dirty="0">
              <a:latin typeface="Calibri"/>
              <a:cs typeface="Calibri"/>
            </a:endParaRPr>
          </a:p>
          <a:p>
            <a:pPr marL="241844" marR="101488" indent="-233206">
              <a:lnSpc>
                <a:spcPts val="1911"/>
              </a:lnSpc>
              <a:spcBef>
                <a:spcPts val="45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3" dirty="0">
                <a:latin typeface="Calibri"/>
                <a:cs typeface="Calibri"/>
              </a:rPr>
              <a:t>Eri </a:t>
            </a:r>
            <a:r>
              <a:rPr sz="2400" spc="-7" dirty="0">
                <a:latin typeface="Calibri"/>
                <a:cs typeface="Calibri"/>
              </a:rPr>
              <a:t>katsomusten </a:t>
            </a:r>
            <a:r>
              <a:rPr sz="2400" spc="-3" dirty="0">
                <a:latin typeface="Calibri"/>
                <a:cs typeface="Calibri"/>
              </a:rPr>
              <a:t>läsnäolo  </a:t>
            </a:r>
            <a:r>
              <a:rPr sz="2400" spc="-7" dirty="0">
                <a:latin typeface="Calibri"/>
                <a:cs typeface="Calibri"/>
              </a:rPr>
              <a:t>multifaith-periaate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9574" y="645152"/>
            <a:ext cx="1131370" cy="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object 25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2A9E37D8-C54A-4B19-A017-0E0CF8870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1531622"/>
            <a:ext cx="4299673" cy="2868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104" y="463862"/>
            <a:ext cx="8424927" cy="385428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48" spc="-3" dirty="0">
                <a:latin typeface="Calibri"/>
                <a:cs typeface="Calibri"/>
              </a:rPr>
              <a:t>Dialogia </a:t>
            </a:r>
            <a:r>
              <a:rPr sz="2448" spc="-10" dirty="0">
                <a:latin typeface="Calibri"/>
                <a:cs typeface="Calibri"/>
              </a:rPr>
              <a:t>voi</a:t>
            </a:r>
            <a:r>
              <a:rPr sz="2448" spc="-31" dirty="0">
                <a:latin typeface="Calibri"/>
                <a:cs typeface="Calibri"/>
              </a:rPr>
              <a:t> </a:t>
            </a:r>
            <a:r>
              <a:rPr sz="2448" spc="-17" dirty="0">
                <a:latin typeface="Calibri"/>
                <a:cs typeface="Calibri"/>
              </a:rPr>
              <a:t>kehittää</a:t>
            </a:r>
            <a:endParaRPr sz="2448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28" y="978468"/>
            <a:ext cx="6966579" cy="353026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41844" indent="-233206">
              <a:spcBef>
                <a:spcPts val="68"/>
              </a:spcBef>
              <a:buFont typeface="Arial"/>
              <a:buChar char="•"/>
              <a:tabLst>
                <a:tab pos="241844" algn="l"/>
                <a:tab pos="242275" algn="l"/>
                <a:tab pos="4824779" algn="l"/>
              </a:tabLst>
            </a:pPr>
            <a:r>
              <a:rPr sz="1632" b="1" spc="-3" dirty="0">
                <a:latin typeface="Calibri"/>
                <a:cs typeface="Calibri"/>
              </a:rPr>
              <a:t>Kieltäminen</a:t>
            </a:r>
            <a:r>
              <a:rPr sz="1632" spc="-3" dirty="0">
                <a:latin typeface="Calibri"/>
                <a:cs typeface="Calibri"/>
              </a:rPr>
              <a:t>: </a:t>
            </a:r>
            <a:r>
              <a:rPr sz="1632" spc="-31" dirty="0">
                <a:latin typeface="Calibri"/>
                <a:cs typeface="Calibri"/>
              </a:rPr>
              <a:t>Toisten </a:t>
            </a:r>
            <a:r>
              <a:rPr sz="1632" spc="-10" dirty="0">
                <a:latin typeface="Calibri"/>
                <a:cs typeface="Calibri"/>
              </a:rPr>
              <a:t>katsomukset eivät</a:t>
            </a:r>
            <a:r>
              <a:rPr sz="1632" spc="58" dirty="0">
                <a:latin typeface="Calibri"/>
                <a:cs typeface="Calibri"/>
              </a:rPr>
              <a:t> </a:t>
            </a:r>
            <a:r>
              <a:rPr sz="1632" dirty="0">
                <a:latin typeface="Calibri"/>
                <a:cs typeface="Calibri"/>
              </a:rPr>
              <a:t>liity elämääni	</a:t>
            </a:r>
            <a:r>
              <a:rPr sz="1632" spc="-3" dirty="0">
                <a:latin typeface="Calibri"/>
                <a:cs typeface="Calibri"/>
              </a:rPr>
              <a:t>-&gt;</a:t>
            </a:r>
            <a:endParaRPr sz="1632" dirty="0">
              <a:latin typeface="Calibri"/>
              <a:cs typeface="Calibri"/>
            </a:endParaRPr>
          </a:p>
          <a:p>
            <a:pPr marL="241844"/>
            <a:r>
              <a:rPr sz="1632" spc="-7" dirty="0">
                <a:latin typeface="Calibri"/>
                <a:cs typeface="Calibri"/>
              </a:rPr>
              <a:t>kiinnostuksen</a:t>
            </a:r>
            <a:r>
              <a:rPr sz="1632" spc="-3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herääminen</a:t>
            </a:r>
            <a:endParaRPr sz="1632" dirty="0">
              <a:latin typeface="Calibri"/>
              <a:cs typeface="Calibri"/>
            </a:endParaRPr>
          </a:p>
          <a:p>
            <a:pPr marL="241844" marR="1064112" indent="-233206">
              <a:spcBef>
                <a:spcPts val="39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632" b="1" spc="-24" dirty="0">
                <a:latin typeface="Calibri"/>
                <a:cs typeface="Calibri"/>
              </a:rPr>
              <a:t>Torjunta:</a:t>
            </a:r>
            <a:r>
              <a:rPr sz="1632" spc="-24" dirty="0">
                <a:latin typeface="Calibri"/>
                <a:cs typeface="Calibri"/>
              </a:rPr>
              <a:t> </a:t>
            </a:r>
            <a:r>
              <a:rPr sz="1632" spc="-31" dirty="0">
                <a:latin typeface="Calibri"/>
                <a:cs typeface="Calibri"/>
              </a:rPr>
              <a:t>Toisten </a:t>
            </a:r>
            <a:r>
              <a:rPr sz="1632" spc="-7" dirty="0">
                <a:latin typeface="Calibri"/>
                <a:cs typeface="Calibri"/>
              </a:rPr>
              <a:t>katsomukset </a:t>
            </a:r>
            <a:r>
              <a:rPr sz="1632" spc="-17" dirty="0">
                <a:latin typeface="Calibri"/>
                <a:cs typeface="Calibri"/>
              </a:rPr>
              <a:t>ovat </a:t>
            </a:r>
            <a:r>
              <a:rPr sz="1632" spc="-10" dirty="0">
                <a:latin typeface="Calibri"/>
                <a:cs typeface="Calibri"/>
              </a:rPr>
              <a:t>uhka </a:t>
            </a:r>
            <a:r>
              <a:rPr sz="1632" spc="-3" dirty="0">
                <a:latin typeface="Calibri"/>
                <a:cs typeface="Calibri"/>
              </a:rPr>
              <a:t>-&gt; </a:t>
            </a:r>
            <a:r>
              <a:rPr sz="1632" spc="-7" dirty="0">
                <a:latin typeface="Calibri"/>
                <a:cs typeface="Calibri"/>
              </a:rPr>
              <a:t>toisen  kuunteleminen, ihmisyyden</a:t>
            </a:r>
            <a:r>
              <a:rPr sz="1632" spc="-14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huomaaminen</a:t>
            </a:r>
            <a:endParaRPr sz="1632" dirty="0">
              <a:latin typeface="Calibri"/>
              <a:cs typeface="Calibri"/>
            </a:endParaRPr>
          </a:p>
          <a:p>
            <a:pPr marL="241844" marR="77303" indent="-233206">
              <a:spcBef>
                <a:spcPts val="39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632" b="1" spc="-7" dirty="0">
                <a:latin typeface="Calibri"/>
                <a:cs typeface="Calibri"/>
              </a:rPr>
              <a:t>Erojen </a:t>
            </a:r>
            <a:r>
              <a:rPr sz="1632" b="1" spc="-10" dirty="0">
                <a:latin typeface="Calibri"/>
                <a:cs typeface="Calibri"/>
              </a:rPr>
              <a:t>vähättely</a:t>
            </a:r>
            <a:r>
              <a:rPr sz="1632" spc="-10" dirty="0">
                <a:latin typeface="Calibri"/>
                <a:cs typeface="Calibri"/>
              </a:rPr>
              <a:t>: </a:t>
            </a:r>
            <a:r>
              <a:rPr sz="1632" spc="-7" dirty="0">
                <a:latin typeface="Calibri"/>
                <a:cs typeface="Calibri"/>
              </a:rPr>
              <a:t>Katsomukset </a:t>
            </a:r>
            <a:r>
              <a:rPr sz="1632" spc="-17" dirty="0">
                <a:latin typeface="Calibri"/>
                <a:cs typeface="Calibri"/>
              </a:rPr>
              <a:t>ovat </a:t>
            </a:r>
            <a:r>
              <a:rPr sz="1632" spc="-10" dirty="0">
                <a:latin typeface="Calibri"/>
                <a:cs typeface="Calibri"/>
              </a:rPr>
              <a:t>oikeastaan </a:t>
            </a:r>
            <a:r>
              <a:rPr sz="1632" spc="-3" dirty="0">
                <a:latin typeface="Calibri"/>
                <a:cs typeface="Calibri"/>
              </a:rPr>
              <a:t>samanlaisia -&gt;  herkkyys </a:t>
            </a:r>
            <a:r>
              <a:rPr sz="1632" spc="-10" dirty="0">
                <a:latin typeface="Calibri"/>
                <a:cs typeface="Calibri"/>
              </a:rPr>
              <a:t>katsomusten </a:t>
            </a:r>
            <a:r>
              <a:rPr sz="1632" spc="-7" dirty="0">
                <a:latin typeface="Calibri"/>
                <a:cs typeface="Calibri"/>
              </a:rPr>
              <a:t>väliselle </a:t>
            </a:r>
            <a:r>
              <a:rPr sz="1632" spc="-3" dirty="0">
                <a:latin typeface="Calibri"/>
                <a:cs typeface="Calibri"/>
              </a:rPr>
              <a:t>ja sisäiselle</a:t>
            </a:r>
            <a:r>
              <a:rPr sz="1632" spc="7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moninaisuudelle</a:t>
            </a:r>
            <a:endParaRPr sz="1632" dirty="0">
              <a:latin typeface="Calibri"/>
              <a:cs typeface="Calibri"/>
            </a:endParaRPr>
          </a:p>
          <a:p>
            <a:pPr marL="241844" indent="-233206">
              <a:spcBef>
                <a:spcPts val="39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632" b="1" spc="-10" dirty="0">
                <a:latin typeface="Calibri"/>
                <a:cs typeface="Calibri"/>
              </a:rPr>
              <a:t>Hyväksyntä:</a:t>
            </a:r>
            <a:r>
              <a:rPr sz="1632" spc="-10" dirty="0">
                <a:latin typeface="Calibri"/>
                <a:cs typeface="Calibri"/>
              </a:rPr>
              <a:t> </a:t>
            </a:r>
            <a:r>
              <a:rPr sz="1632" spc="-17" dirty="0">
                <a:latin typeface="Calibri"/>
                <a:cs typeface="Calibri"/>
              </a:rPr>
              <a:t>Ymmärrän </a:t>
            </a:r>
            <a:r>
              <a:rPr sz="1632" spc="-3" dirty="0">
                <a:latin typeface="Calibri"/>
                <a:cs typeface="Calibri"/>
              </a:rPr>
              <a:t>ja </a:t>
            </a:r>
            <a:r>
              <a:rPr sz="1632" spc="-14" dirty="0">
                <a:latin typeface="Calibri"/>
                <a:cs typeface="Calibri"/>
              </a:rPr>
              <a:t>hyväksyn </a:t>
            </a:r>
            <a:r>
              <a:rPr sz="1632" spc="-10" dirty="0">
                <a:latin typeface="Calibri"/>
                <a:cs typeface="Calibri"/>
              </a:rPr>
              <a:t>katsomusten</a:t>
            </a:r>
            <a:r>
              <a:rPr sz="1632" spc="34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erilaisuuden</a:t>
            </a:r>
            <a:endParaRPr sz="1632" dirty="0">
              <a:latin typeface="Calibri"/>
              <a:cs typeface="Calibri"/>
            </a:endParaRPr>
          </a:p>
          <a:p>
            <a:pPr marL="241844">
              <a:spcBef>
                <a:spcPts val="3"/>
              </a:spcBef>
            </a:pPr>
            <a:r>
              <a:rPr sz="1632" spc="-3" dirty="0">
                <a:latin typeface="Calibri"/>
                <a:cs typeface="Calibri"/>
              </a:rPr>
              <a:t>-&gt; näkyvyyden ja tasa-arvon arviointi,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yhdessäolosta</a:t>
            </a:r>
            <a:endParaRPr sz="1632" dirty="0">
              <a:latin typeface="Calibri"/>
              <a:cs typeface="Calibri"/>
            </a:endParaRPr>
          </a:p>
          <a:p>
            <a:pPr marL="241844"/>
            <a:r>
              <a:rPr sz="1632" spc="-3" dirty="0">
                <a:latin typeface="Calibri"/>
                <a:cs typeface="Calibri"/>
              </a:rPr>
              <a:t>nauttiminen</a:t>
            </a:r>
            <a:endParaRPr sz="1632" dirty="0">
              <a:latin typeface="Calibri"/>
              <a:cs typeface="Calibri"/>
            </a:endParaRPr>
          </a:p>
          <a:p>
            <a:pPr marL="241844" indent="-233206">
              <a:spcBef>
                <a:spcPts val="39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632" b="1" spc="-3" dirty="0">
                <a:latin typeface="Calibri"/>
                <a:cs typeface="Calibri"/>
              </a:rPr>
              <a:t>Mukautuminen:</a:t>
            </a:r>
            <a:r>
              <a:rPr sz="1632" spc="-3" dirty="0">
                <a:latin typeface="Calibri"/>
                <a:cs typeface="Calibri"/>
              </a:rPr>
              <a:t> </a:t>
            </a:r>
            <a:r>
              <a:rPr sz="1632" spc="-20" dirty="0">
                <a:latin typeface="Calibri"/>
                <a:cs typeface="Calibri"/>
              </a:rPr>
              <a:t>Voin </a:t>
            </a:r>
            <a:r>
              <a:rPr sz="1632" spc="-7" dirty="0">
                <a:latin typeface="Calibri"/>
                <a:cs typeface="Calibri"/>
              </a:rPr>
              <a:t>toimia </a:t>
            </a:r>
            <a:r>
              <a:rPr sz="1632" spc="-10" dirty="0">
                <a:latin typeface="Calibri"/>
                <a:cs typeface="Calibri"/>
              </a:rPr>
              <a:t>toisten katsomusten</a:t>
            </a:r>
            <a:r>
              <a:rPr sz="1632" spc="3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näkyvyyden</a:t>
            </a:r>
            <a:endParaRPr sz="1632" dirty="0">
              <a:latin typeface="Calibri"/>
              <a:cs typeface="Calibri"/>
            </a:endParaRPr>
          </a:p>
          <a:p>
            <a:pPr marL="241844"/>
            <a:r>
              <a:rPr sz="1632" spc="-14" dirty="0">
                <a:latin typeface="Calibri"/>
                <a:cs typeface="Calibri"/>
              </a:rPr>
              <a:t>hyväksi </a:t>
            </a:r>
            <a:r>
              <a:rPr sz="1632" spc="-3" dirty="0">
                <a:latin typeface="Calibri"/>
                <a:cs typeface="Calibri"/>
              </a:rPr>
              <a:t>-&gt; </a:t>
            </a:r>
            <a:r>
              <a:rPr sz="1632" spc="-14" dirty="0">
                <a:latin typeface="Calibri"/>
                <a:cs typeface="Calibri"/>
              </a:rPr>
              <a:t>vaikeista </a:t>
            </a:r>
            <a:r>
              <a:rPr sz="1632" spc="-7" dirty="0">
                <a:latin typeface="Calibri"/>
                <a:cs typeface="Calibri"/>
              </a:rPr>
              <a:t>asioista</a:t>
            </a:r>
            <a:r>
              <a:rPr sz="1632" spc="-10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puhuminen</a:t>
            </a:r>
            <a:endParaRPr sz="1632" dirty="0">
              <a:latin typeface="Calibri"/>
              <a:cs typeface="Calibri"/>
            </a:endParaRPr>
          </a:p>
          <a:p>
            <a:pPr marL="241844" marR="3455" indent="-233206">
              <a:spcBef>
                <a:spcPts val="39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632" b="1" spc="-17" dirty="0">
                <a:latin typeface="Calibri"/>
                <a:cs typeface="Calibri"/>
              </a:rPr>
              <a:t>Rakentava </a:t>
            </a:r>
            <a:r>
              <a:rPr sz="1632" b="1" spc="-7" dirty="0">
                <a:latin typeface="Calibri"/>
                <a:cs typeface="Calibri"/>
              </a:rPr>
              <a:t>kriittisyys: </a:t>
            </a:r>
            <a:r>
              <a:rPr sz="1632" spc="-7" dirty="0">
                <a:latin typeface="Calibri"/>
                <a:cs typeface="Calibri"/>
              </a:rPr>
              <a:t>Pystymme käsittelemään </a:t>
            </a:r>
            <a:r>
              <a:rPr sz="1632" spc="-14" dirty="0">
                <a:latin typeface="Calibri"/>
                <a:cs typeface="Calibri"/>
              </a:rPr>
              <a:t>myös </a:t>
            </a:r>
            <a:r>
              <a:rPr sz="1632" spc="-7" dirty="0">
                <a:latin typeface="Calibri"/>
                <a:cs typeface="Calibri"/>
              </a:rPr>
              <a:t>ongelmia  leimaamatta </a:t>
            </a:r>
            <a:r>
              <a:rPr sz="1632" spc="-3" dirty="0">
                <a:latin typeface="Calibri"/>
                <a:cs typeface="Calibri"/>
              </a:rPr>
              <a:t>yksilöä, </a:t>
            </a:r>
            <a:r>
              <a:rPr sz="1632" spc="-7" dirty="0">
                <a:latin typeface="Calibri"/>
                <a:cs typeface="Calibri"/>
              </a:rPr>
              <a:t>yhteisöä tai</a:t>
            </a:r>
            <a:r>
              <a:rPr sz="1632" spc="-44" dirty="0">
                <a:latin typeface="Calibri"/>
                <a:cs typeface="Calibri"/>
              </a:rPr>
              <a:t> </a:t>
            </a:r>
            <a:r>
              <a:rPr sz="1632" spc="-10" dirty="0">
                <a:latin typeface="Calibri"/>
                <a:cs typeface="Calibri"/>
              </a:rPr>
              <a:t>katsomusta.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483518"/>
            <a:ext cx="5464367" cy="678392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176" spc="-10" dirty="0">
                <a:latin typeface="Calibri"/>
                <a:cs typeface="Calibri"/>
              </a:rPr>
              <a:t>Uskontojen </a:t>
            </a:r>
            <a:r>
              <a:rPr sz="2176" spc="-3" dirty="0">
                <a:latin typeface="Calibri"/>
                <a:cs typeface="Calibri"/>
              </a:rPr>
              <a:t>ja </a:t>
            </a:r>
            <a:r>
              <a:rPr sz="2176" spc="-10" dirty="0" err="1">
                <a:latin typeface="Calibri"/>
                <a:cs typeface="Calibri"/>
              </a:rPr>
              <a:t>katsomusten</a:t>
            </a:r>
            <a:r>
              <a:rPr sz="2176" spc="-51" dirty="0">
                <a:latin typeface="Calibri"/>
                <a:cs typeface="Calibri"/>
              </a:rPr>
              <a:t> </a:t>
            </a:r>
            <a:r>
              <a:rPr sz="2176" spc="-3" dirty="0" err="1">
                <a:latin typeface="Calibri"/>
                <a:cs typeface="Calibri"/>
              </a:rPr>
              <a:t>ymmärrys</a:t>
            </a:r>
            <a:r>
              <a:rPr lang="fi-FI" sz="2176" spc="-3" dirty="0" err="1">
                <a:latin typeface="Calibri"/>
                <a:cs typeface="Calibri"/>
              </a:rPr>
              <a:t>tä</a:t>
            </a:r>
            <a:r>
              <a:rPr lang="fi-FI" sz="2176" spc="-3" dirty="0">
                <a:latin typeface="Calibri"/>
                <a:cs typeface="Calibri"/>
              </a:rPr>
              <a:t> tarvitaan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04" y="1313524"/>
            <a:ext cx="6095596" cy="3385492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28024" marR="97169" indent="-219387">
              <a:spcBef>
                <a:spcPts val="6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17" dirty="0">
                <a:latin typeface="Calibri"/>
                <a:cs typeface="Calibri"/>
              </a:rPr>
              <a:t>Ymmärrys </a:t>
            </a:r>
            <a:r>
              <a:rPr sz="1904" spc="-7" dirty="0">
                <a:latin typeface="Calibri"/>
                <a:cs typeface="Calibri"/>
              </a:rPr>
              <a:t>lisääntyy </a:t>
            </a:r>
            <a:r>
              <a:rPr sz="1904" b="1" spc="-7" dirty="0">
                <a:latin typeface="Calibri"/>
                <a:cs typeface="Calibri"/>
              </a:rPr>
              <a:t>kysymällä </a:t>
            </a:r>
            <a:r>
              <a:rPr sz="1904" b="1" spc="-3" dirty="0">
                <a:latin typeface="Calibri"/>
                <a:cs typeface="Calibri"/>
              </a:rPr>
              <a:t>ja </a:t>
            </a:r>
            <a:r>
              <a:rPr sz="1904" b="1" spc="-7" dirty="0">
                <a:latin typeface="Calibri"/>
                <a:cs typeface="Calibri"/>
              </a:rPr>
              <a:t>ottamalla selvää</a:t>
            </a:r>
            <a:r>
              <a:rPr sz="1904" spc="-7" dirty="0">
                <a:latin typeface="Calibri"/>
                <a:cs typeface="Calibri"/>
              </a:rPr>
              <a:t>.  </a:t>
            </a:r>
            <a:r>
              <a:rPr sz="1904" spc="-3" dirty="0">
                <a:latin typeface="Calibri"/>
                <a:cs typeface="Calibri"/>
              </a:rPr>
              <a:t>Jos </a:t>
            </a:r>
            <a:r>
              <a:rPr sz="1904" spc="-10" dirty="0">
                <a:latin typeface="Calibri"/>
                <a:cs typeface="Calibri"/>
              </a:rPr>
              <a:t>liika </a:t>
            </a:r>
            <a:r>
              <a:rPr sz="1904" spc="-7" dirty="0">
                <a:latin typeface="Calibri"/>
                <a:cs typeface="Calibri"/>
              </a:rPr>
              <a:t>hienotunteisuus </a:t>
            </a:r>
            <a:r>
              <a:rPr sz="1904" spc="-14" dirty="0">
                <a:latin typeface="Calibri"/>
                <a:cs typeface="Calibri"/>
              </a:rPr>
              <a:t>estää </a:t>
            </a:r>
            <a:r>
              <a:rPr sz="1904" spc="-10" dirty="0">
                <a:latin typeface="Calibri"/>
                <a:cs typeface="Calibri"/>
              </a:rPr>
              <a:t>kysymisen,  ennakkoluulot </a:t>
            </a:r>
            <a:r>
              <a:rPr sz="1904" spc="-14" dirty="0">
                <a:latin typeface="Calibri"/>
                <a:cs typeface="Calibri"/>
              </a:rPr>
              <a:t>eivät </a:t>
            </a:r>
            <a:r>
              <a:rPr sz="1904" spc="-3" dirty="0">
                <a:latin typeface="Calibri"/>
                <a:cs typeface="Calibri"/>
              </a:rPr>
              <a:t>murru. </a:t>
            </a:r>
            <a:endParaRPr lang="fi-FI" sz="1904" spc="-7" dirty="0">
              <a:latin typeface="Calibri"/>
              <a:cs typeface="Calibri"/>
            </a:endParaRPr>
          </a:p>
          <a:p>
            <a:pPr marL="228024" marR="97169" indent="-219387">
              <a:spcBef>
                <a:spcPts val="6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endParaRPr lang="fi-FI" sz="1904" spc="-7" dirty="0">
              <a:latin typeface="Calibri"/>
              <a:cs typeface="Calibri"/>
            </a:endParaRPr>
          </a:p>
          <a:p>
            <a:pPr marL="228024" marR="97169" indent="-219387">
              <a:spcBef>
                <a:spcPts val="6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lang="fi-FI" sz="1904" b="1" spc="-10" dirty="0">
                <a:latin typeface="Calibri"/>
                <a:cs typeface="Calibri"/>
              </a:rPr>
              <a:t>L</a:t>
            </a:r>
            <a:r>
              <a:rPr sz="1904" b="1" spc="-10" dirty="0" err="1">
                <a:latin typeface="Calibri"/>
                <a:cs typeface="Calibri"/>
              </a:rPr>
              <a:t>iika</a:t>
            </a:r>
            <a:r>
              <a:rPr sz="1904" b="1" spc="-10" dirty="0">
                <a:latin typeface="Calibri"/>
                <a:cs typeface="Calibri"/>
              </a:rPr>
              <a:t>  yhtäläisyyksien </a:t>
            </a:r>
            <a:r>
              <a:rPr sz="1904" b="1" spc="-14" dirty="0">
                <a:latin typeface="Calibri"/>
                <a:cs typeface="Calibri"/>
              </a:rPr>
              <a:t>korostaminen </a:t>
            </a:r>
            <a:r>
              <a:rPr sz="1904" spc="-3" dirty="0">
                <a:latin typeface="Calibri"/>
                <a:cs typeface="Calibri"/>
              </a:rPr>
              <a:t>vie </a:t>
            </a:r>
            <a:r>
              <a:rPr sz="1904" spc="-7" dirty="0">
                <a:latin typeface="Calibri"/>
                <a:cs typeface="Calibri"/>
              </a:rPr>
              <a:t>mahdollisuuksia  ymmärryksen lisäämiseltä </a:t>
            </a:r>
            <a:r>
              <a:rPr sz="1904" spc="-3" dirty="0">
                <a:latin typeface="Calibri"/>
                <a:cs typeface="Calibri"/>
              </a:rPr>
              <a:t>ja </a:t>
            </a:r>
            <a:r>
              <a:rPr sz="1904" b="1" spc="-14" dirty="0">
                <a:latin typeface="Calibri"/>
                <a:cs typeface="Calibri"/>
              </a:rPr>
              <a:t>jättää </a:t>
            </a:r>
            <a:r>
              <a:rPr sz="1904" b="1" spc="-3" dirty="0">
                <a:latin typeface="Calibri"/>
                <a:cs typeface="Calibri"/>
              </a:rPr>
              <a:t>ilman </a:t>
            </a:r>
            <a:r>
              <a:rPr sz="1904" b="1" spc="-7" dirty="0">
                <a:latin typeface="Calibri"/>
                <a:cs typeface="Calibri"/>
              </a:rPr>
              <a:t>välineitä</a:t>
            </a:r>
            <a:r>
              <a:rPr sz="1904" spc="-7" dirty="0">
                <a:latin typeface="Calibri"/>
                <a:cs typeface="Calibri"/>
              </a:rPr>
              <a:t>,  </a:t>
            </a:r>
            <a:r>
              <a:rPr sz="1904" spc="-14" dirty="0">
                <a:latin typeface="Calibri"/>
                <a:cs typeface="Calibri"/>
              </a:rPr>
              <a:t>kun </a:t>
            </a:r>
            <a:r>
              <a:rPr sz="1904" spc="-10" dirty="0">
                <a:latin typeface="Calibri"/>
                <a:cs typeface="Calibri"/>
              </a:rPr>
              <a:t>joskus kuitenkin </a:t>
            </a:r>
            <a:r>
              <a:rPr sz="1904" spc="-24" dirty="0">
                <a:latin typeface="Calibri"/>
                <a:cs typeface="Calibri"/>
              </a:rPr>
              <a:t>kohtaa </a:t>
            </a:r>
            <a:r>
              <a:rPr sz="1904" spc="-7" dirty="0">
                <a:latin typeface="Calibri"/>
                <a:cs typeface="Calibri"/>
              </a:rPr>
              <a:t>jotain </a:t>
            </a:r>
            <a:r>
              <a:rPr sz="1904" spc="-10" dirty="0">
                <a:latin typeface="Calibri"/>
                <a:cs typeface="Calibri"/>
              </a:rPr>
              <a:t>hyvin erilaista </a:t>
            </a:r>
            <a:r>
              <a:rPr sz="1904" spc="-14" dirty="0">
                <a:latin typeface="Calibri"/>
                <a:cs typeface="Calibri"/>
              </a:rPr>
              <a:t>tai  </a:t>
            </a:r>
            <a:r>
              <a:rPr sz="1904" spc="-3" dirty="0">
                <a:latin typeface="Calibri"/>
                <a:cs typeface="Calibri"/>
              </a:rPr>
              <a:t>itselle</a:t>
            </a:r>
            <a:r>
              <a:rPr sz="1904" spc="3" dirty="0">
                <a:latin typeface="Calibri"/>
                <a:cs typeface="Calibri"/>
              </a:rPr>
              <a:t> </a:t>
            </a:r>
            <a:r>
              <a:rPr sz="1904" spc="-14" dirty="0">
                <a:latin typeface="Calibri"/>
                <a:cs typeface="Calibri"/>
              </a:rPr>
              <a:t>vierasta.</a:t>
            </a:r>
            <a:endParaRPr sz="1904" dirty="0">
              <a:latin typeface="Calibri"/>
              <a:cs typeface="Calibri"/>
            </a:endParaRPr>
          </a:p>
          <a:p>
            <a:pPr marL="228024" marR="3455" indent="-219387">
              <a:spcBef>
                <a:spcPts val="959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10" dirty="0">
                <a:latin typeface="Calibri"/>
                <a:cs typeface="Calibri"/>
              </a:rPr>
              <a:t>Konflikteja </a:t>
            </a:r>
            <a:r>
              <a:rPr sz="1904" spc="-7" dirty="0">
                <a:latin typeface="Calibri"/>
                <a:cs typeface="Calibri"/>
              </a:rPr>
              <a:t>voidaan </a:t>
            </a:r>
            <a:r>
              <a:rPr sz="1904" spc="-14" dirty="0">
                <a:latin typeface="Calibri"/>
                <a:cs typeface="Calibri"/>
              </a:rPr>
              <a:t>ehkäistä </a:t>
            </a:r>
            <a:r>
              <a:rPr sz="1904" spc="-10" dirty="0">
                <a:latin typeface="Calibri"/>
                <a:cs typeface="Calibri"/>
              </a:rPr>
              <a:t>vain, </a:t>
            </a:r>
            <a:r>
              <a:rPr sz="1904" spc="-3" dirty="0">
                <a:latin typeface="Calibri"/>
                <a:cs typeface="Calibri"/>
              </a:rPr>
              <a:t>jos </a:t>
            </a:r>
            <a:r>
              <a:rPr sz="1904" spc="-10" dirty="0">
                <a:latin typeface="Calibri"/>
                <a:cs typeface="Calibri"/>
              </a:rPr>
              <a:t>osataan esittää  </a:t>
            </a:r>
            <a:r>
              <a:rPr sz="1904" spc="-14" dirty="0">
                <a:latin typeface="Calibri"/>
                <a:cs typeface="Calibri"/>
              </a:rPr>
              <a:t>kysymyksiä </a:t>
            </a:r>
            <a:r>
              <a:rPr sz="1904" spc="-20" dirty="0">
                <a:latin typeface="Calibri"/>
                <a:cs typeface="Calibri"/>
              </a:rPr>
              <a:t>myös </a:t>
            </a:r>
            <a:r>
              <a:rPr sz="1904" spc="-7" dirty="0">
                <a:latin typeface="Calibri"/>
                <a:cs typeface="Calibri"/>
              </a:rPr>
              <a:t>silloin, </a:t>
            </a:r>
            <a:r>
              <a:rPr sz="1904" spc="-14" dirty="0">
                <a:latin typeface="Calibri"/>
                <a:cs typeface="Calibri"/>
              </a:rPr>
              <a:t>kun </a:t>
            </a:r>
            <a:r>
              <a:rPr sz="1904" spc="-3" dirty="0">
                <a:latin typeface="Calibri"/>
                <a:cs typeface="Calibri"/>
              </a:rPr>
              <a:t>jokin asia </a:t>
            </a:r>
            <a:r>
              <a:rPr sz="1904" spc="-7" dirty="0">
                <a:latin typeface="Calibri"/>
                <a:cs typeface="Calibri"/>
              </a:rPr>
              <a:t>tuntuu  </a:t>
            </a:r>
            <a:r>
              <a:rPr sz="1904" spc="-14" dirty="0">
                <a:latin typeface="Calibri"/>
                <a:cs typeface="Calibri"/>
              </a:rPr>
              <a:t>vieraalta tai</a:t>
            </a:r>
            <a:r>
              <a:rPr sz="1904" spc="10" dirty="0">
                <a:latin typeface="Calibri"/>
                <a:cs typeface="Calibri"/>
              </a:rPr>
              <a:t> </a:t>
            </a:r>
            <a:r>
              <a:rPr sz="1904" spc="-17" dirty="0">
                <a:latin typeface="Calibri"/>
                <a:cs typeface="Calibri"/>
              </a:rPr>
              <a:t>kuohuttavalta!</a:t>
            </a:r>
            <a:endParaRPr sz="1904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ACBC8D0F-F829-4CFF-91D4-116653120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61" y="1722663"/>
            <a:ext cx="3023556" cy="20092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499" y="478384"/>
            <a:ext cx="8182996" cy="378053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00" spc="-10" dirty="0">
                <a:latin typeface="Calibri"/>
                <a:cs typeface="Calibri"/>
              </a:rPr>
              <a:t>Uskontojen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10" dirty="0">
                <a:latin typeface="Calibri"/>
                <a:cs typeface="Calibri"/>
              </a:rPr>
              <a:t>katsomusten </a:t>
            </a:r>
            <a:r>
              <a:rPr sz="2400" spc="-3" dirty="0">
                <a:latin typeface="Calibri"/>
                <a:cs typeface="Calibri"/>
              </a:rPr>
              <a:t>ymmärrys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4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pyhyys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0217" y="1311862"/>
            <a:ext cx="5343021" cy="272233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8637">
              <a:lnSpc>
                <a:spcPts val="2016"/>
              </a:lnSpc>
              <a:spcBef>
                <a:spcPts val="71"/>
              </a:spcBef>
              <a:buSzPct val="44230"/>
              <a:tabLst>
                <a:tab pos="228456" algn="l"/>
              </a:tabLst>
            </a:pPr>
            <a:r>
              <a:rPr sz="2000" spc="-10" dirty="0">
                <a:latin typeface="Calibri"/>
                <a:cs typeface="Calibri"/>
              </a:rPr>
              <a:t>Uskontodialogi </a:t>
            </a:r>
            <a:r>
              <a:rPr sz="2000" spc="-3" dirty="0">
                <a:latin typeface="Calibri"/>
                <a:cs typeface="Calibri"/>
              </a:rPr>
              <a:t>tarvitsee paitsi </a:t>
            </a:r>
            <a:r>
              <a:rPr sz="2000" spc="-7" dirty="0">
                <a:latin typeface="Calibri"/>
                <a:cs typeface="Calibri"/>
              </a:rPr>
              <a:t>tietoa </a:t>
            </a:r>
            <a:r>
              <a:rPr sz="2000" spc="-3" dirty="0">
                <a:latin typeface="Calibri"/>
                <a:cs typeface="Calibri"/>
              </a:rPr>
              <a:t>ja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7" dirty="0" err="1">
                <a:latin typeface="Calibri"/>
                <a:cs typeface="Calibri"/>
              </a:rPr>
              <a:t>tuntemusta</a:t>
            </a:r>
            <a:r>
              <a:rPr sz="2000" spc="-7" dirty="0">
                <a:latin typeface="Calibri"/>
                <a:cs typeface="Calibri"/>
              </a:rPr>
              <a:t>,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sz="2000" spc="-14" dirty="0" err="1">
                <a:latin typeface="Calibri"/>
                <a:cs typeface="Calibri"/>
              </a:rPr>
              <a:t>myös</a:t>
            </a:r>
            <a:r>
              <a:rPr sz="2000" spc="-14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228024" marR="601586" indent="-219387">
              <a:lnSpc>
                <a:spcPts val="1911"/>
              </a:lnSpc>
              <a:spcBef>
                <a:spcPts val="979"/>
              </a:spcBef>
              <a:buSzPct val="44230"/>
              <a:buFont typeface="Arial"/>
              <a:buChar char="●"/>
              <a:tabLst>
                <a:tab pos="228456" algn="l"/>
              </a:tabLst>
            </a:pPr>
            <a:r>
              <a:rPr sz="1768" spc="-17" dirty="0">
                <a:latin typeface="Calibri"/>
                <a:cs typeface="Calibri"/>
              </a:rPr>
              <a:t>Vaikeammin </a:t>
            </a:r>
            <a:r>
              <a:rPr sz="1768" spc="-10" dirty="0">
                <a:latin typeface="Calibri"/>
                <a:cs typeface="Calibri"/>
              </a:rPr>
              <a:t>hahmotettavissa </a:t>
            </a:r>
            <a:r>
              <a:rPr sz="1768" spc="-3" dirty="0">
                <a:latin typeface="Calibri"/>
                <a:cs typeface="Calibri"/>
              </a:rPr>
              <a:t>olevien </a:t>
            </a:r>
            <a:r>
              <a:rPr sz="1768" spc="-7" dirty="0">
                <a:latin typeface="Calibri"/>
                <a:cs typeface="Calibri"/>
              </a:rPr>
              <a:t>asenteiden,  </a:t>
            </a:r>
            <a:r>
              <a:rPr sz="1768" spc="-3" dirty="0">
                <a:latin typeface="Calibri"/>
                <a:cs typeface="Calibri"/>
              </a:rPr>
              <a:t>arvojen ja </a:t>
            </a:r>
            <a:r>
              <a:rPr sz="1768" spc="-17" dirty="0">
                <a:latin typeface="Calibri"/>
                <a:cs typeface="Calibri"/>
              </a:rPr>
              <a:t>kokemusten </a:t>
            </a:r>
            <a:r>
              <a:rPr sz="1768" spc="-7" dirty="0">
                <a:latin typeface="Calibri"/>
                <a:cs typeface="Calibri"/>
              </a:rPr>
              <a:t>ymmärtämistä </a:t>
            </a:r>
            <a:r>
              <a:rPr sz="1768" spc="-3" dirty="0">
                <a:latin typeface="Calibri"/>
                <a:cs typeface="Calibri"/>
              </a:rPr>
              <a:t>-&gt;</a:t>
            </a:r>
            <a:r>
              <a:rPr sz="1768" dirty="0">
                <a:latin typeface="Calibri"/>
                <a:cs typeface="Calibri"/>
              </a:rPr>
              <a:t> </a:t>
            </a:r>
            <a:r>
              <a:rPr sz="1768" spc="-10" dirty="0">
                <a:latin typeface="Calibri"/>
                <a:cs typeface="Calibri"/>
              </a:rPr>
              <a:t>pyhyys</a:t>
            </a:r>
            <a:endParaRPr sz="1768" dirty="0">
              <a:latin typeface="Calibri"/>
              <a:cs typeface="Calibri"/>
            </a:endParaRPr>
          </a:p>
          <a:p>
            <a:pPr marL="228024" marR="3455" indent="-219387">
              <a:lnSpc>
                <a:spcPct val="90000"/>
              </a:lnSpc>
              <a:spcBef>
                <a:spcPts val="918"/>
              </a:spcBef>
              <a:buSzPct val="44230"/>
              <a:buFont typeface="Arial"/>
              <a:buChar char="●"/>
              <a:tabLst>
                <a:tab pos="228456" algn="l"/>
              </a:tabLst>
            </a:pPr>
            <a:r>
              <a:rPr sz="1768" spc="-3" dirty="0">
                <a:latin typeface="Calibri"/>
                <a:cs typeface="Calibri"/>
              </a:rPr>
              <a:t>Pyhät asiat </a:t>
            </a:r>
            <a:r>
              <a:rPr sz="1768" spc="-14" dirty="0">
                <a:latin typeface="Calibri"/>
                <a:cs typeface="Calibri"/>
              </a:rPr>
              <a:t>ovat </a:t>
            </a:r>
            <a:r>
              <a:rPr sz="1768" spc="-7" dirty="0">
                <a:latin typeface="Calibri"/>
                <a:cs typeface="Calibri"/>
              </a:rPr>
              <a:t>haavoittuvia </a:t>
            </a:r>
            <a:r>
              <a:rPr sz="1768" spc="-3" dirty="0">
                <a:latin typeface="Calibri"/>
                <a:cs typeface="Calibri"/>
              </a:rPr>
              <a:t>ja herkkiä. </a:t>
            </a:r>
            <a:r>
              <a:rPr sz="1768" spc="-7" dirty="0">
                <a:latin typeface="Calibri"/>
                <a:cs typeface="Calibri"/>
              </a:rPr>
              <a:t>Niistä voi </a:t>
            </a:r>
            <a:r>
              <a:rPr sz="1768" dirty="0">
                <a:latin typeface="Calibri"/>
                <a:cs typeface="Calibri"/>
              </a:rPr>
              <a:t>tulla  </a:t>
            </a:r>
            <a:r>
              <a:rPr sz="1768" spc="-3" dirty="0">
                <a:latin typeface="Calibri"/>
                <a:cs typeface="Calibri"/>
              </a:rPr>
              <a:t>helposti erimielisyyksiä toisin </a:t>
            </a:r>
            <a:r>
              <a:rPr sz="1768" spc="-7" dirty="0">
                <a:latin typeface="Calibri"/>
                <a:cs typeface="Calibri"/>
              </a:rPr>
              <a:t>ajattelevien kanssa. </a:t>
            </a:r>
            <a:r>
              <a:rPr sz="1768" spc="-10" dirty="0">
                <a:latin typeface="Calibri"/>
                <a:cs typeface="Calibri"/>
              </a:rPr>
              <a:t>Mutta  </a:t>
            </a:r>
            <a:r>
              <a:rPr sz="1768" spc="-10" dirty="0" err="1">
                <a:latin typeface="Calibri"/>
                <a:cs typeface="Calibri"/>
              </a:rPr>
              <a:t>konfliktit</a:t>
            </a:r>
            <a:r>
              <a:rPr sz="1768" spc="-10" dirty="0">
                <a:latin typeface="Calibri"/>
                <a:cs typeface="Calibri"/>
              </a:rPr>
              <a:t> </a:t>
            </a:r>
            <a:r>
              <a:rPr lang="fi-FI" sz="1768" spc="-10" dirty="0">
                <a:latin typeface="Calibri"/>
                <a:cs typeface="Calibri"/>
              </a:rPr>
              <a:t>usein </a:t>
            </a:r>
            <a:r>
              <a:rPr sz="1768" spc="-3" dirty="0" err="1">
                <a:latin typeface="Calibri"/>
                <a:cs typeface="Calibri"/>
              </a:rPr>
              <a:t>johdu</a:t>
            </a:r>
            <a:r>
              <a:rPr sz="1768" spc="-3" dirty="0">
                <a:latin typeface="Calibri"/>
                <a:cs typeface="Calibri"/>
              </a:rPr>
              <a:t> </a:t>
            </a:r>
            <a:r>
              <a:rPr sz="1768" spc="-7" dirty="0">
                <a:latin typeface="Calibri"/>
                <a:cs typeface="Calibri"/>
              </a:rPr>
              <a:t>erimielisyyksistä </a:t>
            </a:r>
            <a:r>
              <a:rPr sz="1768" spc="-3" dirty="0" err="1">
                <a:latin typeface="Calibri"/>
                <a:cs typeface="Calibri"/>
              </a:rPr>
              <a:t>pyhien</a:t>
            </a:r>
            <a:r>
              <a:rPr sz="1768" spc="-3" dirty="0">
                <a:latin typeface="Calibri"/>
                <a:cs typeface="Calibri"/>
              </a:rPr>
              <a:t> </a:t>
            </a:r>
            <a:r>
              <a:rPr sz="1768" spc="-3" dirty="0" err="1">
                <a:latin typeface="Calibri"/>
                <a:cs typeface="Calibri"/>
              </a:rPr>
              <a:t>asioiden</a:t>
            </a:r>
            <a:r>
              <a:rPr sz="1768" spc="-3" dirty="0">
                <a:latin typeface="Calibri"/>
                <a:cs typeface="Calibri"/>
              </a:rPr>
              <a:t> </a:t>
            </a:r>
            <a:r>
              <a:rPr sz="1768" spc="-7" dirty="0">
                <a:latin typeface="Calibri"/>
                <a:cs typeface="Calibri"/>
              </a:rPr>
              <a:t>suhteen, </a:t>
            </a:r>
            <a:r>
              <a:rPr sz="1768" spc="-10" dirty="0">
                <a:latin typeface="Calibri"/>
                <a:cs typeface="Calibri"/>
              </a:rPr>
              <a:t>vaan </a:t>
            </a:r>
            <a:r>
              <a:rPr sz="1768" spc="-7" dirty="0">
                <a:latin typeface="Calibri"/>
                <a:cs typeface="Calibri"/>
              </a:rPr>
              <a:t>siitä, </a:t>
            </a:r>
            <a:r>
              <a:rPr sz="1768" spc="-14" dirty="0">
                <a:latin typeface="Calibri"/>
                <a:cs typeface="Calibri"/>
              </a:rPr>
              <a:t>että </a:t>
            </a:r>
            <a:r>
              <a:rPr sz="1768" spc="-7" dirty="0">
                <a:latin typeface="Calibri"/>
                <a:cs typeface="Calibri"/>
              </a:rPr>
              <a:t>uskonnollisia  </a:t>
            </a:r>
            <a:r>
              <a:rPr sz="1768" spc="-3" dirty="0">
                <a:latin typeface="Calibri"/>
                <a:cs typeface="Calibri"/>
              </a:rPr>
              <a:t>symboleja </a:t>
            </a:r>
            <a:r>
              <a:rPr sz="1768" spc="-14" dirty="0">
                <a:latin typeface="Calibri"/>
                <a:cs typeface="Calibri"/>
              </a:rPr>
              <a:t>käytetään </a:t>
            </a:r>
            <a:r>
              <a:rPr sz="1768" spc="-3" dirty="0">
                <a:latin typeface="Calibri"/>
                <a:cs typeface="Calibri"/>
              </a:rPr>
              <a:t>luomaan </a:t>
            </a:r>
            <a:r>
              <a:rPr sz="1768" spc="-17" dirty="0">
                <a:latin typeface="Calibri"/>
                <a:cs typeface="Calibri"/>
              </a:rPr>
              <a:t>vahvaa </a:t>
            </a:r>
            <a:r>
              <a:rPr sz="1768" spc="-7" dirty="0">
                <a:latin typeface="Calibri"/>
                <a:cs typeface="Calibri"/>
              </a:rPr>
              <a:t>sosiaalista  identiteettiä, </a:t>
            </a:r>
            <a:r>
              <a:rPr sz="1768" spc="-3" dirty="0">
                <a:latin typeface="Calibri"/>
                <a:cs typeface="Calibri"/>
              </a:rPr>
              <a:t>me/muut-asetelmia ja </a:t>
            </a:r>
            <a:r>
              <a:rPr sz="1768" spc="-7" dirty="0">
                <a:latin typeface="Calibri"/>
                <a:cs typeface="Calibri"/>
              </a:rPr>
              <a:t>ulkoryhmän  </a:t>
            </a:r>
            <a:r>
              <a:rPr sz="1768" spc="-3" dirty="0">
                <a:latin typeface="Calibri"/>
                <a:cs typeface="Calibri"/>
              </a:rPr>
              <a:t>demonisointia.</a:t>
            </a:r>
            <a:endParaRPr sz="1768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0B61050E-A3AA-4D9A-AD45-EA3F61A17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" y="1491630"/>
            <a:ext cx="3512063" cy="23432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4B18F8-E8CA-4EA3-A81F-14A69A51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83518"/>
            <a:ext cx="6382656" cy="360040"/>
          </a:xfrm>
        </p:spPr>
        <p:txBody>
          <a:bodyPr/>
          <a:lstStyle/>
          <a:p>
            <a:r>
              <a:rPr lang="fi-FI" sz="2448" spc="-20" dirty="0">
                <a:latin typeface="Calibri"/>
                <a:cs typeface="Calibri"/>
              </a:rPr>
              <a:t>Lähtökohta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5F25C2-A1DD-4D10-A225-C59824D23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131590"/>
            <a:ext cx="3600400" cy="2769989"/>
          </a:xfrm>
        </p:spPr>
        <p:txBody>
          <a:bodyPr/>
          <a:lstStyle/>
          <a:p>
            <a:pPr marL="8637">
              <a:spcBef>
                <a:spcPts val="71"/>
              </a:spcBef>
            </a:pPr>
            <a:r>
              <a:rPr lang="fi-FI" spc="-7" dirty="0"/>
              <a:t>Jokaisella </a:t>
            </a:r>
            <a:r>
              <a:rPr lang="fi-FI" spc="-3" dirty="0"/>
              <a:t>ihmisellä </a:t>
            </a:r>
            <a:r>
              <a:rPr lang="fi-FI" dirty="0"/>
              <a:t>on </a:t>
            </a:r>
            <a:r>
              <a:rPr lang="fi-FI" spc="-10" dirty="0"/>
              <a:t>katsomus,</a:t>
            </a:r>
            <a:r>
              <a:rPr lang="fi-FI" spc="51" dirty="0"/>
              <a:t> </a:t>
            </a:r>
            <a:r>
              <a:rPr lang="fi-FI" spc="-10" dirty="0"/>
              <a:t>uskonnollinen</a:t>
            </a:r>
            <a:r>
              <a:rPr lang="fi-FI" dirty="0"/>
              <a:t> </a:t>
            </a:r>
            <a:r>
              <a:rPr lang="fi-FI" spc="-14" dirty="0"/>
              <a:t>tai </a:t>
            </a:r>
            <a:r>
              <a:rPr lang="fi-FI" spc="-7" dirty="0"/>
              <a:t>ei-uskonnollinen </a:t>
            </a:r>
            <a:r>
              <a:rPr lang="fi-FI" spc="-10" dirty="0"/>
              <a:t>tapa </a:t>
            </a:r>
            <a:r>
              <a:rPr lang="fi-FI" spc="-3" dirty="0"/>
              <a:t>ymmärtää  </a:t>
            </a:r>
            <a:r>
              <a:rPr lang="fi-FI" dirty="0"/>
              <a:t>maailmaa. Se </a:t>
            </a:r>
            <a:r>
              <a:rPr lang="fi-FI" spc="-7" dirty="0"/>
              <a:t>voi </a:t>
            </a:r>
            <a:r>
              <a:rPr lang="fi-FI" dirty="0"/>
              <a:t>olla </a:t>
            </a:r>
            <a:r>
              <a:rPr lang="fi-FI" spc="-10" dirty="0"/>
              <a:t>tiedostettu tai tiedostamaton,  </a:t>
            </a:r>
            <a:r>
              <a:rPr lang="fi-FI" spc="-7" dirty="0"/>
              <a:t>jäsentynyt </a:t>
            </a:r>
            <a:r>
              <a:rPr lang="fi-FI" spc="-14" dirty="0"/>
              <a:t>tai </a:t>
            </a:r>
            <a:r>
              <a:rPr lang="fi-FI" spc="-7" dirty="0"/>
              <a:t>jäsentymätön, </a:t>
            </a:r>
            <a:r>
              <a:rPr lang="fi-FI" spc="-3" dirty="0"/>
              <a:t>jonkin opin </a:t>
            </a:r>
            <a:r>
              <a:rPr lang="fi-FI" spc="-7" dirty="0"/>
              <a:t>mukainen </a:t>
            </a:r>
            <a:r>
              <a:rPr lang="fi-FI" spc="-14" dirty="0"/>
              <a:t>tai </a:t>
            </a:r>
            <a:r>
              <a:rPr lang="fi-FI" spc="-10" dirty="0"/>
              <a:t>siitä</a:t>
            </a:r>
            <a:r>
              <a:rPr lang="fi-FI" spc="37" dirty="0"/>
              <a:t> </a:t>
            </a:r>
            <a:r>
              <a:rPr lang="fi-FI" spc="-17" dirty="0"/>
              <a:t>eroava.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97D4122-114C-437D-B40C-ED03A28E788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46" y="1131590"/>
            <a:ext cx="4137236" cy="28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1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04" y="509168"/>
            <a:ext cx="6965551" cy="378053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00" spc="-10" dirty="0">
                <a:latin typeface="Calibri"/>
                <a:cs typeface="Calibri"/>
              </a:rPr>
              <a:t>Pyhyys, </a:t>
            </a:r>
            <a:r>
              <a:rPr sz="2400" spc="-7" dirty="0">
                <a:latin typeface="Calibri"/>
                <a:cs typeface="Calibri"/>
              </a:rPr>
              <a:t>pohdintaa </a:t>
            </a:r>
            <a:r>
              <a:rPr sz="2400" spc="-10" dirty="0">
                <a:latin typeface="Calibri"/>
                <a:cs typeface="Calibri"/>
              </a:rPr>
              <a:t>(Askelia</a:t>
            </a:r>
            <a:r>
              <a:rPr sz="2400" spc="-3" dirty="0">
                <a:latin typeface="Calibri"/>
                <a:cs typeface="Calibri"/>
              </a:rPr>
              <a:t> katsomusdialogiin)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384" y="1851670"/>
            <a:ext cx="8163124" cy="1791466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  <a:buSzPct val="44642"/>
              <a:tabLst>
                <a:tab pos="228456" algn="l"/>
              </a:tabLst>
            </a:pPr>
            <a:r>
              <a:rPr sz="3200" spc="-14" dirty="0" err="1">
                <a:latin typeface="Calibri"/>
                <a:cs typeface="Calibri"/>
              </a:rPr>
              <a:t>Mikä</a:t>
            </a:r>
            <a:r>
              <a:rPr sz="3200" spc="-14" dirty="0">
                <a:latin typeface="Calibri"/>
                <a:cs typeface="Calibri"/>
              </a:rPr>
              <a:t> </a:t>
            </a:r>
            <a:r>
              <a:rPr sz="3200" spc="-3" dirty="0">
                <a:latin typeface="Calibri"/>
                <a:cs typeface="Calibri"/>
              </a:rPr>
              <a:t>on </a:t>
            </a:r>
            <a:r>
              <a:rPr sz="3200" spc="-7" dirty="0">
                <a:latin typeface="Calibri"/>
                <a:cs typeface="Calibri"/>
              </a:rPr>
              <a:t>sinulle/minulle pyhää? </a:t>
            </a:r>
            <a:r>
              <a:rPr sz="3200" spc="-3" dirty="0">
                <a:latin typeface="Calibri"/>
                <a:cs typeface="Calibri"/>
              </a:rPr>
              <a:t>ei </a:t>
            </a:r>
            <a:r>
              <a:rPr sz="3200" spc="-17" dirty="0">
                <a:latin typeface="Calibri"/>
                <a:cs typeface="Calibri"/>
              </a:rPr>
              <a:t>tärkeää/</a:t>
            </a:r>
            <a:r>
              <a:rPr sz="3200" spc="-17" dirty="0" err="1">
                <a:latin typeface="Calibri"/>
                <a:cs typeface="Calibri"/>
              </a:rPr>
              <a:t>ei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7" dirty="0" err="1">
                <a:latin typeface="Calibri"/>
                <a:cs typeface="Calibri"/>
              </a:rPr>
              <a:t>kovi</a:t>
            </a:r>
            <a:r>
              <a:rPr lang="fi-FI" sz="3200" spc="-17" dirty="0">
                <a:latin typeface="Calibri"/>
                <a:cs typeface="Calibri"/>
              </a:rPr>
              <a:t>n </a:t>
            </a:r>
            <a:r>
              <a:rPr sz="3200" spc="-14" dirty="0" err="1">
                <a:latin typeface="Calibri"/>
                <a:cs typeface="Calibri"/>
              </a:rPr>
              <a:t>tärkeää</a:t>
            </a:r>
            <a:r>
              <a:rPr sz="3200" spc="-14" dirty="0">
                <a:latin typeface="Calibri"/>
                <a:cs typeface="Calibri"/>
              </a:rPr>
              <a:t>/melkein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4" dirty="0">
                <a:latin typeface="Calibri"/>
                <a:cs typeface="Calibri"/>
              </a:rPr>
              <a:t>luovuttamatonta/</a:t>
            </a:r>
            <a:r>
              <a:rPr sz="3200" spc="-14" dirty="0" err="1">
                <a:latin typeface="Calibri"/>
                <a:cs typeface="Calibri"/>
              </a:rPr>
              <a:t>luovuttamatonta</a:t>
            </a:r>
            <a:endParaRPr lang="fi-FI" sz="3200" dirty="0">
              <a:latin typeface="Calibri"/>
              <a:cs typeface="Calibri"/>
            </a:endParaRPr>
          </a:p>
          <a:p>
            <a:pPr marL="8637">
              <a:spcBef>
                <a:spcPts val="65"/>
              </a:spcBef>
              <a:buSzPct val="44642"/>
              <a:tabLst>
                <a:tab pos="228456" algn="l"/>
              </a:tabLst>
            </a:pPr>
            <a:endParaRPr lang="fi-FI" sz="1904" spc="-7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7263" y="184731"/>
            <a:ext cx="3403053" cy="478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" name="object 3"/>
          <p:cNvSpPr txBox="1"/>
          <p:nvPr/>
        </p:nvSpPr>
        <p:spPr>
          <a:xfrm>
            <a:off x="128962" y="483518"/>
            <a:ext cx="4317776" cy="65248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3455">
              <a:spcBef>
                <a:spcPts val="68"/>
              </a:spcBef>
            </a:pPr>
            <a:r>
              <a:rPr lang="fi-FI" sz="2000" spc="-3" dirty="0">
                <a:latin typeface="Calibri"/>
                <a:cs typeface="Calibri"/>
              </a:rPr>
              <a:t>Uskonnon ulottuvuudet – harjoitus</a:t>
            </a:r>
          </a:p>
          <a:p>
            <a:pPr marL="8637" marR="3455">
              <a:spcBef>
                <a:spcPts val="68"/>
              </a:spcBef>
            </a:pPr>
            <a:r>
              <a:rPr sz="1050" spc="-3" dirty="0" err="1">
                <a:latin typeface="Calibri"/>
                <a:cs typeface="Calibri"/>
              </a:rPr>
              <a:t>Lähde</a:t>
            </a:r>
            <a:r>
              <a:rPr sz="1050" spc="-3" dirty="0">
                <a:latin typeface="Calibri"/>
                <a:cs typeface="Calibri"/>
              </a:rPr>
              <a:t>: </a:t>
            </a:r>
            <a:r>
              <a:rPr sz="1050" u="heavy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http://www.slideshare.net/Askeliakatsomusdialogiin/askelia- </a:t>
            </a:r>
            <a:r>
              <a:rPr sz="1050" spc="-7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50" u="heavy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katsomusdialogiin-2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525219"/>
            <a:ext cx="6490822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10" dirty="0">
                <a:latin typeface="Calibri"/>
                <a:cs typeface="Calibri"/>
              </a:rPr>
              <a:t>Uskontodialogi </a:t>
            </a:r>
            <a:r>
              <a:rPr sz="2800" spc="-7" dirty="0">
                <a:latin typeface="Calibri"/>
                <a:cs typeface="Calibri"/>
              </a:rPr>
              <a:t>Lähetysseuran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työssä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1" y="1309836"/>
            <a:ext cx="7057158" cy="4264746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dirty="0">
                <a:latin typeface="Calibri"/>
                <a:cs typeface="Calibri"/>
              </a:rPr>
              <a:t>Mm. </a:t>
            </a:r>
            <a:r>
              <a:rPr sz="2400" spc="-3" dirty="0" err="1">
                <a:latin typeface="Calibri"/>
                <a:cs typeface="Calibri"/>
              </a:rPr>
              <a:t>Senegalissa</a:t>
            </a:r>
            <a:r>
              <a:rPr sz="2400" spc="-3" dirty="0">
                <a:latin typeface="Calibri"/>
                <a:cs typeface="Calibri"/>
              </a:rPr>
              <a:t>, </a:t>
            </a:r>
            <a:r>
              <a:rPr sz="2400" dirty="0" err="1">
                <a:latin typeface="Calibri"/>
                <a:cs typeface="Calibri"/>
              </a:rPr>
              <a:t>Jerusalemissa</a:t>
            </a:r>
            <a:r>
              <a:rPr lang="fi-FI" sz="2400" dirty="0">
                <a:latin typeface="Calibri"/>
                <a:cs typeface="Calibri"/>
              </a:rPr>
              <a:t>, </a:t>
            </a:r>
            <a:r>
              <a:rPr sz="2400" spc="-3" dirty="0" err="1">
                <a:latin typeface="Calibri"/>
                <a:cs typeface="Calibri"/>
              </a:rPr>
              <a:t>Palestiinalaisalueilla</a:t>
            </a:r>
            <a:r>
              <a:rPr lang="fi-FI" sz="2400" spc="-3" dirty="0">
                <a:latin typeface="Calibri"/>
                <a:cs typeface="Calibri"/>
              </a:rPr>
              <a:t> ja Omanissa</a:t>
            </a:r>
            <a:r>
              <a:rPr sz="2400" spc="-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kumppanikirkkomme </a:t>
            </a:r>
            <a:r>
              <a:rPr sz="2400" spc="-14" dirty="0">
                <a:latin typeface="Calibri"/>
                <a:cs typeface="Calibri"/>
              </a:rPr>
              <a:t>ovat  </a:t>
            </a:r>
            <a:r>
              <a:rPr sz="2400" spc="-10" dirty="0">
                <a:latin typeface="Calibri"/>
                <a:cs typeface="Calibri"/>
              </a:rPr>
              <a:t>jatkuvassa </a:t>
            </a:r>
            <a:r>
              <a:rPr sz="2400" spc="-3" dirty="0">
                <a:latin typeface="Calibri"/>
                <a:cs typeface="Calibri"/>
              </a:rPr>
              <a:t>dialogissa </a:t>
            </a:r>
            <a:r>
              <a:rPr sz="2400" dirty="0">
                <a:latin typeface="Calibri"/>
                <a:cs typeface="Calibri"/>
              </a:rPr>
              <a:t>muiden </a:t>
            </a:r>
            <a:r>
              <a:rPr sz="2400" spc="-10" dirty="0">
                <a:latin typeface="Calibri"/>
                <a:cs typeface="Calibri"/>
              </a:rPr>
              <a:t>uskonnollisten </a:t>
            </a:r>
            <a:r>
              <a:rPr sz="2400" spc="-7" dirty="0" err="1">
                <a:latin typeface="Calibri"/>
                <a:cs typeface="Calibri"/>
              </a:rPr>
              <a:t>johtajien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spc="-7" dirty="0" err="1">
                <a:latin typeface="Calibri"/>
                <a:cs typeface="Calibri"/>
              </a:rPr>
              <a:t>kanssa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spc="-3" dirty="0">
                <a:latin typeface="Calibri"/>
                <a:cs typeface="Calibri"/>
              </a:rPr>
              <a:t>(muslimit,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7" dirty="0" err="1">
                <a:latin typeface="Calibri"/>
                <a:cs typeface="Calibri"/>
              </a:rPr>
              <a:t>ortodoksit</a:t>
            </a:r>
            <a:r>
              <a:rPr sz="2400" spc="-7" dirty="0">
                <a:latin typeface="Calibri"/>
                <a:cs typeface="Calibri"/>
              </a:rPr>
              <a:t>)</a:t>
            </a:r>
            <a:endParaRPr lang="fi-FI" sz="2400" spc="-7" dirty="0">
              <a:latin typeface="Calibri"/>
              <a:cs typeface="Calibri"/>
            </a:endParaRPr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lang="fi-FI" sz="1768" spc="-7" dirty="0">
              <a:latin typeface="Calibri"/>
              <a:cs typeface="Calibri"/>
            </a:endParaRPr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b="1" dirty="0">
                <a:hlinkClick r:id="rId2"/>
              </a:rPr>
              <a:t>Al </a:t>
            </a:r>
            <a:r>
              <a:rPr lang="fi-FI" b="1" dirty="0" err="1">
                <a:hlinkClick r:id="rId2"/>
              </a:rPr>
              <a:t>Amana</a:t>
            </a:r>
            <a:r>
              <a:rPr lang="fi-FI" b="1" dirty="0">
                <a:hlinkClick r:id="rId2"/>
              </a:rPr>
              <a:t> -keskus Omanissa: uskontodialogia kaikessa rauhassa</a:t>
            </a: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b="1" dirty="0">
                <a:hlinkClick r:id="rId3"/>
              </a:rPr>
              <a:t>Rauhantyötä ruohonjuuritasolla Lähi-idässä</a:t>
            </a: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b="1" dirty="0">
                <a:hlinkClick r:id="rId4"/>
              </a:rPr>
              <a:t>Muslimien ja kristittyjen rauhanomainen elo Senegalissa</a:t>
            </a: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b="1" dirty="0">
                <a:hlinkClick r:id="rId5"/>
              </a:rPr>
              <a:t>Kokoontumispaikka eri taustoista tulevissa Jerusalemissa</a:t>
            </a: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lang="fi-FI" b="1" dirty="0"/>
          </a:p>
          <a:p>
            <a:pPr marL="241844" marR="386086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lang="fi-FI" sz="1768" spc="-7" dirty="0">
              <a:latin typeface="Calibri"/>
              <a:cs typeface="Calibri"/>
            </a:endParaRPr>
          </a:p>
          <a:p>
            <a:pPr marL="8638" marR="386086">
              <a:spcBef>
                <a:spcPts val="71"/>
              </a:spcBef>
              <a:tabLst>
                <a:tab pos="241844" algn="l"/>
                <a:tab pos="242275" algn="l"/>
              </a:tabLst>
            </a:pPr>
            <a:endParaRPr lang="fi-FI" sz="1768" spc="-7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511798"/>
            <a:ext cx="5904656" cy="501164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3200" spc="-44" dirty="0">
                <a:latin typeface="Calibri"/>
                <a:cs typeface="Calibri"/>
              </a:rPr>
              <a:t>K</a:t>
            </a:r>
            <a:r>
              <a:rPr sz="3200" spc="-3" dirty="0">
                <a:latin typeface="Calibri"/>
                <a:cs typeface="Calibri"/>
              </a:rPr>
              <a:t>es</a:t>
            </a:r>
            <a:r>
              <a:rPr sz="3200" spc="-31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24" dirty="0">
                <a:latin typeface="Calibri"/>
                <a:cs typeface="Calibri"/>
              </a:rPr>
              <a:t>s</a:t>
            </a:r>
            <a:r>
              <a:rPr sz="3200" spc="-34" dirty="0">
                <a:latin typeface="Calibri"/>
                <a:cs typeface="Calibri"/>
              </a:rPr>
              <a:t>t</a:t>
            </a:r>
            <a:r>
              <a:rPr sz="3200" spc="-3" dirty="0">
                <a:latin typeface="Calibri"/>
                <a:cs typeface="Calibri"/>
              </a:rPr>
              <a:t>elua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221" y="1327229"/>
            <a:ext cx="8162314" cy="174465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465838" indent="-457200">
              <a:spcBef>
                <a:spcPts val="65"/>
              </a:spcBef>
              <a:buFont typeface="+mj-lt"/>
              <a:buAutoNum type="arabicPeriod"/>
              <a:tabLst>
                <a:tab pos="241844" algn="l"/>
                <a:tab pos="242275" algn="l"/>
              </a:tabLst>
            </a:pPr>
            <a:r>
              <a:rPr sz="2800" spc="-7" dirty="0">
                <a:latin typeface="Calibri"/>
                <a:cs typeface="Calibri"/>
              </a:rPr>
              <a:t>Minkälainen </a:t>
            </a:r>
            <a:r>
              <a:rPr sz="2800" spc="-10" dirty="0">
                <a:latin typeface="Calibri"/>
                <a:cs typeface="Calibri"/>
              </a:rPr>
              <a:t>mediakuva </a:t>
            </a:r>
            <a:r>
              <a:rPr sz="2800" spc="-3" dirty="0">
                <a:latin typeface="Calibri"/>
                <a:cs typeface="Calibri"/>
              </a:rPr>
              <a:t>eri </a:t>
            </a:r>
            <a:r>
              <a:rPr sz="2800" spc="-10" dirty="0" err="1">
                <a:latin typeface="Calibri"/>
                <a:cs typeface="Calibri"/>
              </a:rPr>
              <a:t>uskonnoilla</a:t>
            </a:r>
            <a:r>
              <a:rPr sz="2800" spc="44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mielestänne</a:t>
            </a:r>
            <a:r>
              <a:rPr lang="fi-FI" sz="2800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on?</a:t>
            </a:r>
            <a:r>
              <a:rPr lang="fi-FI" sz="2800" dirty="0">
                <a:latin typeface="Calibri"/>
                <a:cs typeface="Calibri"/>
              </a:rPr>
              <a:t> </a:t>
            </a:r>
          </a:p>
          <a:p>
            <a:pPr marL="465838" indent="-457200">
              <a:spcBef>
                <a:spcPts val="65"/>
              </a:spcBef>
              <a:buFont typeface="+mj-lt"/>
              <a:buAutoNum type="arabicPeriod"/>
              <a:tabLst>
                <a:tab pos="241844" algn="l"/>
                <a:tab pos="242275" algn="l"/>
              </a:tabLst>
            </a:pPr>
            <a:r>
              <a:rPr sz="2800" spc="-17" dirty="0" err="1">
                <a:latin typeface="Calibri"/>
                <a:cs typeface="Calibri"/>
              </a:rPr>
              <a:t>Käsitteleekö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media </a:t>
            </a:r>
            <a:r>
              <a:rPr sz="2800" spc="-10" dirty="0">
                <a:latin typeface="Calibri"/>
                <a:cs typeface="Calibri"/>
              </a:rPr>
              <a:t>mielestänne </a:t>
            </a:r>
            <a:r>
              <a:rPr sz="2800" spc="-3" dirty="0" err="1">
                <a:latin typeface="Calibri"/>
                <a:cs typeface="Calibri"/>
              </a:rPr>
              <a:t>eri</a:t>
            </a:r>
            <a:r>
              <a:rPr sz="2800" spc="44" dirty="0">
                <a:latin typeface="Calibri"/>
                <a:cs typeface="Calibri"/>
              </a:rPr>
              <a:t> </a:t>
            </a:r>
            <a:r>
              <a:rPr sz="2800" spc="-17" dirty="0" err="1">
                <a:latin typeface="Calibri"/>
                <a:cs typeface="Calibri"/>
              </a:rPr>
              <a:t>uskontoj</a:t>
            </a:r>
            <a:r>
              <a:rPr lang="fi-FI" sz="2800" spc="-17" dirty="0">
                <a:latin typeface="Calibri"/>
                <a:cs typeface="Calibri"/>
              </a:rPr>
              <a:t>a </a:t>
            </a:r>
            <a:r>
              <a:rPr sz="2800" spc="-7" dirty="0" err="1">
                <a:latin typeface="Calibri"/>
                <a:cs typeface="Calibri"/>
              </a:rPr>
              <a:t>asiallisesti</a:t>
            </a:r>
            <a:r>
              <a:rPr sz="2800" spc="-7" dirty="0">
                <a:latin typeface="Calibri"/>
                <a:cs typeface="Calibri"/>
              </a:rPr>
              <a:t> </a:t>
            </a:r>
            <a:r>
              <a:rPr sz="2800" spc="-3" dirty="0">
                <a:latin typeface="Calibri"/>
                <a:cs typeface="Calibri"/>
              </a:rPr>
              <a:t>ja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puolueettomasti?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724" y="675523"/>
            <a:ext cx="2668488" cy="930051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296" algn="ctr">
              <a:spcBef>
                <a:spcPts val="71"/>
              </a:spcBef>
            </a:pPr>
            <a:r>
              <a:rPr sz="2992" dirty="0">
                <a:latin typeface="Calibri"/>
                <a:cs typeface="Calibri"/>
              </a:rPr>
              <a:t>Median</a:t>
            </a:r>
            <a:r>
              <a:rPr sz="2992" spc="-14" dirty="0">
                <a:latin typeface="Calibri"/>
                <a:cs typeface="Calibri"/>
              </a:rPr>
              <a:t> </a:t>
            </a:r>
            <a:r>
              <a:rPr sz="2992" spc="-3" dirty="0">
                <a:latin typeface="Calibri"/>
                <a:cs typeface="Calibri"/>
              </a:rPr>
              <a:t>luoma</a:t>
            </a:r>
            <a:endParaRPr sz="2992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992" spc="-20" dirty="0">
                <a:latin typeface="Calibri"/>
                <a:cs typeface="Calibri"/>
              </a:rPr>
              <a:t>kuva</a:t>
            </a:r>
            <a:r>
              <a:rPr sz="2992" spc="-37" dirty="0">
                <a:latin typeface="Calibri"/>
                <a:cs typeface="Calibri"/>
              </a:rPr>
              <a:t> </a:t>
            </a:r>
            <a:r>
              <a:rPr sz="2992" spc="-17" dirty="0">
                <a:latin typeface="Calibri"/>
                <a:cs typeface="Calibri"/>
              </a:rPr>
              <a:t>uskonnoista</a:t>
            </a:r>
            <a:endParaRPr sz="2992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8496" y="553626"/>
            <a:ext cx="3665597" cy="440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186" y="468104"/>
            <a:ext cx="6503681" cy="378053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00" spc="-7" dirty="0">
                <a:latin typeface="Calibri"/>
                <a:cs typeface="Calibri"/>
              </a:rPr>
              <a:t>Negatiivisen julkisuuskuvan</a:t>
            </a:r>
            <a:r>
              <a:rPr sz="2400" spc="-61" dirty="0">
                <a:latin typeface="Calibri"/>
                <a:cs typeface="Calibri"/>
              </a:rPr>
              <a:t> </a:t>
            </a:r>
            <a:r>
              <a:rPr sz="2400" spc="-3" dirty="0">
                <a:latin typeface="Calibri"/>
                <a:cs typeface="Calibri"/>
              </a:rPr>
              <a:t>painolasti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412" y="1419622"/>
            <a:ext cx="7002321" cy="284239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28024" marR="31094" indent="-219387">
              <a:spcBef>
                <a:spcPts val="6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2000" spc="-7" dirty="0">
                <a:latin typeface="Calibri"/>
                <a:cs typeface="Calibri"/>
              </a:rPr>
              <a:t>Oman identiteetin </a:t>
            </a:r>
            <a:r>
              <a:rPr sz="2000" spc="-17" dirty="0">
                <a:latin typeface="Calibri"/>
                <a:cs typeface="Calibri"/>
              </a:rPr>
              <a:t>rakentaminen </a:t>
            </a:r>
            <a:r>
              <a:rPr sz="2000" spc="-14" dirty="0">
                <a:latin typeface="Calibri"/>
                <a:cs typeface="Calibri"/>
              </a:rPr>
              <a:t>vaikeaa, </a:t>
            </a:r>
            <a:r>
              <a:rPr sz="2000" spc="-3" dirty="0">
                <a:latin typeface="Calibri"/>
                <a:cs typeface="Calibri"/>
              </a:rPr>
              <a:t>jos </a:t>
            </a:r>
            <a:r>
              <a:rPr sz="2000" spc="-7" dirty="0">
                <a:latin typeface="Calibri"/>
                <a:cs typeface="Calibri"/>
              </a:rPr>
              <a:t>joutuu  </a:t>
            </a:r>
            <a:r>
              <a:rPr sz="2000" spc="-37" dirty="0">
                <a:latin typeface="Calibri"/>
                <a:cs typeface="Calibri"/>
              </a:rPr>
              <a:t>koko </a:t>
            </a:r>
            <a:r>
              <a:rPr sz="2000" spc="-3" dirty="0">
                <a:latin typeface="Calibri"/>
                <a:cs typeface="Calibri"/>
              </a:rPr>
              <a:t>ajan </a:t>
            </a:r>
            <a:r>
              <a:rPr sz="2000" spc="-10" dirty="0">
                <a:latin typeface="Calibri"/>
                <a:cs typeface="Calibri"/>
              </a:rPr>
              <a:t>puolustamaan </a:t>
            </a:r>
            <a:r>
              <a:rPr sz="2000" spc="-7" dirty="0">
                <a:latin typeface="Calibri"/>
                <a:cs typeface="Calibri"/>
              </a:rPr>
              <a:t>omaa</a:t>
            </a:r>
            <a:r>
              <a:rPr sz="2000" spc="78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perinnettään</a:t>
            </a:r>
            <a:endParaRPr sz="2000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2000" spc="-17" dirty="0">
                <a:latin typeface="Calibri"/>
                <a:cs typeface="Calibri"/>
              </a:rPr>
              <a:t>vaikuttaa </a:t>
            </a:r>
            <a:r>
              <a:rPr sz="2000" spc="-3" dirty="0">
                <a:latin typeface="Calibri"/>
                <a:cs typeface="Calibri"/>
              </a:rPr>
              <a:t>mm. </a:t>
            </a:r>
            <a:r>
              <a:rPr sz="2000" spc="-7" dirty="0">
                <a:latin typeface="Calibri"/>
                <a:cs typeface="Calibri"/>
              </a:rPr>
              <a:t>siihen </a:t>
            </a:r>
            <a:r>
              <a:rPr sz="2000" spc="-31" dirty="0">
                <a:latin typeface="Calibri"/>
                <a:cs typeface="Calibri"/>
              </a:rPr>
              <a:t>kokevatko </a:t>
            </a:r>
            <a:r>
              <a:rPr sz="2000" spc="-14" dirty="0">
                <a:latin typeface="Calibri"/>
                <a:cs typeface="Calibri"/>
              </a:rPr>
              <a:t>nuoret </a:t>
            </a:r>
            <a:r>
              <a:rPr sz="2000" spc="-10" dirty="0">
                <a:latin typeface="Calibri"/>
                <a:cs typeface="Calibri"/>
              </a:rPr>
              <a:t>olevansa</a:t>
            </a:r>
            <a:r>
              <a:rPr sz="2000" spc="129" dirty="0">
                <a:latin typeface="Calibri"/>
                <a:cs typeface="Calibri"/>
              </a:rPr>
              <a:t> </a:t>
            </a:r>
            <a:r>
              <a:rPr sz="2000" spc="-7" dirty="0">
                <a:latin typeface="Calibri"/>
                <a:cs typeface="Calibri"/>
              </a:rPr>
              <a:t>osa</a:t>
            </a:r>
            <a:endParaRPr sz="2000" dirty="0">
              <a:latin typeface="Calibri"/>
              <a:cs typeface="Calibri"/>
            </a:endParaRPr>
          </a:p>
          <a:p>
            <a:pPr marL="228024"/>
            <a:r>
              <a:rPr sz="2000" spc="-20" dirty="0">
                <a:latin typeface="Calibri"/>
                <a:cs typeface="Calibri"/>
              </a:rPr>
              <a:t>tätä</a:t>
            </a:r>
            <a:r>
              <a:rPr sz="2000" spc="-7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yhteiskuntaa</a:t>
            </a:r>
            <a:endParaRPr sz="2000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2000" spc="-20" dirty="0">
                <a:latin typeface="Calibri"/>
                <a:cs typeface="Calibri"/>
              </a:rPr>
              <a:t>Tutkimusten </a:t>
            </a:r>
            <a:r>
              <a:rPr sz="2000" spc="-10" dirty="0">
                <a:latin typeface="Calibri"/>
                <a:cs typeface="Calibri"/>
              </a:rPr>
              <a:t>mukaan suomalaisten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asenteet</a:t>
            </a:r>
            <a:endParaRPr sz="2000" dirty="0">
              <a:latin typeface="Calibri"/>
              <a:cs typeface="Calibri"/>
            </a:endParaRPr>
          </a:p>
          <a:p>
            <a:pPr marL="228024">
              <a:spcBef>
                <a:spcPts val="3"/>
              </a:spcBef>
            </a:pPr>
            <a:r>
              <a:rPr sz="2000" spc="-7" dirty="0">
                <a:latin typeface="Calibri"/>
                <a:cs typeface="Calibri"/>
              </a:rPr>
              <a:t>muslimeita </a:t>
            </a:r>
            <a:r>
              <a:rPr sz="2000" spc="-20" dirty="0">
                <a:latin typeface="Calibri"/>
                <a:cs typeface="Calibri"/>
              </a:rPr>
              <a:t>kohtaan </a:t>
            </a:r>
            <a:r>
              <a:rPr sz="2000" spc="-10" dirty="0">
                <a:latin typeface="Calibri"/>
                <a:cs typeface="Calibri"/>
              </a:rPr>
              <a:t>Euroopan</a:t>
            </a:r>
            <a:r>
              <a:rPr sz="2000" spc="68" dirty="0">
                <a:latin typeface="Calibri"/>
                <a:cs typeface="Calibri"/>
              </a:rPr>
              <a:t> </a:t>
            </a:r>
            <a:r>
              <a:rPr sz="2000" spc="-7" dirty="0">
                <a:latin typeface="Calibri"/>
                <a:cs typeface="Calibri"/>
              </a:rPr>
              <a:t>kielteisimpiä</a:t>
            </a:r>
            <a:endParaRPr sz="2000" dirty="0">
              <a:latin typeface="Calibri"/>
              <a:cs typeface="Calibri"/>
            </a:endParaRPr>
          </a:p>
          <a:p>
            <a:pPr marL="228024" marR="3455" indent="-219387">
              <a:spcBef>
                <a:spcPts val="94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2000" spc="-10" dirty="0">
                <a:latin typeface="Calibri"/>
                <a:cs typeface="Calibri"/>
              </a:rPr>
              <a:t>Koulussa </a:t>
            </a:r>
            <a:r>
              <a:rPr sz="2000" spc="-17" dirty="0">
                <a:latin typeface="Calibri"/>
                <a:cs typeface="Calibri"/>
              </a:rPr>
              <a:t>tärkeä </a:t>
            </a:r>
            <a:r>
              <a:rPr sz="2000" spc="-3" dirty="0">
                <a:latin typeface="Calibri"/>
                <a:cs typeface="Calibri"/>
              </a:rPr>
              <a:t>tuoda esiin eri maiden </a:t>
            </a:r>
            <a:r>
              <a:rPr sz="2000" spc="-14" dirty="0">
                <a:latin typeface="Calibri"/>
                <a:cs typeface="Calibri"/>
              </a:rPr>
              <a:t>uskonnollista  </a:t>
            </a:r>
            <a:r>
              <a:rPr sz="2000" spc="-17" dirty="0">
                <a:latin typeface="Calibri"/>
                <a:cs typeface="Calibri"/>
              </a:rPr>
              <a:t>arkea </a:t>
            </a:r>
            <a:r>
              <a:rPr sz="2000" spc="-3" dirty="0">
                <a:latin typeface="Calibri"/>
                <a:cs typeface="Calibri"/>
              </a:rPr>
              <a:t>ja </a:t>
            </a:r>
            <a:r>
              <a:rPr sz="2000" spc="-7" dirty="0">
                <a:latin typeface="Calibri"/>
                <a:cs typeface="Calibri"/>
              </a:rPr>
              <a:t>monissa </a:t>
            </a:r>
            <a:r>
              <a:rPr sz="2000" spc="-3" dirty="0">
                <a:latin typeface="Calibri"/>
                <a:cs typeface="Calibri"/>
              </a:rPr>
              <a:t>maissa </a:t>
            </a:r>
            <a:r>
              <a:rPr sz="2000" spc="-10" dirty="0">
                <a:latin typeface="Calibri"/>
                <a:cs typeface="Calibri"/>
              </a:rPr>
              <a:t>toteutuvaa </a:t>
            </a:r>
            <a:r>
              <a:rPr sz="2000" spc="-14" dirty="0">
                <a:latin typeface="Calibri"/>
                <a:cs typeface="Calibri"/>
              </a:rPr>
              <a:t>rauhanomaista  </a:t>
            </a:r>
            <a:r>
              <a:rPr sz="2000" spc="-7" dirty="0">
                <a:latin typeface="Calibri"/>
                <a:cs typeface="Calibri"/>
              </a:rPr>
              <a:t>rinnakkaiseloa.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239" y="483518"/>
            <a:ext cx="6691974" cy="385428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48" spc="-10" dirty="0">
                <a:latin typeface="Calibri"/>
                <a:cs typeface="Calibri"/>
              </a:rPr>
              <a:t>Uskontodialogilla radikalismia</a:t>
            </a:r>
            <a:r>
              <a:rPr sz="2448" spc="34" dirty="0">
                <a:latin typeface="Calibri"/>
                <a:cs typeface="Calibri"/>
              </a:rPr>
              <a:t> </a:t>
            </a:r>
            <a:r>
              <a:rPr sz="2448" spc="-14" dirty="0">
                <a:latin typeface="Calibri"/>
                <a:cs typeface="Calibri"/>
              </a:rPr>
              <a:t>vastaan</a:t>
            </a:r>
            <a:endParaRPr sz="2448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2" y="1059582"/>
            <a:ext cx="8601213" cy="3873164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241844" marR="260846" indent="-233206">
              <a:spcBef>
                <a:spcPts val="6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1800" spc="-7" dirty="0">
                <a:latin typeface="Calibri"/>
                <a:cs typeface="Calibri"/>
              </a:rPr>
              <a:t>Nuorten </a:t>
            </a:r>
            <a:r>
              <a:rPr lang="fi-FI" sz="1800" spc="-17" dirty="0">
                <a:latin typeface="Calibri"/>
                <a:cs typeface="Calibri"/>
              </a:rPr>
              <a:t>kohtaama uskontoon </a:t>
            </a:r>
            <a:r>
              <a:rPr lang="fi-FI" sz="1800" spc="-7" dirty="0">
                <a:latin typeface="Calibri"/>
                <a:cs typeface="Calibri"/>
              </a:rPr>
              <a:t>ja  etniseen </a:t>
            </a:r>
            <a:r>
              <a:rPr lang="fi-FI" sz="1800" spc="-14" dirty="0">
                <a:latin typeface="Calibri"/>
                <a:cs typeface="Calibri"/>
              </a:rPr>
              <a:t>taustaan </a:t>
            </a:r>
            <a:r>
              <a:rPr lang="fi-FI" sz="1800" spc="-10" dirty="0">
                <a:latin typeface="Calibri"/>
                <a:cs typeface="Calibri"/>
              </a:rPr>
              <a:t>liittyvä </a:t>
            </a:r>
            <a:r>
              <a:rPr lang="fi-FI" sz="1800" spc="-17" dirty="0">
                <a:latin typeface="Calibri"/>
                <a:cs typeface="Calibri"/>
              </a:rPr>
              <a:t>syrjintä </a:t>
            </a:r>
            <a:r>
              <a:rPr lang="fi-FI" sz="1800" spc="-7" dirty="0">
                <a:latin typeface="Calibri"/>
                <a:cs typeface="Calibri"/>
              </a:rPr>
              <a:t>lisää </a:t>
            </a:r>
            <a:r>
              <a:rPr lang="fi-FI" sz="1800" spc="-10" dirty="0">
                <a:latin typeface="Calibri"/>
                <a:cs typeface="Calibri"/>
              </a:rPr>
              <a:t>vieraantuneisuuden </a:t>
            </a:r>
            <a:r>
              <a:rPr lang="fi-FI" sz="1800" spc="-14" dirty="0">
                <a:latin typeface="Calibri"/>
                <a:cs typeface="Calibri"/>
              </a:rPr>
              <a:t>tunnetta, joka </a:t>
            </a:r>
            <a:r>
              <a:rPr lang="fi-FI" sz="1800" spc="-7" dirty="0">
                <a:latin typeface="Calibri"/>
                <a:cs typeface="Calibri"/>
              </a:rPr>
              <a:t>toimii  otollisena </a:t>
            </a:r>
            <a:r>
              <a:rPr lang="fi-FI" sz="1800" spc="-10" dirty="0">
                <a:latin typeface="Calibri"/>
                <a:cs typeface="Calibri"/>
              </a:rPr>
              <a:t>maaperänä </a:t>
            </a:r>
            <a:r>
              <a:rPr lang="fi-FI" sz="1800" spc="-14" dirty="0">
                <a:latin typeface="Calibri"/>
                <a:cs typeface="Calibri"/>
              </a:rPr>
              <a:t>radikaalien </a:t>
            </a:r>
            <a:r>
              <a:rPr lang="fi-FI" sz="1800" spc="-10" dirty="0">
                <a:latin typeface="Calibri"/>
                <a:cs typeface="Calibri"/>
              </a:rPr>
              <a:t>järjestöjen  propagandalle.</a:t>
            </a:r>
            <a:endParaRPr lang="fi-FI" sz="1800" dirty="0">
              <a:latin typeface="Calibri"/>
              <a:cs typeface="Calibri"/>
            </a:endParaRPr>
          </a:p>
          <a:p>
            <a:pPr marL="241844" marR="3455" indent="-233206">
              <a:spcBef>
                <a:spcPts val="46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1800" spc="-10" dirty="0">
                <a:latin typeface="Calibri"/>
                <a:cs typeface="Calibri"/>
              </a:rPr>
              <a:t>Vieraantuneisuus voi </a:t>
            </a:r>
            <a:r>
              <a:rPr lang="fi-FI" sz="1800" spc="-14" dirty="0">
                <a:latin typeface="Calibri"/>
                <a:cs typeface="Calibri"/>
              </a:rPr>
              <a:t>johtaa </a:t>
            </a:r>
            <a:r>
              <a:rPr lang="fi-FI" sz="1800" spc="-10" dirty="0">
                <a:latin typeface="Calibri"/>
                <a:cs typeface="Calibri"/>
              </a:rPr>
              <a:t>radikalisoitumiseen  todennäköisimmin </a:t>
            </a:r>
            <a:r>
              <a:rPr lang="fi-FI" sz="1800" spc="-7" dirty="0">
                <a:latin typeface="Calibri"/>
                <a:cs typeface="Calibri"/>
              </a:rPr>
              <a:t>silloin, </a:t>
            </a:r>
            <a:r>
              <a:rPr lang="fi-FI" sz="1800" spc="-14" dirty="0">
                <a:latin typeface="Calibri"/>
                <a:cs typeface="Calibri"/>
              </a:rPr>
              <a:t>kun </a:t>
            </a:r>
            <a:r>
              <a:rPr lang="fi-FI" sz="1800" spc="-3" dirty="0">
                <a:latin typeface="Calibri"/>
                <a:cs typeface="Calibri"/>
              </a:rPr>
              <a:t>se </a:t>
            </a:r>
            <a:r>
              <a:rPr lang="fi-FI" sz="1800" spc="-7" dirty="0">
                <a:latin typeface="Calibri"/>
                <a:cs typeface="Calibri"/>
              </a:rPr>
              <a:t>yhdistyy  </a:t>
            </a:r>
            <a:r>
              <a:rPr lang="fi-FI" sz="1800" spc="-10" dirty="0">
                <a:latin typeface="Calibri"/>
                <a:cs typeface="Calibri"/>
              </a:rPr>
              <a:t>puutteelliseen </a:t>
            </a:r>
            <a:r>
              <a:rPr lang="fi-FI" sz="1800" spc="-17" dirty="0">
                <a:latin typeface="Calibri"/>
                <a:cs typeface="Calibri"/>
              </a:rPr>
              <a:t>uskontokasvatukseen. </a:t>
            </a:r>
            <a:r>
              <a:rPr lang="fi-FI" sz="1800" spc="-7" dirty="0">
                <a:latin typeface="Calibri"/>
                <a:cs typeface="Calibri"/>
              </a:rPr>
              <a:t>Oman ja  muiden </a:t>
            </a:r>
            <a:r>
              <a:rPr lang="fi-FI" sz="1800" spc="-17" dirty="0">
                <a:latin typeface="Calibri"/>
                <a:cs typeface="Calibri"/>
              </a:rPr>
              <a:t>uskontojen </a:t>
            </a:r>
            <a:r>
              <a:rPr lang="fi-FI" sz="1800" spc="-7" dirty="0">
                <a:latin typeface="Calibri"/>
                <a:cs typeface="Calibri"/>
              </a:rPr>
              <a:t>tuntemus </a:t>
            </a:r>
            <a:r>
              <a:rPr lang="fi-FI" sz="1800" spc="-10" dirty="0">
                <a:latin typeface="Calibri"/>
                <a:cs typeface="Calibri"/>
              </a:rPr>
              <a:t>edistää </a:t>
            </a:r>
            <a:r>
              <a:rPr lang="fi-FI" sz="1800" spc="-7" dirty="0">
                <a:latin typeface="Calibri"/>
                <a:cs typeface="Calibri"/>
              </a:rPr>
              <a:t>terveen  identiteetin</a:t>
            </a:r>
            <a:r>
              <a:rPr lang="fi-FI" sz="1800" dirty="0">
                <a:latin typeface="Calibri"/>
                <a:cs typeface="Calibri"/>
              </a:rPr>
              <a:t> </a:t>
            </a:r>
            <a:r>
              <a:rPr lang="fi-FI" sz="1800" spc="-20" dirty="0">
                <a:latin typeface="Calibri"/>
                <a:cs typeface="Calibri"/>
              </a:rPr>
              <a:t>rakentamista.</a:t>
            </a:r>
            <a:endParaRPr lang="fi-FI" sz="1800" dirty="0">
              <a:latin typeface="Calibri"/>
              <a:cs typeface="Calibri"/>
            </a:endParaRPr>
          </a:p>
          <a:p>
            <a:pPr marL="241844" marR="415885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1800" dirty="0">
                <a:latin typeface="Calibri"/>
                <a:cs typeface="Calibri"/>
              </a:rPr>
              <a:t>Väkivaltatekojen uutisoinnissa </a:t>
            </a:r>
            <a:r>
              <a:rPr sz="1800" spc="-10" dirty="0" err="1">
                <a:latin typeface="Calibri"/>
                <a:cs typeface="Calibri"/>
              </a:rPr>
              <a:t>liitetään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fi-FI" sz="1800" spc="-10" dirty="0">
                <a:latin typeface="Calibri"/>
                <a:cs typeface="Calibri"/>
              </a:rPr>
              <a:t>teko </a:t>
            </a:r>
            <a:r>
              <a:rPr sz="1800" spc="-7" dirty="0" err="1">
                <a:latin typeface="Calibri"/>
                <a:cs typeface="Calibri"/>
              </a:rPr>
              <a:t>helpoiten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7" dirty="0" err="1">
                <a:latin typeface="Calibri"/>
                <a:cs typeface="Calibri"/>
              </a:rPr>
              <a:t>mielentervey</a:t>
            </a:r>
            <a:r>
              <a:rPr lang="fi-FI" sz="1800" spc="-7" dirty="0" err="1">
                <a:latin typeface="Calibri"/>
                <a:cs typeface="Calibri"/>
              </a:rPr>
              <a:t>songelmiin</a:t>
            </a:r>
            <a:r>
              <a:rPr lang="fi-FI" sz="1800" spc="-7" dirty="0">
                <a:latin typeface="Calibri"/>
                <a:cs typeface="Calibri"/>
              </a:rPr>
              <a:t>, j</a:t>
            </a:r>
            <a:r>
              <a:rPr lang="fi-FI" sz="1800" dirty="0">
                <a:latin typeface="Calibri"/>
                <a:cs typeface="Calibri"/>
              </a:rPr>
              <a:t>os </a:t>
            </a:r>
            <a:r>
              <a:rPr lang="fi-FI" sz="1800" spc="-7" dirty="0">
                <a:latin typeface="Calibri"/>
                <a:cs typeface="Calibri"/>
              </a:rPr>
              <a:t>tekijä on kanta</a:t>
            </a:r>
            <a:r>
              <a:rPr lang="fi-FI" sz="1800" spc="-3" dirty="0">
                <a:latin typeface="Calibri"/>
                <a:cs typeface="Calibri"/>
              </a:rPr>
              <a:t>suomalainen,</a:t>
            </a:r>
            <a:r>
              <a:rPr sz="1800" spc="-7" dirty="0">
                <a:latin typeface="Calibri"/>
                <a:cs typeface="Calibri"/>
              </a:rPr>
              <a:t> </a:t>
            </a:r>
            <a:r>
              <a:rPr sz="1800" spc="-3" dirty="0" err="1">
                <a:latin typeface="Calibri"/>
                <a:cs typeface="Calibri"/>
              </a:rPr>
              <a:t>jos</a:t>
            </a:r>
            <a:r>
              <a:rPr sz="1800" spc="-3" dirty="0">
                <a:latin typeface="Calibri"/>
                <a:cs typeface="Calibri"/>
              </a:rPr>
              <a:t> </a:t>
            </a:r>
            <a:r>
              <a:rPr lang="fi-FI" sz="1800" spc="-3" dirty="0">
                <a:latin typeface="Calibri"/>
                <a:cs typeface="Calibri"/>
              </a:rPr>
              <a:t>tekijä on </a:t>
            </a:r>
            <a:r>
              <a:rPr sz="1800" spc="-10" dirty="0" err="1">
                <a:latin typeface="Calibri"/>
                <a:cs typeface="Calibri"/>
              </a:rPr>
              <a:t>ulkomaalai</a:t>
            </a:r>
            <a:r>
              <a:rPr lang="fi-FI" sz="1800" spc="-10" dirty="0" err="1">
                <a:latin typeface="Calibri"/>
                <a:cs typeface="Calibri"/>
              </a:rPr>
              <a:t>stautainen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7" dirty="0">
                <a:latin typeface="Calibri"/>
                <a:cs typeface="Calibri"/>
              </a:rPr>
              <a:t> </a:t>
            </a:r>
            <a:r>
              <a:rPr lang="fi-FI" sz="1800" spc="7" dirty="0">
                <a:latin typeface="Calibri"/>
                <a:cs typeface="Calibri"/>
              </a:rPr>
              <a:t>teko liitetään </a:t>
            </a:r>
            <a:r>
              <a:rPr sz="1800" spc="-17" dirty="0" err="1">
                <a:latin typeface="Calibri"/>
                <a:cs typeface="Calibri"/>
              </a:rPr>
              <a:t>uskontoon</a:t>
            </a:r>
            <a:r>
              <a:rPr lang="fi-FI" sz="1800" spc="-17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41844" marR="3455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800" spc="-3" dirty="0">
                <a:latin typeface="Calibri"/>
                <a:cs typeface="Calibri"/>
              </a:rPr>
              <a:t>Ihminen </a:t>
            </a:r>
            <a:r>
              <a:rPr sz="1800" spc="-7" dirty="0">
                <a:latin typeface="Calibri"/>
                <a:cs typeface="Calibri"/>
              </a:rPr>
              <a:t>voi </a:t>
            </a:r>
            <a:r>
              <a:rPr sz="1800" spc="-24" dirty="0">
                <a:latin typeface="Calibri"/>
                <a:cs typeface="Calibri"/>
              </a:rPr>
              <a:t>käyttää </a:t>
            </a:r>
            <a:r>
              <a:rPr sz="1800" spc="-20" dirty="0">
                <a:latin typeface="Calibri"/>
                <a:cs typeface="Calibri"/>
              </a:rPr>
              <a:t>uskontoa </a:t>
            </a:r>
            <a:r>
              <a:rPr sz="1800" spc="-10" dirty="0">
                <a:latin typeface="Calibri"/>
                <a:cs typeface="Calibri"/>
              </a:rPr>
              <a:t>väkivallan  </a:t>
            </a:r>
            <a:r>
              <a:rPr sz="1800" spc="-14" dirty="0">
                <a:latin typeface="Calibri"/>
                <a:cs typeface="Calibri"/>
              </a:rPr>
              <a:t>oikeuttajana sekä </a:t>
            </a:r>
            <a:r>
              <a:rPr sz="1800" spc="-7" dirty="0">
                <a:latin typeface="Calibri"/>
                <a:cs typeface="Calibri"/>
              </a:rPr>
              <a:t>syrjäytymisen </a:t>
            </a:r>
            <a:r>
              <a:rPr sz="1800" dirty="0">
                <a:latin typeface="Calibri"/>
                <a:cs typeface="Calibri"/>
              </a:rPr>
              <a:t>ja  </a:t>
            </a:r>
            <a:r>
              <a:rPr sz="1800" spc="-14" dirty="0">
                <a:latin typeface="Calibri"/>
                <a:cs typeface="Calibri"/>
              </a:rPr>
              <a:t>tarkoituksettomuuden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10" dirty="0">
                <a:latin typeface="Calibri"/>
                <a:cs typeface="Calibri"/>
              </a:rPr>
              <a:t>merkityksettömyyden  </a:t>
            </a:r>
            <a:r>
              <a:rPr sz="1800" spc="-7" dirty="0">
                <a:latin typeface="Calibri"/>
                <a:cs typeface="Calibri"/>
              </a:rPr>
              <a:t>tilanteessa, </a:t>
            </a:r>
            <a:r>
              <a:rPr sz="1800" spc="-20" dirty="0" err="1">
                <a:latin typeface="Calibri"/>
                <a:cs typeface="Calibri"/>
              </a:rPr>
              <a:t>että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fi-FI" sz="1800" spc="-14" dirty="0">
                <a:latin typeface="Calibri"/>
                <a:cs typeface="Calibri"/>
              </a:rPr>
              <a:t>oikeuttaakseen </a:t>
            </a:r>
            <a:r>
              <a:rPr sz="1800" spc="-7" dirty="0" err="1">
                <a:latin typeface="Calibri"/>
                <a:cs typeface="Calibri"/>
              </a:rPr>
              <a:t>valta-asemaansa</a:t>
            </a:r>
            <a:r>
              <a:rPr lang="fi-FI" sz="1800" spc="-7" dirty="0">
                <a:latin typeface="Calibri"/>
                <a:cs typeface="Calibri"/>
              </a:rPr>
              <a:t>.</a:t>
            </a:r>
            <a:endParaRPr lang="fi-FI" sz="1800" spc="-14" dirty="0">
              <a:latin typeface="Calibri"/>
              <a:cs typeface="Calibri"/>
            </a:endParaRPr>
          </a:p>
          <a:p>
            <a:pPr marL="241844" marR="3455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sz="2176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98713" y="1131590"/>
            <a:ext cx="4186161" cy="33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4F43F367-8AAF-45A9-86A3-7B8825A49A87}"/>
              </a:ext>
            </a:extLst>
          </p:cNvPr>
          <p:cNvSpPr/>
          <p:nvPr/>
        </p:nvSpPr>
        <p:spPr>
          <a:xfrm>
            <a:off x="202445" y="1419622"/>
            <a:ext cx="4572000" cy="25801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37">
              <a:spcBef>
                <a:spcPts val="68"/>
              </a:spcBef>
              <a:buSzPct val="44444"/>
              <a:tabLst>
                <a:tab pos="228456" algn="l"/>
              </a:tabLst>
            </a:pPr>
            <a:r>
              <a:rPr lang="fi-FI" sz="2000" spc="-7" dirty="0">
                <a:latin typeface="Calibri"/>
                <a:cs typeface="Calibri"/>
              </a:rPr>
              <a:t>1. Miksi </a:t>
            </a:r>
            <a:r>
              <a:rPr lang="fi-FI" sz="2000" spc="-3" dirty="0">
                <a:latin typeface="Calibri"/>
                <a:cs typeface="Calibri"/>
              </a:rPr>
              <a:t>on </a:t>
            </a:r>
            <a:r>
              <a:rPr lang="fi-FI" sz="2000" spc="-14" dirty="0">
                <a:latin typeface="Calibri"/>
                <a:cs typeface="Calibri"/>
              </a:rPr>
              <a:t>vaikeaa hyväksyä </a:t>
            </a:r>
            <a:r>
              <a:rPr lang="fi-FI" sz="2000" spc="-10" dirty="0">
                <a:latin typeface="Calibri"/>
                <a:cs typeface="Calibri"/>
              </a:rPr>
              <a:t>toisten 	</a:t>
            </a:r>
            <a:r>
              <a:rPr lang="fi-FI" sz="2000" spc="-7" dirty="0">
                <a:latin typeface="Calibri"/>
                <a:cs typeface="Calibri"/>
              </a:rPr>
              <a:t>ihmisten </a:t>
            </a:r>
            <a:r>
              <a:rPr lang="fi-FI" sz="2000" spc="-10" dirty="0">
                <a:latin typeface="Calibri"/>
                <a:cs typeface="Calibri"/>
              </a:rPr>
              <a:t>uskontoa/katsomusta? Mikä 	</a:t>
            </a:r>
            <a:r>
              <a:rPr lang="fi-FI" sz="2000" spc="-7" dirty="0">
                <a:latin typeface="Calibri"/>
                <a:cs typeface="Calibri"/>
              </a:rPr>
              <a:t>aiheuttaa</a:t>
            </a:r>
            <a:r>
              <a:rPr lang="fi-FI" sz="2000" spc="153" dirty="0">
                <a:latin typeface="Calibri"/>
                <a:cs typeface="Calibri"/>
              </a:rPr>
              <a:t> </a:t>
            </a:r>
            <a:r>
              <a:rPr lang="fi-FI" sz="2000" spc="-10" dirty="0">
                <a:latin typeface="Calibri"/>
                <a:cs typeface="Calibri"/>
              </a:rPr>
              <a:t>pelkoa?</a:t>
            </a:r>
            <a:r>
              <a:rPr lang="fi-FI" sz="2000" dirty="0">
                <a:latin typeface="Calibri"/>
                <a:cs typeface="Calibri"/>
              </a:rPr>
              <a:t> </a:t>
            </a:r>
          </a:p>
          <a:p>
            <a:pPr marL="8637">
              <a:spcBef>
                <a:spcPts val="68"/>
              </a:spcBef>
              <a:buSzPct val="44444"/>
              <a:tabLst>
                <a:tab pos="228456" algn="l"/>
              </a:tabLst>
            </a:pPr>
            <a:r>
              <a:rPr lang="fi-FI" sz="2000" spc="-7" dirty="0">
                <a:latin typeface="Calibri"/>
                <a:cs typeface="Calibri"/>
              </a:rPr>
              <a:t>2. Miksi </a:t>
            </a:r>
            <a:r>
              <a:rPr lang="fi-FI" sz="2000" spc="-10" dirty="0">
                <a:latin typeface="Calibri"/>
                <a:cs typeface="Calibri"/>
              </a:rPr>
              <a:t>uskonnon ajatellaan johtavan 	konflikteihin? Kuinka </a:t>
            </a:r>
            <a:r>
              <a:rPr lang="fi-FI" sz="2000" spc="-7" dirty="0">
                <a:latin typeface="Calibri"/>
                <a:cs typeface="Calibri"/>
              </a:rPr>
              <a:t>vähentää</a:t>
            </a:r>
            <a:r>
              <a:rPr lang="fi-FI" sz="2000" spc="75" dirty="0">
                <a:latin typeface="Calibri"/>
                <a:cs typeface="Calibri"/>
              </a:rPr>
              <a:t> 	</a:t>
            </a:r>
            <a:r>
              <a:rPr lang="fi-FI" sz="2000" spc="-10" dirty="0">
                <a:latin typeface="Calibri"/>
                <a:cs typeface="Calibri"/>
              </a:rPr>
              <a:t>konflikteja?</a:t>
            </a:r>
            <a:r>
              <a:rPr lang="fi-FI" sz="2000" dirty="0">
                <a:latin typeface="Calibri"/>
                <a:cs typeface="Calibri"/>
              </a:rPr>
              <a:t> </a:t>
            </a:r>
          </a:p>
          <a:p>
            <a:pPr marL="8637">
              <a:spcBef>
                <a:spcPts val="68"/>
              </a:spcBef>
              <a:buSzPct val="44444"/>
              <a:tabLst>
                <a:tab pos="228456" algn="l"/>
              </a:tabLst>
            </a:pPr>
            <a:r>
              <a:rPr lang="fi-FI" sz="2000" spc="-7" dirty="0">
                <a:latin typeface="Calibri"/>
                <a:cs typeface="Calibri"/>
              </a:rPr>
              <a:t>3. Miten toimintaympäristössäsi voisi 	edistää </a:t>
            </a:r>
            <a:r>
              <a:rPr lang="fi-FI" sz="2000" spc="-10" dirty="0">
                <a:latin typeface="Calibri"/>
                <a:cs typeface="Calibri"/>
              </a:rPr>
              <a:t>katsomusten</a:t>
            </a:r>
            <a:r>
              <a:rPr lang="fi-FI" sz="2000" spc="17" dirty="0">
                <a:latin typeface="Calibri"/>
                <a:cs typeface="Calibri"/>
              </a:rPr>
              <a:t> </a:t>
            </a:r>
            <a:r>
              <a:rPr lang="fi-FI" sz="2000" spc="-3" dirty="0">
                <a:latin typeface="Calibri"/>
                <a:cs typeface="Calibri"/>
              </a:rPr>
              <a:t>vuoropuhelua?</a:t>
            </a:r>
            <a:endParaRPr lang="fi-FI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88" y="422207"/>
            <a:ext cx="3744416" cy="501164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lang="fi-FI" sz="2800" spc="-3" dirty="0">
                <a:latin typeface="Calibri"/>
                <a:cs typeface="Calibri"/>
              </a:rPr>
              <a:t>	</a:t>
            </a:r>
            <a:r>
              <a:rPr sz="3200" spc="-3" dirty="0" err="1">
                <a:latin typeface="Calibri"/>
                <a:cs typeface="Calibri"/>
              </a:rPr>
              <a:t>Mui</a:t>
            </a:r>
            <a:r>
              <a:rPr sz="3200" spc="-24" dirty="0" err="1">
                <a:latin typeface="Calibri"/>
                <a:cs typeface="Calibri"/>
              </a:rPr>
              <a:t>s</a:t>
            </a:r>
            <a:r>
              <a:rPr sz="3200" spc="-27" dirty="0" err="1">
                <a:latin typeface="Calibri"/>
                <a:cs typeface="Calibri"/>
              </a:rPr>
              <a:t>t</a:t>
            </a:r>
            <a:r>
              <a:rPr sz="3200" dirty="0" err="1"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974" y="1043431"/>
            <a:ext cx="8885026" cy="3056637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241844" indent="-233206">
              <a:spcBef>
                <a:spcPts val="29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7" dirty="0">
                <a:latin typeface="Calibri"/>
                <a:cs typeface="Calibri"/>
              </a:rPr>
              <a:t>Tunnista/tunnusta/hyväksy </a:t>
            </a:r>
            <a:r>
              <a:rPr sz="2400" spc="-7" dirty="0">
                <a:latin typeface="Calibri"/>
                <a:cs typeface="Calibri"/>
              </a:rPr>
              <a:t>erilaisuus </a:t>
            </a:r>
            <a:r>
              <a:rPr sz="2400" spc="-3" dirty="0">
                <a:latin typeface="Calibri"/>
                <a:cs typeface="Calibri"/>
              </a:rPr>
              <a:t>ja</a:t>
            </a:r>
            <a:r>
              <a:rPr sz="2400" spc="102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moninaisuus</a:t>
            </a:r>
            <a:endParaRPr sz="2400" dirty="0">
              <a:latin typeface="Calibri"/>
              <a:cs typeface="Calibri"/>
            </a:endParaRPr>
          </a:p>
          <a:p>
            <a:pPr marL="241844" marR="610655" indent="-233206">
              <a:lnSpc>
                <a:spcPts val="2061"/>
              </a:lnSpc>
              <a:spcBef>
                <a:spcPts val="486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7" dirty="0">
                <a:latin typeface="Calibri"/>
                <a:cs typeface="Calibri"/>
              </a:rPr>
              <a:t>Luo dialogisia </a:t>
            </a:r>
            <a:r>
              <a:rPr sz="2400" spc="-14" dirty="0">
                <a:latin typeface="Calibri"/>
                <a:cs typeface="Calibri"/>
              </a:rPr>
              <a:t>käytäntöjä, jotta </a:t>
            </a:r>
            <a:r>
              <a:rPr sz="2400" spc="-10" dirty="0">
                <a:latin typeface="Calibri"/>
                <a:cs typeface="Calibri"/>
              </a:rPr>
              <a:t>kaikki </a:t>
            </a:r>
            <a:r>
              <a:rPr sz="2400" spc="-7" dirty="0">
                <a:latin typeface="Calibri"/>
                <a:cs typeface="Calibri"/>
              </a:rPr>
              <a:t>ryhmät ja  </a:t>
            </a:r>
            <a:r>
              <a:rPr sz="2400" spc="-10" dirty="0">
                <a:latin typeface="Calibri"/>
                <a:cs typeface="Calibri"/>
              </a:rPr>
              <a:t>yksilöt </a:t>
            </a:r>
            <a:r>
              <a:rPr sz="2400" spc="-14" dirty="0">
                <a:latin typeface="Calibri"/>
                <a:cs typeface="Calibri"/>
              </a:rPr>
              <a:t>voivat </a:t>
            </a:r>
            <a:r>
              <a:rPr sz="2400" spc="-10" dirty="0">
                <a:latin typeface="Calibri"/>
                <a:cs typeface="Calibri"/>
              </a:rPr>
              <a:t>esiintyä </a:t>
            </a:r>
            <a:r>
              <a:rPr sz="2400" spc="-7" dirty="0">
                <a:latin typeface="Calibri"/>
                <a:cs typeface="Calibri"/>
              </a:rPr>
              <a:t>omalla</a:t>
            </a:r>
            <a:r>
              <a:rPr sz="2400" spc="44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äänellään</a:t>
            </a:r>
            <a:endParaRPr sz="2400" dirty="0">
              <a:latin typeface="Calibri"/>
              <a:cs typeface="Calibri"/>
            </a:endParaRPr>
          </a:p>
          <a:p>
            <a:pPr marL="241844" marR="726394" indent="-233206">
              <a:lnSpc>
                <a:spcPts val="2061"/>
              </a:lnSpc>
              <a:spcBef>
                <a:spcPts val="44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7" dirty="0">
                <a:latin typeface="Calibri"/>
                <a:cs typeface="Calibri"/>
              </a:rPr>
              <a:t>Kyseenalaista </a:t>
            </a:r>
            <a:r>
              <a:rPr sz="2400" spc="-7" dirty="0">
                <a:latin typeface="Calibri"/>
                <a:cs typeface="Calibri"/>
              </a:rPr>
              <a:t>vallitsevia itsestäänselvyyksiä ja  </a:t>
            </a:r>
            <a:r>
              <a:rPr sz="2400" spc="-10" dirty="0">
                <a:latin typeface="Calibri"/>
                <a:cs typeface="Calibri"/>
              </a:rPr>
              <a:t>annettua maailmankuvaa </a:t>
            </a:r>
            <a:r>
              <a:rPr sz="2400" spc="-3" dirty="0">
                <a:latin typeface="Calibri"/>
                <a:cs typeface="Calibri"/>
              </a:rPr>
              <a:t>– älä</a:t>
            </a:r>
            <a:r>
              <a:rPr sz="2400" spc="4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oleta!</a:t>
            </a:r>
            <a:endParaRPr sz="2400" dirty="0">
              <a:latin typeface="Calibri"/>
              <a:cs typeface="Calibri"/>
            </a:endParaRPr>
          </a:p>
          <a:p>
            <a:pPr marL="242275" indent="-233638">
              <a:spcBef>
                <a:spcPts val="197"/>
              </a:spcBef>
              <a:buFont typeface="Arial"/>
              <a:buChar char="•"/>
              <a:tabLst>
                <a:tab pos="242275" algn="l"/>
                <a:tab pos="242707" algn="l"/>
              </a:tabLst>
            </a:pPr>
            <a:r>
              <a:rPr sz="2400" spc="-14" dirty="0">
                <a:latin typeface="Calibri"/>
                <a:cs typeface="Calibri"/>
              </a:rPr>
              <a:t>Eläydy toisten </a:t>
            </a:r>
            <a:r>
              <a:rPr sz="2400" spc="-7" dirty="0">
                <a:latin typeface="Calibri"/>
                <a:cs typeface="Calibri"/>
              </a:rPr>
              <a:t>asemaan, </a:t>
            </a:r>
            <a:r>
              <a:rPr sz="2400" spc="-17" dirty="0">
                <a:latin typeface="Calibri"/>
                <a:cs typeface="Calibri"/>
              </a:rPr>
              <a:t>pura </a:t>
            </a:r>
            <a:r>
              <a:rPr sz="2400" spc="-3" dirty="0">
                <a:latin typeface="Calibri"/>
                <a:cs typeface="Calibri"/>
              </a:rPr>
              <a:t>me–muut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–asetelmat</a:t>
            </a:r>
            <a:endParaRPr sz="2400" dirty="0">
              <a:latin typeface="Calibri"/>
              <a:cs typeface="Calibri"/>
            </a:endParaRPr>
          </a:p>
          <a:p>
            <a:pPr marL="242275" marR="3455" indent="-233206">
              <a:lnSpc>
                <a:spcPct val="90000"/>
              </a:lnSpc>
              <a:spcBef>
                <a:spcPts val="456"/>
              </a:spcBef>
              <a:buFont typeface="Arial"/>
              <a:buChar char="•"/>
              <a:tabLst>
                <a:tab pos="242275" algn="l"/>
                <a:tab pos="242707" algn="l"/>
              </a:tabLst>
            </a:pPr>
            <a:r>
              <a:rPr sz="2400" spc="-14" dirty="0">
                <a:latin typeface="Calibri"/>
                <a:cs typeface="Calibri"/>
              </a:rPr>
              <a:t>Muista </a:t>
            </a:r>
            <a:r>
              <a:rPr sz="2400" spc="-10" dirty="0">
                <a:latin typeface="Calibri"/>
                <a:cs typeface="Calibri"/>
              </a:rPr>
              <a:t>kultainen sääntö! </a:t>
            </a:r>
            <a:r>
              <a:rPr sz="2400" dirty="0">
                <a:latin typeface="Calibri"/>
                <a:cs typeface="Calibri"/>
              </a:rPr>
              <a:t>(joka </a:t>
            </a:r>
            <a:r>
              <a:rPr sz="2400" spc="-3" dirty="0">
                <a:latin typeface="Calibri"/>
                <a:cs typeface="Calibri"/>
              </a:rPr>
              <a:t>on olemassa monessa  </a:t>
            </a:r>
            <a:r>
              <a:rPr sz="2400" spc="-14" dirty="0">
                <a:latin typeface="Calibri"/>
                <a:cs typeface="Calibri"/>
              </a:rPr>
              <a:t>uskonnossa </a:t>
            </a:r>
            <a:r>
              <a:rPr sz="2400" spc="-3" dirty="0">
                <a:latin typeface="Calibri"/>
                <a:cs typeface="Calibri"/>
              </a:rPr>
              <a:t>eri muodossa, </a:t>
            </a:r>
            <a:r>
              <a:rPr sz="2400" spc="-14" dirty="0">
                <a:latin typeface="Calibri"/>
                <a:cs typeface="Calibri"/>
              </a:rPr>
              <a:t>katso </a:t>
            </a:r>
            <a:r>
              <a:rPr sz="2400" spc="-3" dirty="0">
                <a:latin typeface="Calibri"/>
                <a:cs typeface="Calibri"/>
              </a:rPr>
              <a:t>esim. </a:t>
            </a:r>
            <a:r>
              <a:rPr sz="2400" spc="-10" dirty="0">
                <a:latin typeface="Calibri"/>
                <a:cs typeface="Calibri"/>
              </a:rPr>
              <a:t>Scarboro  </a:t>
            </a:r>
            <a:r>
              <a:rPr sz="2400" spc="-7" dirty="0">
                <a:latin typeface="Calibri"/>
                <a:cs typeface="Calibri"/>
              </a:rPr>
              <a:t>Missions golden </a:t>
            </a:r>
            <a:r>
              <a:rPr sz="2400" spc="-3" dirty="0">
                <a:latin typeface="Calibri"/>
                <a:cs typeface="Calibri"/>
              </a:rPr>
              <a:t>rule, </a:t>
            </a:r>
            <a:r>
              <a:rPr sz="2400" spc="-10" dirty="0">
                <a:latin typeface="Calibri"/>
                <a:cs typeface="Calibri"/>
              </a:rPr>
              <a:t>tietoa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7" dirty="0">
                <a:latin typeface="Calibri"/>
                <a:cs typeface="Calibri"/>
              </a:rPr>
              <a:t>toiminnallisia </a:t>
            </a:r>
            <a:r>
              <a:rPr sz="2400" spc="-17" dirty="0">
                <a:latin typeface="Calibri"/>
                <a:cs typeface="Calibri"/>
              </a:rPr>
              <a:t>tehtäviä  </a:t>
            </a:r>
            <a:r>
              <a:rPr sz="2400" spc="-14" dirty="0">
                <a:latin typeface="Calibri"/>
                <a:cs typeface="Calibri"/>
              </a:rPr>
              <a:t>kultaisesta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säännöstä)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11C04-64BD-4C74-B399-296AAF6D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497921"/>
            <a:ext cx="8569326" cy="633670"/>
          </a:xfrm>
        </p:spPr>
        <p:txBody>
          <a:bodyPr/>
          <a:lstStyle/>
          <a:p>
            <a:r>
              <a:rPr lang="fi-FI" dirty="0"/>
              <a:t>Kuka on suomalainen?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80AC3B-AE4A-406C-A54D-7E337A970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Olen suomalainen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33D15C-5B23-4252-AFEF-4ED2E3C5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58C-4415-4573-9E17-1D83C7598781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05CEE4-57EE-476F-8B05-8A7EAF4D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3C46F9C-ACE7-4360-A9EC-967BBB6B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78" y="1347614"/>
            <a:ext cx="4284662" cy="32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12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870" y="470311"/>
            <a:ext cx="4233994" cy="678828"/>
          </a:xfrm>
          <a:prstGeom prst="rect">
            <a:avLst/>
          </a:prstGeom>
        </p:spPr>
        <p:txBody>
          <a:bodyPr vert="horz" wrap="square" lIns="0" tIns="9069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71"/>
              </a:spcBef>
            </a:pPr>
            <a:r>
              <a:rPr sz="2176" spc="-10" dirty="0">
                <a:latin typeface="Calibri"/>
                <a:cs typeface="Calibri"/>
              </a:rPr>
              <a:t>Uskontojen </a:t>
            </a:r>
            <a:r>
              <a:rPr sz="2176" spc="-3" dirty="0">
                <a:latin typeface="Calibri"/>
                <a:cs typeface="Calibri"/>
              </a:rPr>
              <a:t>ja </a:t>
            </a:r>
            <a:r>
              <a:rPr sz="2176" spc="-10" dirty="0">
                <a:latin typeface="Calibri"/>
                <a:cs typeface="Calibri"/>
              </a:rPr>
              <a:t>katsomusten</a:t>
            </a:r>
            <a:r>
              <a:rPr sz="2176" spc="-75" dirty="0">
                <a:latin typeface="Calibri"/>
                <a:cs typeface="Calibri"/>
              </a:rPr>
              <a:t> </a:t>
            </a:r>
            <a:r>
              <a:rPr sz="2176" spc="-7" dirty="0">
                <a:latin typeface="Calibri"/>
                <a:cs typeface="Calibri"/>
              </a:rPr>
              <a:t>lukutaito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8681" y="1242872"/>
            <a:ext cx="4940524" cy="1030775"/>
          </a:xfrm>
          <a:prstGeom prst="rect">
            <a:avLst/>
          </a:prstGeom>
        </p:spPr>
        <p:txBody>
          <a:bodyPr vert="horz" wrap="square" lIns="0" tIns="33254" rIns="0" bIns="0" rtlCol="0">
            <a:spAutoFit/>
          </a:bodyPr>
          <a:lstStyle/>
          <a:p>
            <a:pPr marL="228024" marR="3455" indent="-219387">
              <a:lnSpc>
                <a:spcPct val="90000"/>
              </a:lnSpc>
              <a:spcBef>
                <a:spcPts val="262"/>
              </a:spcBef>
              <a:buSzPct val="43750"/>
              <a:buChar char="●"/>
              <a:tabLst>
                <a:tab pos="228456" algn="l"/>
              </a:tabLst>
            </a:pPr>
            <a:r>
              <a:rPr sz="1800" spc="-41" dirty="0">
                <a:latin typeface="Arial"/>
                <a:cs typeface="Arial"/>
              </a:rPr>
              <a:t>Taito </a:t>
            </a:r>
            <a:r>
              <a:rPr sz="1800" spc="-3" dirty="0">
                <a:latin typeface="Arial"/>
                <a:cs typeface="Arial"/>
              </a:rPr>
              <a:t>lukea, tulkita, käsitellä </a:t>
            </a:r>
            <a:r>
              <a:rPr sz="1800" dirty="0">
                <a:latin typeface="Arial"/>
                <a:cs typeface="Arial"/>
              </a:rPr>
              <a:t>ja </a:t>
            </a:r>
            <a:r>
              <a:rPr sz="1800" spc="-3" dirty="0">
                <a:latin typeface="Arial"/>
                <a:cs typeface="Arial"/>
              </a:rPr>
              <a:t>viestiä uskontoihin </a:t>
            </a:r>
            <a:r>
              <a:rPr sz="1800" dirty="0">
                <a:latin typeface="Arial"/>
                <a:cs typeface="Arial"/>
              </a:rPr>
              <a:t>ja  </a:t>
            </a:r>
            <a:r>
              <a:rPr sz="1800" spc="-3" dirty="0">
                <a:latin typeface="Arial"/>
                <a:cs typeface="Arial"/>
              </a:rPr>
              <a:t>katsomuksiin liittyviä kirjoituksia, </a:t>
            </a:r>
            <a:r>
              <a:rPr sz="1800" dirty="0">
                <a:latin typeface="Arial"/>
                <a:cs typeface="Arial"/>
              </a:rPr>
              <a:t>symboleja, </a:t>
            </a:r>
            <a:r>
              <a:rPr sz="1800" spc="-3" dirty="0">
                <a:latin typeface="Arial"/>
                <a:cs typeface="Arial"/>
              </a:rPr>
              <a:t>kuvia, </a:t>
            </a:r>
            <a:r>
              <a:rPr sz="1800" spc="-3" dirty="0" err="1">
                <a:latin typeface="Arial"/>
                <a:cs typeface="Arial"/>
              </a:rPr>
              <a:t>musiikkia</a:t>
            </a:r>
            <a:r>
              <a:rPr sz="1800" spc="-3" dirty="0">
                <a:latin typeface="Arial"/>
                <a:cs typeface="Arial"/>
              </a:rPr>
              <a:t>, metaforia </a:t>
            </a:r>
            <a:r>
              <a:rPr sz="1800" dirty="0">
                <a:latin typeface="Arial"/>
                <a:cs typeface="Arial"/>
              </a:rPr>
              <a:t>ja </a:t>
            </a:r>
            <a:r>
              <a:rPr sz="1800" spc="-3" dirty="0">
                <a:latin typeface="Arial"/>
                <a:cs typeface="Arial"/>
              </a:rPr>
              <a:t>muita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" dirty="0">
                <a:latin typeface="Arial"/>
                <a:cs typeface="Arial"/>
              </a:rPr>
              <a:t>ilmaisutapoja.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2041" y="2341912"/>
            <a:ext cx="4954344" cy="2639890"/>
          </a:xfrm>
          <a:prstGeom prst="rect">
            <a:avLst/>
          </a:prstGeom>
        </p:spPr>
        <p:txBody>
          <a:bodyPr vert="horz" wrap="square" lIns="0" tIns="88964" rIns="0" bIns="0" rtlCol="0">
            <a:spAutoFit/>
          </a:bodyPr>
          <a:lstStyle/>
          <a:p>
            <a:pPr marL="228024" indent="-219387">
              <a:spcBef>
                <a:spcPts val="701"/>
              </a:spcBef>
              <a:buSzPct val="45454"/>
              <a:buChar char="●"/>
              <a:tabLst>
                <a:tab pos="228456" algn="l"/>
              </a:tabLst>
            </a:pPr>
            <a:r>
              <a:rPr sz="1800" spc="-3" dirty="0">
                <a:latin typeface="Arial"/>
                <a:cs typeface="Arial"/>
              </a:rPr>
              <a:t>Osa monilukutaitoa</a:t>
            </a:r>
            <a:endParaRPr sz="1800" dirty="0">
              <a:latin typeface="Arial"/>
              <a:cs typeface="Arial"/>
            </a:endParaRPr>
          </a:p>
          <a:p>
            <a:pPr marL="228024" indent="-219387">
              <a:spcBef>
                <a:spcPts val="697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1800" spc="-17" dirty="0">
                <a:latin typeface="Calibri"/>
                <a:cs typeface="Calibri"/>
              </a:rPr>
              <a:t>Kyky </a:t>
            </a:r>
            <a:r>
              <a:rPr sz="1800" spc="-7" dirty="0">
                <a:latin typeface="Calibri"/>
                <a:cs typeface="Calibri"/>
              </a:rPr>
              <a:t>tunnistaa </a:t>
            </a:r>
            <a:r>
              <a:rPr sz="1800" spc="-17" dirty="0">
                <a:latin typeface="Calibri"/>
                <a:cs typeface="Calibri"/>
              </a:rPr>
              <a:t>uskonto </a:t>
            </a:r>
            <a:r>
              <a:rPr sz="1800" spc="-7" dirty="0">
                <a:latin typeface="Calibri"/>
                <a:cs typeface="Calibri"/>
              </a:rPr>
              <a:t>osaksi julkisuutta </a:t>
            </a:r>
            <a:r>
              <a:rPr sz="1800" spc="-3" dirty="0">
                <a:latin typeface="Calibri"/>
                <a:cs typeface="Calibri"/>
              </a:rPr>
              <a:t>ja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arkea</a:t>
            </a:r>
            <a:endParaRPr sz="1800" dirty="0">
              <a:latin typeface="Calibri"/>
              <a:cs typeface="Calibri"/>
            </a:endParaRPr>
          </a:p>
          <a:p>
            <a:pPr marL="228024" indent="-219387">
              <a:spcBef>
                <a:spcPts val="762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1800" spc="-7" dirty="0">
                <a:latin typeface="Calibri"/>
                <a:cs typeface="Calibri"/>
              </a:rPr>
              <a:t>Luonteeltaan </a:t>
            </a:r>
            <a:r>
              <a:rPr sz="1800" dirty="0">
                <a:latin typeface="Calibri"/>
                <a:cs typeface="Calibri"/>
              </a:rPr>
              <a:t>enemmän </a:t>
            </a:r>
            <a:r>
              <a:rPr sz="1800" spc="-7" dirty="0">
                <a:latin typeface="Calibri"/>
                <a:cs typeface="Calibri"/>
              </a:rPr>
              <a:t>kansalaistaitoa </a:t>
            </a:r>
            <a:r>
              <a:rPr sz="1800" spc="-10" dirty="0" err="1">
                <a:latin typeface="Calibri"/>
                <a:cs typeface="Calibri"/>
              </a:rPr>
              <a:t>kuin</a:t>
            </a:r>
            <a:r>
              <a:rPr sz="1800" spc="-44" dirty="0">
                <a:latin typeface="Calibri"/>
                <a:cs typeface="Calibri"/>
              </a:rPr>
              <a:t> </a:t>
            </a:r>
            <a:r>
              <a:rPr sz="1800" spc="-3" dirty="0" err="1">
                <a:latin typeface="Calibri"/>
                <a:cs typeface="Calibri"/>
              </a:rPr>
              <a:t>teologiaa</a:t>
            </a:r>
            <a:endParaRPr lang="fi-FI" sz="1800" spc="-3" dirty="0">
              <a:latin typeface="Calibri"/>
              <a:cs typeface="Calibri"/>
            </a:endParaRPr>
          </a:p>
          <a:p>
            <a:pPr marL="228024" indent="-219387">
              <a:spcBef>
                <a:spcPts val="762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sz="1800" dirty="0"/>
              <a:t>Keskeisten symboleiden alkuperän tunteminen kuuluu yleissivistykseen</a:t>
            </a:r>
            <a:endParaRPr sz="1800" dirty="0">
              <a:cs typeface="Calibri"/>
            </a:endParaRPr>
          </a:p>
          <a:p>
            <a:pPr marL="228024" marR="3455" indent="-219387">
              <a:lnSpc>
                <a:spcPts val="1761"/>
              </a:lnSpc>
              <a:spcBef>
                <a:spcPts val="973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1800" spc="-10" dirty="0">
                <a:latin typeface="Calibri"/>
                <a:cs typeface="Calibri"/>
              </a:rPr>
              <a:t>Hyväksyntää </a:t>
            </a:r>
            <a:r>
              <a:rPr sz="1800" spc="-3" dirty="0">
                <a:latin typeface="Calibri"/>
                <a:cs typeface="Calibri"/>
              </a:rPr>
              <a:t>moninaiselle </a:t>
            </a:r>
            <a:r>
              <a:rPr sz="1800" spc="-7" dirty="0">
                <a:latin typeface="Calibri"/>
                <a:cs typeface="Calibri"/>
              </a:rPr>
              <a:t>yhteiskunnalle, </a:t>
            </a:r>
            <a:r>
              <a:rPr sz="1800" spc="-3" dirty="0">
                <a:latin typeface="Calibri"/>
                <a:cs typeface="Calibri"/>
              </a:rPr>
              <a:t>jossa tilaa niin  </a:t>
            </a:r>
            <a:r>
              <a:rPr sz="1800" spc="-7" dirty="0">
                <a:latin typeface="Calibri"/>
                <a:cs typeface="Calibri"/>
              </a:rPr>
              <a:t>uskonnollisille </a:t>
            </a:r>
            <a:r>
              <a:rPr sz="1800" spc="-10" dirty="0">
                <a:latin typeface="Calibri"/>
                <a:cs typeface="Calibri"/>
              </a:rPr>
              <a:t>kuin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uskonnottomille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object 25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pic>
        <p:nvPicPr>
          <p:cNvPr id="1026" name="Picture 2" descr="Kuvahaun tulos haulle uskontojen symboleja">
            <a:extLst>
              <a:ext uri="{FF2B5EF4-FFF2-40B4-BE49-F238E27FC236}">
                <a16:creationId xmlns:a16="http://schemas.microsoft.com/office/drawing/2014/main" id="{17B79935-28FB-429E-8154-D5C5C848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1823546" cy="25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9574" y="650862"/>
            <a:ext cx="1131370" cy="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" name="object 3"/>
          <p:cNvSpPr/>
          <p:nvPr/>
        </p:nvSpPr>
        <p:spPr>
          <a:xfrm>
            <a:off x="2639134" y="559602"/>
            <a:ext cx="3956580" cy="4426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object 25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501345"/>
            <a:ext cx="7704849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10" dirty="0">
                <a:latin typeface="Calibri"/>
                <a:cs typeface="Calibri"/>
              </a:rPr>
              <a:t>Uskontodialogilla radikalismia</a:t>
            </a:r>
            <a:r>
              <a:rPr sz="2800" spc="34" dirty="0">
                <a:latin typeface="Calibri"/>
                <a:cs typeface="Calibri"/>
              </a:rPr>
              <a:t> </a:t>
            </a:r>
            <a:r>
              <a:rPr sz="2800" spc="-14" dirty="0">
                <a:latin typeface="Calibri"/>
                <a:cs typeface="Calibri"/>
              </a:rPr>
              <a:t>vastaan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51520" y="1069940"/>
            <a:ext cx="7465937" cy="3670780"/>
          </a:xfrm>
          <a:prstGeom prst="rect">
            <a:avLst/>
          </a:prstGeom>
        </p:spPr>
        <p:txBody>
          <a:bodyPr vert="horz" wrap="square" lIns="0" tIns="38004" rIns="0" bIns="0" rtlCol="0" anchor="t" anchorCtr="0">
            <a:spAutoFit/>
          </a:bodyPr>
          <a:lstStyle/>
          <a:p>
            <a:pPr marL="18139" indent="0">
              <a:spcBef>
                <a:spcPts val="299"/>
              </a:spcBef>
              <a:buClr>
                <a:srgbClr val="000000"/>
              </a:buClr>
              <a:buNone/>
              <a:tabLst>
                <a:tab pos="251776" algn="l"/>
                <a:tab pos="252208" algn="l"/>
              </a:tabLst>
            </a:pPr>
            <a:r>
              <a:rPr sz="2400" spc="-10" dirty="0" err="1">
                <a:uFill>
                  <a:solidFill>
                    <a:srgbClr val="0000FF"/>
                  </a:solidFill>
                </a:uFill>
              </a:rPr>
              <a:t>Linkkejä</a:t>
            </a:r>
            <a:r>
              <a:rPr lang="fi-FI" sz="2400" spc="-10" dirty="0">
                <a:uFill>
                  <a:solidFill>
                    <a:srgbClr val="0000FF"/>
                  </a:solidFill>
                </a:uFill>
              </a:rPr>
              <a:t> lehtiartikkeleihin</a:t>
            </a:r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r>
              <a:rPr lang="fi-FI" sz="2400" dirty="0">
                <a:hlinkClick r:id="rId2"/>
              </a:rPr>
              <a:t>Tulevaisuuden terroristi on nuori diginatiivi</a:t>
            </a:r>
            <a:endParaRPr lang="fi-FI" sz="2400" dirty="0"/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r>
              <a:rPr lang="fi-FI" sz="2400" dirty="0">
                <a:hlinkClick r:id="rId3"/>
              </a:rPr>
              <a:t>Lukiolaisten leirillä torjuttiin radikalisoitumista</a:t>
            </a:r>
            <a:endParaRPr lang="fi-FI" sz="2400" dirty="0"/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r>
              <a:rPr lang="fi-FI" sz="2400" dirty="0">
                <a:hlinkClick r:id="rId4"/>
              </a:rPr>
              <a:t>Oussama </a:t>
            </a:r>
            <a:r>
              <a:rPr lang="fi-FI" sz="2400" dirty="0" err="1">
                <a:hlinkClick r:id="rId4"/>
              </a:rPr>
              <a:t>Yousfi</a:t>
            </a:r>
            <a:r>
              <a:rPr lang="fi-FI" sz="2400" dirty="0">
                <a:hlinkClick r:id="rId4"/>
              </a:rPr>
              <a:t> ottaa radikaalista kopin</a:t>
            </a:r>
            <a:endParaRPr lang="fi-FI" sz="2400" dirty="0"/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r>
              <a:rPr lang="fi-FI" sz="2400" dirty="0">
                <a:hlinkClick r:id="rId5"/>
              </a:rPr>
              <a:t>Islamin opetus voi torjua nuorten radikalisoitumista</a:t>
            </a:r>
            <a:endParaRPr lang="fi-FI" sz="2400" dirty="0"/>
          </a:p>
          <a:p>
            <a:r>
              <a:rPr lang="fi-FI" sz="2400" dirty="0">
                <a:hlinkClick r:id="rId6"/>
              </a:rPr>
              <a:t>Kristitty ja buddhalainen</a:t>
            </a:r>
            <a:r>
              <a:rPr lang="fi-FI" sz="2400" dirty="0"/>
              <a:t> meditoivat yhdessä Kalliossa</a:t>
            </a:r>
          </a:p>
          <a:p>
            <a:r>
              <a:rPr lang="fi-FI" sz="2400" dirty="0">
                <a:hlinkClick r:id="rId7"/>
              </a:rPr>
              <a:t>Uskontojen lukutaito</a:t>
            </a:r>
            <a:r>
              <a:rPr lang="fi-FI" sz="2400" dirty="0"/>
              <a:t> </a:t>
            </a:r>
            <a:r>
              <a:rPr lang="fi-FI" sz="2400" dirty="0" err="1"/>
              <a:t>lukutaito</a:t>
            </a:r>
            <a:r>
              <a:rPr lang="fi-FI" sz="2400" dirty="0"/>
              <a:t> kansalaistaidoksi</a:t>
            </a:r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endParaRPr lang="fi-FI" sz="2400" dirty="0"/>
          </a:p>
          <a:p>
            <a:pPr marL="251345" indent="-233206">
              <a:spcBef>
                <a:spcPts val="299"/>
              </a:spcBef>
              <a:buClr>
                <a:srgbClr val="000000"/>
              </a:buClr>
              <a:buFont typeface="Arial"/>
              <a:buChar char="•"/>
              <a:tabLst>
                <a:tab pos="251776" algn="l"/>
                <a:tab pos="252208" algn="l"/>
              </a:tabLst>
            </a:pPr>
            <a:endParaRPr sz="1904" dirty="0"/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5" y="491759"/>
            <a:ext cx="6248444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10" dirty="0">
                <a:latin typeface="Calibri"/>
                <a:cs typeface="Calibri"/>
              </a:rPr>
              <a:t>Uskonnonvapaus ihmisoikeutena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599" y="1132238"/>
            <a:ext cx="8640957" cy="3519503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41844" indent="-233206">
              <a:spcBef>
                <a:spcPts val="6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800" spc="-14" dirty="0" err="1">
                <a:latin typeface="Calibri"/>
                <a:cs typeface="Calibri"/>
              </a:rPr>
              <a:t>Uskonnonvapaus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lang="fi-FI" sz="2800" spc="-14" dirty="0">
                <a:latin typeface="Calibri"/>
                <a:cs typeface="Calibri"/>
              </a:rPr>
              <a:t>on </a:t>
            </a:r>
            <a:r>
              <a:rPr sz="2800" spc="-10" dirty="0" err="1">
                <a:latin typeface="Calibri"/>
                <a:cs typeface="Calibri"/>
              </a:rPr>
              <a:t>jakamaton</a:t>
            </a:r>
            <a:r>
              <a:rPr sz="2800" spc="-10" dirty="0">
                <a:latin typeface="Calibri"/>
                <a:cs typeface="Calibri"/>
              </a:rPr>
              <a:t> ihmisoikeus</a:t>
            </a:r>
            <a:r>
              <a:rPr sz="2800" spc="61" dirty="0">
                <a:latin typeface="Calibri"/>
                <a:cs typeface="Calibri"/>
              </a:rPr>
              <a:t> </a:t>
            </a:r>
            <a:r>
              <a:rPr sz="2800" spc="-3" dirty="0">
                <a:latin typeface="Calibri"/>
                <a:cs typeface="Calibri"/>
              </a:rPr>
              <a:t>(YK:n</a:t>
            </a:r>
            <a:endParaRPr sz="2800" dirty="0">
              <a:latin typeface="Calibri"/>
              <a:cs typeface="Calibri"/>
            </a:endParaRPr>
          </a:p>
          <a:p>
            <a:pPr marL="241844">
              <a:spcBef>
                <a:spcPts val="3"/>
              </a:spcBef>
            </a:pPr>
            <a:r>
              <a:rPr sz="2800" spc="-10" dirty="0">
                <a:latin typeface="Calibri"/>
                <a:cs typeface="Calibri"/>
              </a:rPr>
              <a:t>ihmisoikeuksien </a:t>
            </a:r>
            <a:r>
              <a:rPr sz="2800" spc="-7" dirty="0">
                <a:latin typeface="Calibri"/>
                <a:cs typeface="Calibri"/>
              </a:rPr>
              <a:t>julistus, </a:t>
            </a:r>
            <a:r>
              <a:rPr sz="2800" spc="-3" dirty="0">
                <a:latin typeface="Calibri"/>
                <a:cs typeface="Calibri"/>
              </a:rPr>
              <a:t>18</a:t>
            </a:r>
            <a:r>
              <a:rPr sz="2800" spc="78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artikla):</a:t>
            </a:r>
            <a:endParaRPr sz="2800" dirty="0">
              <a:latin typeface="Calibri"/>
              <a:cs typeface="Calibri"/>
            </a:endParaRPr>
          </a:p>
          <a:p>
            <a:pPr marL="241844" marR="3455" indent="-233206">
              <a:spcBef>
                <a:spcPts val="456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800" spc="-17" dirty="0">
                <a:latin typeface="Calibri"/>
                <a:cs typeface="Calibri"/>
              </a:rPr>
              <a:t>”Jokaisella </a:t>
            </a:r>
            <a:r>
              <a:rPr sz="2800" spc="-7" dirty="0">
                <a:latin typeface="Calibri"/>
                <a:cs typeface="Calibri"/>
              </a:rPr>
              <a:t>ihmisellä </a:t>
            </a:r>
            <a:r>
              <a:rPr sz="2800" spc="-3" dirty="0">
                <a:latin typeface="Calibri"/>
                <a:cs typeface="Calibri"/>
              </a:rPr>
              <a:t>on </a:t>
            </a:r>
            <a:r>
              <a:rPr sz="2800" spc="-7" dirty="0">
                <a:latin typeface="Calibri"/>
                <a:cs typeface="Calibri"/>
              </a:rPr>
              <a:t>ajatuksen, omantunnon ja  </a:t>
            </a:r>
            <a:r>
              <a:rPr sz="2800" spc="-14" dirty="0">
                <a:latin typeface="Calibri"/>
                <a:cs typeface="Calibri"/>
              </a:rPr>
              <a:t>uskonnon </a:t>
            </a:r>
            <a:r>
              <a:rPr sz="2800" spc="-10" dirty="0">
                <a:latin typeface="Calibri"/>
                <a:cs typeface="Calibri"/>
              </a:rPr>
              <a:t>vapaus; tämä </a:t>
            </a:r>
            <a:r>
              <a:rPr sz="2800" spc="-14" dirty="0">
                <a:latin typeface="Calibri"/>
                <a:cs typeface="Calibri"/>
              </a:rPr>
              <a:t>oikeus </a:t>
            </a:r>
            <a:r>
              <a:rPr sz="2800" spc="-7" dirty="0">
                <a:latin typeface="Calibri"/>
                <a:cs typeface="Calibri"/>
              </a:rPr>
              <a:t>sisältää </a:t>
            </a:r>
            <a:r>
              <a:rPr sz="2800" spc="-10" dirty="0">
                <a:latin typeface="Calibri"/>
                <a:cs typeface="Calibri"/>
              </a:rPr>
              <a:t>vapauden  </a:t>
            </a:r>
            <a:r>
              <a:rPr sz="2800" spc="-14" dirty="0">
                <a:latin typeface="Calibri"/>
                <a:cs typeface="Calibri"/>
              </a:rPr>
              <a:t>uskonnon tai vakaumuksen </a:t>
            </a:r>
            <a:r>
              <a:rPr sz="2800" spc="-10" dirty="0">
                <a:latin typeface="Calibri"/>
                <a:cs typeface="Calibri"/>
              </a:rPr>
              <a:t>vaihtamiseen </a:t>
            </a:r>
            <a:r>
              <a:rPr sz="2800" spc="-14" dirty="0">
                <a:latin typeface="Calibri"/>
                <a:cs typeface="Calibri"/>
              </a:rPr>
              <a:t>sekä  uskonnon tai vakaumuksen </a:t>
            </a:r>
            <a:r>
              <a:rPr sz="2800" spc="-10" dirty="0">
                <a:latin typeface="Calibri"/>
                <a:cs typeface="Calibri"/>
              </a:rPr>
              <a:t>julistamiseen </a:t>
            </a:r>
            <a:r>
              <a:rPr sz="2800" spc="-7" dirty="0">
                <a:latin typeface="Calibri"/>
                <a:cs typeface="Calibri"/>
              </a:rPr>
              <a:t>yksin </a:t>
            </a:r>
            <a:r>
              <a:rPr sz="2800" spc="-14" dirty="0">
                <a:latin typeface="Calibri"/>
                <a:cs typeface="Calibri"/>
              </a:rPr>
              <a:t>tai  </a:t>
            </a:r>
            <a:r>
              <a:rPr sz="2800" spc="-7" dirty="0">
                <a:latin typeface="Calibri"/>
                <a:cs typeface="Calibri"/>
              </a:rPr>
              <a:t>yhdessä </a:t>
            </a:r>
            <a:r>
              <a:rPr sz="2800" spc="-14" dirty="0">
                <a:latin typeface="Calibri"/>
                <a:cs typeface="Calibri"/>
              </a:rPr>
              <a:t>toisten </a:t>
            </a:r>
            <a:r>
              <a:rPr sz="2800" spc="-10" dirty="0">
                <a:latin typeface="Calibri"/>
                <a:cs typeface="Calibri"/>
              </a:rPr>
              <a:t>kanssa, </a:t>
            </a:r>
            <a:r>
              <a:rPr sz="2800" spc="-14" dirty="0">
                <a:latin typeface="Calibri"/>
                <a:cs typeface="Calibri"/>
              </a:rPr>
              <a:t>sekä </a:t>
            </a:r>
            <a:r>
              <a:rPr sz="2800" spc="-7" dirty="0">
                <a:latin typeface="Calibri"/>
                <a:cs typeface="Calibri"/>
              </a:rPr>
              <a:t>julkisesti </a:t>
            </a:r>
            <a:r>
              <a:rPr sz="2800" spc="-17" dirty="0">
                <a:latin typeface="Calibri"/>
                <a:cs typeface="Calibri"/>
              </a:rPr>
              <a:t>että  </a:t>
            </a:r>
            <a:r>
              <a:rPr sz="2800" spc="-7" dirty="0">
                <a:latin typeface="Calibri"/>
                <a:cs typeface="Calibri"/>
              </a:rPr>
              <a:t>yksityisesti, </a:t>
            </a:r>
            <a:r>
              <a:rPr sz="2800" spc="-10" dirty="0">
                <a:latin typeface="Calibri"/>
                <a:cs typeface="Calibri"/>
              </a:rPr>
              <a:t>opettamalla </a:t>
            </a:r>
            <a:r>
              <a:rPr sz="2800" spc="-14" dirty="0">
                <a:latin typeface="Calibri"/>
                <a:cs typeface="Calibri"/>
              </a:rPr>
              <a:t>sekä </a:t>
            </a:r>
            <a:r>
              <a:rPr sz="2800" spc="-10" dirty="0">
                <a:latin typeface="Calibri"/>
                <a:cs typeface="Calibri"/>
              </a:rPr>
              <a:t>harjoittamalla  </a:t>
            </a:r>
            <a:r>
              <a:rPr sz="2800" spc="-14" dirty="0">
                <a:latin typeface="Calibri"/>
                <a:cs typeface="Calibri"/>
              </a:rPr>
              <a:t>hartautta </a:t>
            </a:r>
            <a:r>
              <a:rPr sz="2800" spc="-3" dirty="0">
                <a:latin typeface="Calibri"/>
                <a:cs typeface="Calibri"/>
              </a:rPr>
              <a:t>ja </a:t>
            </a:r>
            <a:r>
              <a:rPr sz="2800" spc="-10" dirty="0">
                <a:latin typeface="Calibri"/>
                <a:cs typeface="Calibri"/>
              </a:rPr>
              <a:t>uskonnollisia</a:t>
            </a:r>
            <a:r>
              <a:rPr sz="2800" spc="51" dirty="0">
                <a:latin typeface="Calibri"/>
                <a:cs typeface="Calibri"/>
              </a:rPr>
              <a:t> </a:t>
            </a:r>
            <a:r>
              <a:rPr sz="2800" spc="-3" dirty="0">
                <a:latin typeface="Calibri"/>
                <a:cs typeface="Calibri"/>
              </a:rPr>
              <a:t>menoja”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9" y="527669"/>
            <a:ext cx="6392460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10" dirty="0">
                <a:latin typeface="Calibri"/>
                <a:cs typeface="Calibri"/>
              </a:rPr>
              <a:t>Uskonnonvapaus ihmisoikeutena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04" y="1131590"/>
            <a:ext cx="8748464" cy="272184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41844" marR="51392" indent="-233206">
              <a:spcBef>
                <a:spcPts val="6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4" dirty="0">
                <a:latin typeface="Calibri"/>
                <a:cs typeface="Calibri"/>
              </a:rPr>
              <a:t>Uskonnonvapaus </a:t>
            </a:r>
            <a:r>
              <a:rPr sz="2400" spc="-7" dirty="0">
                <a:latin typeface="Calibri"/>
                <a:cs typeface="Calibri"/>
              </a:rPr>
              <a:t>(positiivinen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10" dirty="0">
                <a:latin typeface="Calibri"/>
                <a:cs typeface="Calibri"/>
              </a:rPr>
              <a:t>negatiivinen) </a:t>
            </a:r>
            <a:r>
              <a:rPr sz="2400" spc="-7" dirty="0">
                <a:latin typeface="Calibri"/>
                <a:cs typeface="Calibri"/>
              </a:rPr>
              <a:t>liittyy  muihin </a:t>
            </a:r>
            <a:r>
              <a:rPr sz="2400" spc="-10" dirty="0">
                <a:latin typeface="Calibri"/>
                <a:cs typeface="Calibri"/>
              </a:rPr>
              <a:t>ihmisoikeuksiin </a:t>
            </a:r>
            <a:r>
              <a:rPr sz="2400" spc="-14" dirty="0">
                <a:latin typeface="Calibri"/>
                <a:cs typeface="Calibri"/>
              </a:rPr>
              <a:t>kuten </a:t>
            </a:r>
            <a:r>
              <a:rPr sz="2400" spc="-10" dirty="0">
                <a:latin typeface="Calibri"/>
                <a:cs typeface="Calibri"/>
              </a:rPr>
              <a:t>sananvapaus,  </a:t>
            </a:r>
            <a:r>
              <a:rPr sz="2400" spc="-7" dirty="0">
                <a:latin typeface="Calibri"/>
                <a:cs typeface="Calibri"/>
              </a:rPr>
              <a:t>yhdistymis-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17" dirty="0">
                <a:latin typeface="Calibri"/>
                <a:cs typeface="Calibri"/>
              </a:rPr>
              <a:t>kokoontumisvapaus, </a:t>
            </a:r>
            <a:r>
              <a:rPr sz="2400" spc="-7" dirty="0">
                <a:latin typeface="Calibri"/>
                <a:cs typeface="Calibri"/>
              </a:rPr>
              <a:t>ilmaisun </a:t>
            </a:r>
            <a:r>
              <a:rPr sz="2400" spc="-10" dirty="0">
                <a:latin typeface="Calibri"/>
                <a:cs typeface="Calibri"/>
              </a:rPr>
              <a:t>vapaus,  kulttuuriset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10" dirty="0">
                <a:latin typeface="Calibri"/>
                <a:cs typeface="Calibri"/>
              </a:rPr>
              <a:t>sivistykselliset</a:t>
            </a:r>
            <a:r>
              <a:rPr sz="2400" spc="68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oikeudet</a:t>
            </a:r>
            <a:endParaRPr sz="2400" dirty="0">
              <a:latin typeface="Calibri"/>
              <a:cs typeface="Calibri"/>
            </a:endParaRPr>
          </a:p>
          <a:p>
            <a:pPr marL="241844" marR="157198" indent="-233206">
              <a:spcBef>
                <a:spcPts val="46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3" dirty="0">
                <a:latin typeface="Calibri"/>
                <a:cs typeface="Calibri"/>
              </a:rPr>
              <a:t>84 % </a:t>
            </a:r>
            <a:r>
              <a:rPr sz="2400" spc="-3" dirty="0" err="1">
                <a:latin typeface="Calibri"/>
                <a:cs typeface="Calibri"/>
              </a:rPr>
              <a:t>maailman</a:t>
            </a:r>
            <a:r>
              <a:rPr sz="2400" spc="-3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ihmisistä tunnustaa </a:t>
            </a:r>
            <a:r>
              <a:rPr sz="2400" spc="-7" dirty="0">
                <a:latin typeface="Calibri"/>
                <a:cs typeface="Calibri"/>
              </a:rPr>
              <a:t>jotain  </a:t>
            </a:r>
            <a:r>
              <a:rPr sz="2400" spc="-20" dirty="0">
                <a:latin typeface="Calibri"/>
                <a:cs typeface="Calibri"/>
              </a:rPr>
              <a:t>uskontoa </a:t>
            </a:r>
            <a:r>
              <a:rPr sz="2400" spc="-14" dirty="0">
                <a:latin typeface="Calibri"/>
                <a:cs typeface="Calibri"/>
              </a:rPr>
              <a:t>tai</a:t>
            </a:r>
            <a:r>
              <a:rPr sz="2400" spc="34" dirty="0">
                <a:latin typeface="Calibri"/>
                <a:cs typeface="Calibri"/>
              </a:rPr>
              <a:t> </a:t>
            </a:r>
            <a:r>
              <a:rPr sz="2400" spc="-17" dirty="0">
                <a:latin typeface="Calibri"/>
                <a:cs typeface="Calibri"/>
              </a:rPr>
              <a:t>vakaumusta</a:t>
            </a:r>
            <a:endParaRPr sz="2400" dirty="0">
              <a:latin typeface="Calibri"/>
              <a:cs typeface="Calibri"/>
            </a:endParaRPr>
          </a:p>
          <a:p>
            <a:pPr marL="241844" marR="3455" indent="-233206">
              <a:spcBef>
                <a:spcPts val="45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3" dirty="0">
                <a:latin typeface="Calibri"/>
                <a:cs typeface="Calibri"/>
              </a:rPr>
              <a:t>75 % maailman </a:t>
            </a:r>
            <a:r>
              <a:rPr sz="2400" spc="-10" dirty="0">
                <a:latin typeface="Calibri"/>
                <a:cs typeface="Calibri"/>
              </a:rPr>
              <a:t>ihmisistä </a:t>
            </a:r>
            <a:r>
              <a:rPr sz="2400" spc="-3" dirty="0">
                <a:latin typeface="Calibri"/>
                <a:cs typeface="Calibri"/>
              </a:rPr>
              <a:t>elää </a:t>
            </a:r>
            <a:r>
              <a:rPr sz="2400" spc="-7" dirty="0">
                <a:latin typeface="Calibri"/>
                <a:cs typeface="Calibri"/>
              </a:rPr>
              <a:t>maissa, joissa  </a:t>
            </a:r>
            <a:r>
              <a:rPr sz="2400" spc="-17" dirty="0">
                <a:latin typeface="Calibri"/>
                <a:cs typeface="Calibri"/>
              </a:rPr>
              <a:t>uskonnonvapautta </a:t>
            </a:r>
            <a:r>
              <a:rPr sz="2400" spc="-14" dirty="0">
                <a:latin typeface="Calibri"/>
                <a:cs typeface="Calibri"/>
              </a:rPr>
              <a:t>rajoitetaan </a:t>
            </a:r>
            <a:r>
              <a:rPr sz="2400" spc="-17" dirty="0">
                <a:latin typeface="Calibri"/>
                <a:cs typeface="Calibri"/>
              </a:rPr>
              <a:t>vakavin </a:t>
            </a:r>
            <a:r>
              <a:rPr sz="2400" spc="-10" dirty="0">
                <a:latin typeface="Calibri"/>
                <a:cs typeface="Calibri"/>
              </a:rPr>
              <a:t>seuraamuksin  </a:t>
            </a:r>
            <a:r>
              <a:rPr sz="2400" spc="-7" dirty="0">
                <a:latin typeface="Calibri"/>
                <a:cs typeface="Calibri"/>
              </a:rPr>
              <a:t>(yli </a:t>
            </a:r>
            <a:r>
              <a:rPr sz="2400" spc="-3" dirty="0">
                <a:latin typeface="Calibri"/>
                <a:cs typeface="Calibri"/>
              </a:rPr>
              <a:t>5 </a:t>
            </a:r>
            <a:r>
              <a:rPr sz="2400" spc="-7" dirty="0">
                <a:latin typeface="Calibri"/>
                <a:cs typeface="Calibri"/>
              </a:rPr>
              <a:t>miljardia</a:t>
            </a:r>
            <a:r>
              <a:rPr sz="2400" spc="17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ihmistä</a:t>
            </a:r>
            <a:r>
              <a:rPr sz="1904" spc="-14" dirty="0">
                <a:latin typeface="Calibri"/>
                <a:cs typeface="Calibri"/>
              </a:rPr>
              <a:t>)</a:t>
            </a:r>
            <a:endParaRPr sz="1904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493008"/>
            <a:ext cx="8964488" cy="506738"/>
          </a:xfrm>
          <a:prstGeom prst="rect">
            <a:avLst/>
          </a:prstGeom>
        </p:spPr>
        <p:txBody>
          <a:bodyPr vert="horz" wrap="square" lIns="0" tIns="75117" rIns="0" bIns="0" rtlCol="0" anchor="b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71"/>
              </a:spcBef>
            </a:pPr>
            <a:r>
              <a:rPr sz="2800" spc="-10" dirty="0">
                <a:latin typeface="Calibri"/>
                <a:cs typeface="Calibri"/>
              </a:rPr>
              <a:t>Uskontojen </a:t>
            </a:r>
            <a:r>
              <a:rPr sz="2800" spc="-3" dirty="0" err="1">
                <a:latin typeface="Calibri"/>
                <a:cs typeface="Calibri"/>
              </a:rPr>
              <a:t>vuoropuhelu</a:t>
            </a:r>
            <a:r>
              <a:rPr sz="2800" spc="-3" dirty="0">
                <a:latin typeface="Calibri"/>
                <a:cs typeface="Calibri"/>
              </a:rPr>
              <a:t> </a:t>
            </a:r>
            <a:r>
              <a:rPr sz="2800" spc="-14" dirty="0" err="1">
                <a:latin typeface="Calibri"/>
                <a:cs typeface="Calibri"/>
              </a:rPr>
              <a:t>kehitysyhteistyössä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804" y="1184313"/>
            <a:ext cx="6871343" cy="3524632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41844" marR="168859" indent="-233206">
              <a:spcBef>
                <a:spcPts val="65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7" dirty="0">
                <a:latin typeface="Calibri"/>
                <a:cs typeface="Calibri"/>
              </a:rPr>
              <a:t>Uskonto </a:t>
            </a:r>
            <a:r>
              <a:rPr sz="2400" spc="-14" dirty="0">
                <a:latin typeface="Calibri"/>
                <a:cs typeface="Calibri"/>
              </a:rPr>
              <a:t>entistä tärkeämpi </a:t>
            </a:r>
            <a:r>
              <a:rPr sz="2400" spc="-3" dirty="0">
                <a:latin typeface="Calibri"/>
                <a:cs typeface="Calibri"/>
              </a:rPr>
              <a:t>ja </a:t>
            </a:r>
            <a:r>
              <a:rPr sz="2400" spc="-7" dirty="0">
                <a:latin typeface="Calibri"/>
                <a:cs typeface="Calibri"/>
              </a:rPr>
              <a:t>tunnustetumpi tekijä  </a:t>
            </a:r>
            <a:r>
              <a:rPr sz="2400" spc="-20" dirty="0">
                <a:latin typeface="Calibri"/>
                <a:cs typeface="Calibri"/>
              </a:rPr>
              <a:t>myös </a:t>
            </a:r>
            <a:r>
              <a:rPr sz="2400" spc="-17" dirty="0">
                <a:latin typeface="Calibri"/>
                <a:cs typeface="Calibri"/>
              </a:rPr>
              <a:t>kehitysyhteistyössä </a:t>
            </a:r>
            <a:r>
              <a:rPr sz="2400" spc="-3" dirty="0">
                <a:latin typeface="Calibri"/>
                <a:cs typeface="Calibri"/>
              </a:rPr>
              <a:t>(esim. </a:t>
            </a:r>
            <a:r>
              <a:rPr sz="2400" spc="-14" dirty="0">
                <a:latin typeface="Calibri"/>
                <a:cs typeface="Calibri"/>
              </a:rPr>
              <a:t>uskonnollisten  </a:t>
            </a:r>
            <a:r>
              <a:rPr sz="2400" spc="-10" dirty="0">
                <a:latin typeface="Calibri"/>
                <a:cs typeface="Calibri"/>
              </a:rPr>
              <a:t>johtajien rooli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paikallisyhteisöissä)</a:t>
            </a:r>
            <a:endParaRPr sz="2400" dirty="0">
              <a:latin typeface="Calibri"/>
              <a:cs typeface="Calibri"/>
            </a:endParaRPr>
          </a:p>
          <a:p>
            <a:pPr marL="241844" marR="508735" indent="-233206">
              <a:spcBef>
                <a:spcPts val="462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4" dirty="0">
                <a:latin typeface="Calibri"/>
                <a:cs typeface="Calibri"/>
              </a:rPr>
              <a:t>Uskontojen </a:t>
            </a:r>
            <a:r>
              <a:rPr sz="2400" spc="-10" dirty="0">
                <a:latin typeface="Calibri"/>
                <a:cs typeface="Calibri"/>
              </a:rPr>
              <a:t>rooli </a:t>
            </a:r>
            <a:r>
              <a:rPr sz="2400" spc="-7" dirty="0">
                <a:latin typeface="Calibri"/>
                <a:cs typeface="Calibri"/>
              </a:rPr>
              <a:t>ollut </a:t>
            </a:r>
            <a:r>
              <a:rPr sz="2400" spc="-10" dirty="0">
                <a:latin typeface="Calibri"/>
                <a:cs typeface="Calibri"/>
              </a:rPr>
              <a:t>perinteisesti </a:t>
            </a:r>
            <a:r>
              <a:rPr sz="2400" spc="-20" dirty="0">
                <a:latin typeface="Calibri"/>
                <a:cs typeface="Calibri"/>
              </a:rPr>
              <a:t>vahva </a:t>
            </a:r>
            <a:r>
              <a:rPr sz="2400" spc="-3" dirty="0">
                <a:latin typeface="Calibri"/>
                <a:cs typeface="Calibri"/>
              </a:rPr>
              <a:t>esim.  </a:t>
            </a:r>
            <a:r>
              <a:rPr sz="2400" spc="-10" dirty="0">
                <a:latin typeface="Calibri"/>
                <a:cs typeface="Calibri"/>
              </a:rPr>
              <a:t>terveydenhoidossa,</a:t>
            </a:r>
            <a:r>
              <a:rPr sz="2400" spc="27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koulutuksessa</a:t>
            </a:r>
            <a:endParaRPr sz="2400" dirty="0">
              <a:latin typeface="Calibri"/>
              <a:cs typeface="Calibri"/>
            </a:endParaRPr>
          </a:p>
          <a:p>
            <a:pPr marL="241844" indent="-233206">
              <a:spcBef>
                <a:spcPts val="456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400" spc="-14" dirty="0" err="1">
                <a:latin typeface="Calibri"/>
                <a:cs typeface="Calibri"/>
              </a:rPr>
              <a:t>Uskonno</a:t>
            </a:r>
            <a:r>
              <a:rPr lang="fi-FI" sz="2400" spc="-14" dirty="0" err="1">
                <a:latin typeface="Calibri"/>
                <a:cs typeface="Calibri"/>
              </a:rPr>
              <a:t>lliset</a:t>
            </a:r>
            <a:r>
              <a:rPr lang="fi-FI" sz="2400" spc="-14" dirty="0">
                <a:latin typeface="Calibri"/>
                <a:cs typeface="Calibri"/>
              </a:rPr>
              <a:t> instituutiot ovat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laajasti </a:t>
            </a:r>
            <a:r>
              <a:rPr sz="2400" spc="-14" dirty="0" err="1">
                <a:latin typeface="Calibri"/>
                <a:cs typeface="Calibri"/>
              </a:rPr>
              <a:t>köyhien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arvostamia</a:t>
            </a:r>
            <a:r>
              <a:rPr lang="fi-FI" sz="2400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(luotettavuus)</a:t>
            </a:r>
            <a:endParaRPr sz="2400" dirty="0">
              <a:latin typeface="Calibri"/>
              <a:cs typeface="Calibri"/>
            </a:endParaRPr>
          </a:p>
          <a:p>
            <a:pPr marL="242275" marR="3455" indent="-233638">
              <a:spcBef>
                <a:spcPts val="459"/>
              </a:spcBef>
              <a:buFont typeface="Arial"/>
              <a:buChar char="•"/>
              <a:tabLst>
                <a:tab pos="241844" algn="l"/>
                <a:tab pos="242707" algn="l"/>
              </a:tabLst>
            </a:pPr>
            <a:r>
              <a:rPr sz="2400" spc="-10" dirty="0">
                <a:latin typeface="Calibri"/>
                <a:cs typeface="Calibri"/>
              </a:rPr>
              <a:t>Uskonnolliset </a:t>
            </a:r>
            <a:r>
              <a:rPr sz="2400" spc="-7" dirty="0">
                <a:latin typeface="Calibri"/>
                <a:cs typeface="Calibri"/>
              </a:rPr>
              <a:t>instituutiot usein </a:t>
            </a:r>
            <a:r>
              <a:rPr sz="2400" spc="-17" dirty="0">
                <a:latin typeface="Calibri"/>
                <a:cs typeface="Calibri"/>
              </a:rPr>
              <a:t>tavoitettavissa </a:t>
            </a:r>
            <a:r>
              <a:rPr sz="2400" spc="-20" dirty="0">
                <a:latin typeface="Calibri"/>
                <a:cs typeface="Calibri"/>
              </a:rPr>
              <a:t>myös  </a:t>
            </a:r>
            <a:r>
              <a:rPr sz="2400" spc="-10" dirty="0">
                <a:latin typeface="Calibri"/>
                <a:cs typeface="Calibri"/>
              </a:rPr>
              <a:t>syrjäisillä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seuduilla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6910" y="2807001"/>
            <a:ext cx="2417143" cy="202844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307919">
              <a:spcBef>
                <a:spcPts val="68"/>
              </a:spcBef>
            </a:pPr>
            <a:r>
              <a:rPr sz="1632" b="1" dirty="0">
                <a:latin typeface="Calibri"/>
                <a:cs typeface="Calibri"/>
              </a:rPr>
              <a:t>Suomen </a:t>
            </a:r>
            <a:r>
              <a:rPr sz="1632" b="1" spc="-7" dirty="0">
                <a:latin typeface="Calibri"/>
                <a:cs typeface="Calibri"/>
              </a:rPr>
              <a:t>Lähetysseura</a:t>
            </a:r>
            <a:r>
              <a:rPr sz="1632" b="1" spc="-34" dirty="0">
                <a:latin typeface="Calibri"/>
                <a:cs typeface="Calibri"/>
              </a:rPr>
              <a:t> </a:t>
            </a:r>
            <a:r>
              <a:rPr sz="1632" b="1" dirty="0">
                <a:latin typeface="Calibri"/>
                <a:cs typeface="Calibri"/>
              </a:rPr>
              <a:t>ry</a:t>
            </a:r>
            <a:endParaRPr sz="1632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329512" marR="3455" indent="-146402" algn="r"/>
            <a:r>
              <a:rPr sz="1632" spc="-7" dirty="0">
                <a:latin typeface="Calibri"/>
                <a:cs typeface="Calibri"/>
              </a:rPr>
              <a:t>Lähteinä </a:t>
            </a:r>
            <a:r>
              <a:rPr sz="1632" spc="-3" dirty="0">
                <a:latin typeface="Calibri"/>
                <a:cs typeface="Calibri"/>
              </a:rPr>
              <a:t>erityisesti</a:t>
            </a:r>
            <a:r>
              <a:rPr sz="1632" spc="-31" dirty="0">
                <a:latin typeface="Calibri"/>
                <a:cs typeface="Calibri"/>
              </a:rPr>
              <a:t> </a:t>
            </a:r>
            <a:r>
              <a:rPr sz="1632" spc="-14" dirty="0">
                <a:latin typeface="Calibri"/>
                <a:cs typeface="Calibri"/>
              </a:rPr>
              <a:t>lto,</a:t>
            </a:r>
            <a:r>
              <a:rPr sz="1632" spc="-17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TM  Silja</a:t>
            </a:r>
            <a:r>
              <a:rPr sz="1632" spc="-58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Lamminmäki-Vartia,</a:t>
            </a:r>
            <a:endParaRPr sz="1632" dirty="0">
              <a:latin typeface="Calibri"/>
              <a:cs typeface="Calibri"/>
            </a:endParaRPr>
          </a:p>
          <a:p>
            <a:pPr marL="8637" marR="3455" indent="1048996" algn="r">
              <a:spcBef>
                <a:spcPts val="3"/>
              </a:spcBef>
            </a:pPr>
            <a:r>
              <a:rPr sz="1632" dirty="0">
                <a:latin typeface="Calibri"/>
                <a:cs typeface="Calibri"/>
              </a:rPr>
              <a:t>U</a:t>
            </a:r>
            <a:r>
              <a:rPr sz="1632" spc="-7" dirty="0">
                <a:latin typeface="Calibri"/>
                <a:cs typeface="Calibri"/>
              </a:rPr>
              <a:t>s</a:t>
            </a:r>
            <a:r>
              <a:rPr sz="1632" spc="-58" dirty="0">
                <a:latin typeface="Calibri"/>
                <a:cs typeface="Calibri"/>
              </a:rPr>
              <a:t>k</a:t>
            </a:r>
            <a:r>
              <a:rPr sz="1632" spc="-3" dirty="0">
                <a:latin typeface="Calibri"/>
                <a:cs typeface="Calibri"/>
              </a:rPr>
              <a:t>o</a:t>
            </a:r>
            <a:r>
              <a:rPr sz="1632" spc="-20" dirty="0">
                <a:latin typeface="Calibri"/>
                <a:cs typeface="Calibri"/>
              </a:rPr>
              <a:t>n</a:t>
            </a:r>
            <a:r>
              <a:rPr sz="1632" spc="-17" dirty="0">
                <a:latin typeface="Calibri"/>
                <a:cs typeface="Calibri"/>
              </a:rPr>
              <a:t>t</a:t>
            </a:r>
            <a:r>
              <a:rPr sz="1632" spc="-3" dirty="0">
                <a:latin typeface="Calibri"/>
                <a:cs typeface="Calibri"/>
              </a:rPr>
              <a:t>od</a:t>
            </a:r>
            <a:r>
              <a:rPr sz="1632" dirty="0">
                <a:latin typeface="Calibri"/>
                <a:cs typeface="Calibri"/>
              </a:rPr>
              <a:t>ial</a:t>
            </a:r>
            <a:r>
              <a:rPr sz="1632" spc="-7" dirty="0">
                <a:latin typeface="Calibri"/>
                <a:cs typeface="Calibri"/>
              </a:rPr>
              <a:t>o</a:t>
            </a:r>
            <a:r>
              <a:rPr sz="1632" dirty="0">
                <a:latin typeface="Calibri"/>
                <a:cs typeface="Calibri"/>
              </a:rPr>
              <a:t>gia  </a:t>
            </a:r>
            <a:r>
              <a:rPr sz="1632" spc="-7" dirty="0">
                <a:latin typeface="Calibri"/>
                <a:cs typeface="Calibri"/>
              </a:rPr>
              <a:t>monikulttuurisen</a:t>
            </a:r>
            <a:r>
              <a:rPr sz="1632" spc="-31" dirty="0">
                <a:latin typeface="Calibri"/>
                <a:cs typeface="Calibri"/>
              </a:rPr>
              <a:t> </a:t>
            </a:r>
            <a:r>
              <a:rPr sz="1632" spc="-10" dirty="0">
                <a:latin typeface="Calibri"/>
                <a:cs typeface="Calibri"/>
              </a:rPr>
              <a:t>päiväkodin 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3" dirty="0">
                <a:latin typeface="Calibri"/>
                <a:cs typeface="Calibri"/>
              </a:rPr>
              <a:t>arjessa. Osa</a:t>
            </a:r>
            <a:r>
              <a:rPr sz="1632" spc="-48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dioista</a:t>
            </a:r>
            <a:r>
              <a:rPr sz="1632" spc="-27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tehty </a:t>
            </a:r>
            <a:r>
              <a:rPr sz="1632" dirty="0">
                <a:latin typeface="Calibri"/>
                <a:cs typeface="Calibri"/>
              </a:rPr>
              <a:t> </a:t>
            </a:r>
            <a:r>
              <a:rPr sz="1632" spc="-14" dirty="0">
                <a:latin typeface="Calibri"/>
                <a:cs typeface="Calibri"/>
              </a:rPr>
              <a:t>Fokus </a:t>
            </a:r>
            <a:r>
              <a:rPr sz="1632" dirty="0">
                <a:latin typeface="Calibri"/>
                <a:cs typeface="Calibri"/>
              </a:rPr>
              <a:t>ry:n</a:t>
            </a:r>
            <a:r>
              <a:rPr sz="1632" spc="-51" dirty="0">
                <a:latin typeface="Calibri"/>
                <a:cs typeface="Calibri"/>
              </a:rPr>
              <a:t> </a:t>
            </a:r>
            <a:r>
              <a:rPr sz="1632" spc="-7" dirty="0">
                <a:latin typeface="Calibri"/>
                <a:cs typeface="Calibri"/>
              </a:rPr>
              <a:t>kanssa</a:t>
            </a:r>
            <a:endParaRPr sz="1632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8363" y="2706663"/>
            <a:ext cx="3077638" cy="2002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" name="object 4"/>
          <p:cNvSpPr/>
          <p:nvPr/>
        </p:nvSpPr>
        <p:spPr>
          <a:xfrm>
            <a:off x="899592" y="527566"/>
            <a:ext cx="7271726" cy="1909271"/>
          </a:xfrm>
          <a:custGeom>
            <a:avLst/>
            <a:gdLst/>
            <a:ahLst/>
            <a:cxnLst/>
            <a:rect l="l" t="t" r="r" b="b"/>
            <a:pathLst>
              <a:path w="10692130" h="2807335">
                <a:moveTo>
                  <a:pt x="0" y="2806801"/>
                </a:moveTo>
                <a:lnTo>
                  <a:pt x="10692003" y="2806801"/>
                </a:lnTo>
                <a:lnTo>
                  <a:pt x="10692003" y="0"/>
                </a:lnTo>
                <a:lnTo>
                  <a:pt x="0" y="0"/>
                </a:lnTo>
                <a:lnTo>
                  <a:pt x="0" y="2806801"/>
                </a:lnTo>
                <a:close/>
              </a:path>
            </a:pathLst>
          </a:custGeom>
          <a:solidFill>
            <a:srgbClr val="F04B58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" name="object 5"/>
          <p:cNvSpPr/>
          <p:nvPr/>
        </p:nvSpPr>
        <p:spPr>
          <a:xfrm>
            <a:off x="6587725" y="983526"/>
            <a:ext cx="84507" cy="116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6688101" y="985877"/>
            <a:ext cx="85595" cy="113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89764" y="983531"/>
            <a:ext cx="114513" cy="116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21641" y="985886"/>
            <a:ext cx="124238" cy="111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69763" y="1086881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69763" y="1051468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30"/>
                </a:moveTo>
                <a:lnTo>
                  <a:pt x="31876" y="36830"/>
                </a:lnTo>
                <a:lnTo>
                  <a:pt x="31876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69764" y="1041536"/>
            <a:ext cx="65211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46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69763" y="1006555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29"/>
                </a:moveTo>
                <a:lnTo>
                  <a:pt x="31876" y="36829"/>
                </a:lnTo>
                <a:lnTo>
                  <a:pt x="31876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069763" y="996190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60187" y="985886"/>
            <a:ext cx="95036" cy="111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6595745" y="1113735"/>
            <a:ext cx="293515" cy="140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6912964" y="1243946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6912964" y="1208534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30"/>
                </a:moveTo>
                <a:lnTo>
                  <a:pt x="31864" y="36830"/>
                </a:lnTo>
                <a:lnTo>
                  <a:pt x="3186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912965" y="1198601"/>
            <a:ext cx="65211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46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912964" y="1163620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29"/>
                </a:moveTo>
                <a:lnTo>
                  <a:pt x="31864" y="36829"/>
                </a:lnTo>
                <a:lnTo>
                  <a:pt x="31864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912964" y="1153255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039370" y="1163527"/>
            <a:ext cx="0" cy="91123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89"/>
                </a:lnTo>
              </a:path>
            </a:pathLst>
          </a:custGeom>
          <a:ln w="321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6993268" y="1153235"/>
            <a:ext cx="92419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572" y="0"/>
                </a:lnTo>
              </a:path>
            </a:pathLst>
          </a:custGeom>
          <a:ln w="302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092804" y="1142946"/>
            <a:ext cx="99761" cy="111421"/>
          </a:xfrm>
          <a:custGeom>
            <a:avLst/>
            <a:gdLst/>
            <a:ahLst/>
            <a:cxnLst/>
            <a:rect l="l" t="t" r="r" b="b"/>
            <a:pathLst>
              <a:path w="146684" h="163830">
                <a:moveTo>
                  <a:pt x="37414" y="0"/>
                </a:moveTo>
                <a:lnTo>
                  <a:pt x="0" y="0"/>
                </a:lnTo>
                <a:lnTo>
                  <a:pt x="57048" y="94932"/>
                </a:lnTo>
                <a:lnTo>
                  <a:pt x="57048" y="163741"/>
                </a:lnTo>
                <a:lnTo>
                  <a:pt x="88925" y="163741"/>
                </a:lnTo>
                <a:lnTo>
                  <a:pt x="88925" y="94932"/>
                </a:lnTo>
                <a:lnTo>
                  <a:pt x="107191" y="64897"/>
                </a:lnTo>
                <a:lnTo>
                  <a:pt x="74142" y="64897"/>
                </a:lnTo>
                <a:lnTo>
                  <a:pt x="37414" y="0"/>
                </a:lnTo>
                <a:close/>
              </a:path>
              <a:path w="146684" h="163830">
                <a:moveTo>
                  <a:pt x="146659" y="0"/>
                </a:moveTo>
                <a:lnTo>
                  <a:pt x="110858" y="0"/>
                </a:lnTo>
                <a:lnTo>
                  <a:pt x="74142" y="64897"/>
                </a:lnTo>
                <a:lnTo>
                  <a:pt x="107191" y="64897"/>
                </a:lnTo>
                <a:lnTo>
                  <a:pt x="146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191710" y="1140593"/>
            <a:ext cx="84645" cy="116171"/>
          </a:xfrm>
          <a:custGeom>
            <a:avLst/>
            <a:gdLst/>
            <a:ahLst/>
            <a:cxnLst/>
            <a:rect l="l" t="t" r="r" b="b"/>
            <a:pathLst>
              <a:path w="124459" h="170814">
                <a:moveTo>
                  <a:pt x="29565" y="111556"/>
                </a:moveTo>
                <a:lnTo>
                  <a:pt x="0" y="119392"/>
                </a:lnTo>
                <a:lnTo>
                  <a:pt x="5148" y="137258"/>
                </a:lnTo>
                <a:lnTo>
                  <a:pt x="17243" y="153792"/>
                </a:lnTo>
                <a:lnTo>
                  <a:pt x="37001" y="165946"/>
                </a:lnTo>
                <a:lnTo>
                  <a:pt x="65138" y="170675"/>
                </a:lnTo>
                <a:lnTo>
                  <a:pt x="90449" y="166313"/>
                </a:lnTo>
                <a:lnTo>
                  <a:pt x="108985" y="154827"/>
                </a:lnTo>
                <a:lnTo>
                  <a:pt x="117805" y="142278"/>
                </a:lnTo>
                <a:lnTo>
                  <a:pt x="65366" y="142278"/>
                </a:lnTo>
                <a:lnTo>
                  <a:pt x="50221" y="139751"/>
                </a:lnTo>
                <a:lnTo>
                  <a:pt x="39322" y="132980"/>
                </a:lnTo>
                <a:lnTo>
                  <a:pt x="32494" y="123177"/>
                </a:lnTo>
                <a:lnTo>
                  <a:pt x="29565" y="111556"/>
                </a:lnTo>
                <a:close/>
              </a:path>
              <a:path w="124459" h="170814">
                <a:moveTo>
                  <a:pt x="63284" y="0"/>
                </a:moveTo>
                <a:lnTo>
                  <a:pt x="41315" y="3917"/>
                </a:lnTo>
                <a:lnTo>
                  <a:pt x="23160" y="14717"/>
                </a:lnTo>
                <a:lnTo>
                  <a:pt x="10807" y="30973"/>
                </a:lnTo>
                <a:lnTo>
                  <a:pt x="6248" y="51257"/>
                </a:lnTo>
                <a:lnTo>
                  <a:pt x="9289" y="68268"/>
                </a:lnTo>
                <a:lnTo>
                  <a:pt x="17937" y="81984"/>
                </a:lnTo>
                <a:lnTo>
                  <a:pt x="31478" y="92062"/>
                </a:lnTo>
                <a:lnTo>
                  <a:pt x="49199" y="98158"/>
                </a:lnTo>
                <a:lnTo>
                  <a:pt x="72059" y="102768"/>
                </a:lnTo>
                <a:lnTo>
                  <a:pt x="80521" y="105543"/>
                </a:lnTo>
                <a:lnTo>
                  <a:pt x="86753" y="109870"/>
                </a:lnTo>
                <a:lnTo>
                  <a:pt x="90604" y="115498"/>
                </a:lnTo>
                <a:lnTo>
                  <a:pt x="91922" y="122174"/>
                </a:lnTo>
                <a:lnTo>
                  <a:pt x="90177" y="130185"/>
                </a:lnTo>
                <a:lnTo>
                  <a:pt x="85055" y="136555"/>
                </a:lnTo>
                <a:lnTo>
                  <a:pt x="76727" y="140760"/>
                </a:lnTo>
                <a:lnTo>
                  <a:pt x="65366" y="142278"/>
                </a:lnTo>
                <a:lnTo>
                  <a:pt x="117805" y="142278"/>
                </a:lnTo>
                <a:lnTo>
                  <a:pt x="120377" y="138619"/>
                </a:lnTo>
                <a:lnTo>
                  <a:pt x="124256" y="120091"/>
                </a:lnTo>
                <a:lnTo>
                  <a:pt x="121300" y="103621"/>
                </a:lnTo>
                <a:lnTo>
                  <a:pt x="112563" y="89466"/>
                </a:lnTo>
                <a:lnTo>
                  <a:pt x="98239" y="78562"/>
                </a:lnTo>
                <a:lnTo>
                  <a:pt x="78524" y="71843"/>
                </a:lnTo>
                <a:lnTo>
                  <a:pt x="55664" y="67437"/>
                </a:lnTo>
                <a:lnTo>
                  <a:pt x="47817" y="64853"/>
                </a:lnTo>
                <a:lnTo>
                  <a:pt x="42268" y="60721"/>
                </a:lnTo>
                <a:lnTo>
                  <a:pt x="38972" y="55328"/>
                </a:lnTo>
                <a:lnTo>
                  <a:pt x="37884" y="48958"/>
                </a:lnTo>
                <a:lnTo>
                  <a:pt x="39713" y="41129"/>
                </a:lnTo>
                <a:lnTo>
                  <a:pt x="44897" y="34491"/>
                </a:lnTo>
                <a:lnTo>
                  <a:pt x="52982" y="29890"/>
                </a:lnTo>
                <a:lnTo>
                  <a:pt x="63512" y="28168"/>
                </a:lnTo>
                <a:lnTo>
                  <a:pt x="116845" y="28168"/>
                </a:lnTo>
                <a:lnTo>
                  <a:pt x="106125" y="14317"/>
                </a:lnTo>
                <a:lnTo>
                  <a:pt x="88689" y="4041"/>
                </a:lnTo>
                <a:lnTo>
                  <a:pt x="63284" y="0"/>
                </a:lnTo>
                <a:close/>
              </a:path>
              <a:path w="124459" h="170814">
                <a:moveTo>
                  <a:pt x="116845" y="28168"/>
                </a:moveTo>
                <a:lnTo>
                  <a:pt x="63512" y="28168"/>
                </a:lnTo>
                <a:lnTo>
                  <a:pt x="76712" y="30511"/>
                </a:lnTo>
                <a:lnTo>
                  <a:pt x="85602" y="36341"/>
                </a:lnTo>
                <a:lnTo>
                  <a:pt x="90900" y="43856"/>
                </a:lnTo>
                <a:lnTo>
                  <a:pt x="93319" y="51257"/>
                </a:lnTo>
                <a:lnTo>
                  <a:pt x="121945" y="42494"/>
                </a:lnTo>
                <a:lnTo>
                  <a:pt x="116845" y="2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object 25"/>
          <p:cNvSpPr/>
          <p:nvPr/>
        </p:nvSpPr>
        <p:spPr>
          <a:xfrm>
            <a:off x="7286373" y="1140593"/>
            <a:ext cx="84645" cy="116171"/>
          </a:xfrm>
          <a:custGeom>
            <a:avLst/>
            <a:gdLst/>
            <a:ahLst/>
            <a:cxnLst/>
            <a:rect l="l" t="t" r="r" b="b"/>
            <a:pathLst>
              <a:path w="124459" h="170814">
                <a:moveTo>
                  <a:pt x="29578" y="111556"/>
                </a:moveTo>
                <a:lnTo>
                  <a:pt x="0" y="119392"/>
                </a:lnTo>
                <a:lnTo>
                  <a:pt x="5148" y="137258"/>
                </a:lnTo>
                <a:lnTo>
                  <a:pt x="17241" y="153792"/>
                </a:lnTo>
                <a:lnTo>
                  <a:pt x="36995" y="165946"/>
                </a:lnTo>
                <a:lnTo>
                  <a:pt x="65125" y="170675"/>
                </a:lnTo>
                <a:lnTo>
                  <a:pt x="90443" y="166313"/>
                </a:lnTo>
                <a:lnTo>
                  <a:pt x="108983" y="154827"/>
                </a:lnTo>
                <a:lnTo>
                  <a:pt x="117805" y="142278"/>
                </a:lnTo>
                <a:lnTo>
                  <a:pt x="65366" y="142278"/>
                </a:lnTo>
                <a:lnTo>
                  <a:pt x="50221" y="139751"/>
                </a:lnTo>
                <a:lnTo>
                  <a:pt x="39323" y="132980"/>
                </a:lnTo>
                <a:lnTo>
                  <a:pt x="32500" y="123177"/>
                </a:lnTo>
                <a:lnTo>
                  <a:pt x="29578" y="111556"/>
                </a:lnTo>
                <a:close/>
              </a:path>
              <a:path w="124459" h="170814">
                <a:moveTo>
                  <a:pt x="63296" y="0"/>
                </a:moveTo>
                <a:lnTo>
                  <a:pt x="41318" y="3917"/>
                </a:lnTo>
                <a:lnTo>
                  <a:pt x="23155" y="14717"/>
                </a:lnTo>
                <a:lnTo>
                  <a:pt x="10797" y="30973"/>
                </a:lnTo>
                <a:lnTo>
                  <a:pt x="6235" y="51257"/>
                </a:lnTo>
                <a:lnTo>
                  <a:pt x="9278" y="68268"/>
                </a:lnTo>
                <a:lnTo>
                  <a:pt x="17929" y="81984"/>
                </a:lnTo>
                <a:lnTo>
                  <a:pt x="31470" y="92062"/>
                </a:lnTo>
                <a:lnTo>
                  <a:pt x="49187" y="98158"/>
                </a:lnTo>
                <a:lnTo>
                  <a:pt x="72059" y="102768"/>
                </a:lnTo>
                <a:lnTo>
                  <a:pt x="80526" y="105543"/>
                </a:lnTo>
                <a:lnTo>
                  <a:pt x="86758" y="109870"/>
                </a:lnTo>
                <a:lnTo>
                  <a:pt x="90606" y="115498"/>
                </a:lnTo>
                <a:lnTo>
                  <a:pt x="91922" y="122174"/>
                </a:lnTo>
                <a:lnTo>
                  <a:pt x="90177" y="130185"/>
                </a:lnTo>
                <a:lnTo>
                  <a:pt x="85055" y="136555"/>
                </a:lnTo>
                <a:lnTo>
                  <a:pt x="76727" y="140760"/>
                </a:lnTo>
                <a:lnTo>
                  <a:pt x="65366" y="142278"/>
                </a:lnTo>
                <a:lnTo>
                  <a:pt x="117805" y="142278"/>
                </a:lnTo>
                <a:lnTo>
                  <a:pt x="120377" y="138619"/>
                </a:lnTo>
                <a:lnTo>
                  <a:pt x="124256" y="120091"/>
                </a:lnTo>
                <a:lnTo>
                  <a:pt x="121300" y="103621"/>
                </a:lnTo>
                <a:lnTo>
                  <a:pt x="112563" y="89466"/>
                </a:lnTo>
                <a:lnTo>
                  <a:pt x="98239" y="78562"/>
                </a:lnTo>
                <a:lnTo>
                  <a:pt x="78524" y="71843"/>
                </a:lnTo>
                <a:lnTo>
                  <a:pt x="55664" y="67437"/>
                </a:lnTo>
                <a:lnTo>
                  <a:pt x="47817" y="64853"/>
                </a:lnTo>
                <a:lnTo>
                  <a:pt x="42268" y="60721"/>
                </a:lnTo>
                <a:lnTo>
                  <a:pt x="38972" y="55328"/>
                </a:lnTo>
                <a:lnTo>
                  <a:pt x="37884" y="48958"/>
                </a:lnTo>
                <a:lnTo>
                  <a:pt x="39713" y="41129"/>
                </a:lnTo>
                <a:lnTo>
                  <a:pt x="44897" y="34491"/>
                </a:lnTo>
                <a:lnTo>
                  <a:pt x="52982" y="29890"/>
                </a:lnTo>
                <a:lnTo>
                  <a:pt x="63512" y="28168"/>
                </a:lnTo>
                <a:lnTo>
                  <a:pt x="116847" y="28168"/>
                </a:lnTo>
                <a:lnTo>
                  <a:pt x="106132" y="14317"/>
                </a:lnTo>
                <a:lnTo>
                  <a:pt x="88700" y="4041"/>
                </a:lnTo>
                <a:lnTo>
                  <a:pt x="63296" y="0"/>
                </a:lnTo>
                <a:close/>
              </a:path>
              <a:path w="124459" h="170814">
                <a:moveTo>
                  <a:pt x="116847" y="28168"/>
                </a:moveTo>
                <a:lnTo>
                  <a:pt x="63512" y="28168"/>
                </a:lnTo>
                <a:lnTo>
                  <a:pt x="76711" y="30511"/>
                </a:lnTo>
                <a:lnTo>
                  <a:pt x="85601" y="36341"/>
                </a:lnTo>
                <a:lnTo>
                  <a:pt x="90894" y="43856"/>
                </a:lnTo>
                <a:lnTo>
                  <a:pt x="93306" y="51257"/>
                </a:lnTo>
                <a:lnTo>
                  <a:pt x="121945" y="42494"/>
                </a:lnTo>
                <a:lnTo>
                  <a:pt x="116847" y="2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6" name="object 26"/>
          <p:cNvSpPr/>
          <p:nvPr/>
        </p:nvSpPr>
        <p:spPr>
          <a:xfrm>
            <a:off x="7388297" y="1243946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7" name="object 27"/>
          <p:cNvSpPr/>
          <p:nvPr/>
        </p:nvSpPr>
        <p:spPr>
          <a:xfrm>
            <a:off x="7388297" y="1208534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30"/>
                </a:moveTo>
                <a:lnTo>
                  <a:pt x="31876" y="36830"/>
                </a:lnTo>
                <a:lnTo>
                  <a:pt x="31876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8" name="object 28"/>
          <p:cNvSpPr/>
          <p:nvPr/>
        </p:nvSpPr>
        <p:spPr>
          <a:xfrm>
            <a:off x="7388297" y="1198601"/>
            <a:ext cx="65211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46" y="0"/>
                </a:lnTo>
              </a:path>
            </a:pathLst>
          </a:custGeom>
          <a:ln w="292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9" name="object 29"/>
          <p:cNvSpPr/>
          <p:nvPr/>
        </p:nvSpPr>
        <p:spPr>
          <a:xfrm>
            <a:off x="7388297" y="1163620"/>
            <a:ext cx="22024" cy="25048"/>
          </a:xfrm>
          <a:custGeom>
            <a:avLst/>
            <a:gdLst/>
            <a:ahLst/>
            <a:cxnLst/>
            <a:rect l="l" t="t" r="r" b="b"/>
            <a:pathLst>
              <a:path w="32384" h="36830">
                <a:moveTo>
                  <a:pt x="0" y="36829"/>
                </a:moveTo>
                <a:lnTo>
                  <a:pt x="31876" y="36829"/>
                </a:lnTo>
                <a:lnTo>
                  <a:pt x="31876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0" name="object 30"/>
          <p:cNvSpPr/>
          <p:nvPr/>
        </p:nvSpPr>
        <p:spPr>
          <a:xfrm>
            <a:off x="7388297" y="1153255"/>
            <a:ext cx="69962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39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1" name="object 31"/>
          <p:cNvSpPr/>
          <p:nvPr/>
        </p:nvSpPr>
        <p:spPr>
          <a:xfrm>
            <a:off x="7476676" y="1142943"/>
            <a:ext cx="85595" cy="1138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2" name="object 32"/>
          <p:cNvSpPr/>
          <p:nvPr/>
        </p:nvSpPr>
        <p:spPr>
          <a:xfrm>
            <a:off x="7585180" y="1142944"/>
            <a:ext cx="198436" cy="111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3" name="object 33"/>
          <p:cNvSpPr/>
          <p:nvPr/>
        </p:nvSpPr>
        <p:spPr>
          <a:xfrm>
            <a:off x="7290370" y="985427"/>
            <a:ext cx="177892" cy="566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4" name="object 34"/>
          <p:cNvSpPr/>
          <p:nvPr/>
        </p:nvSpPr>
        <p:spPr>
          <a:xfrm>
            <a:off x="5860087" y="855066"/>
            <a:ext cx="578628" cy="731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53821" y="757255"/>
            <a:ext cx="4603816" cy="99411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 marR="3455" algn="ctr">
              <a:lnSpc>
                <a:spcPct val="116100"/>
              </a:lnSpc>
              <a:spcBef>
                <a:spcPts val="68"/>
              </a:spcBef>
            </a:pPr>
            <a:r>
              <a:rPr lang="fi-FI" sz="1904" b="0" spc="-85" dirty="0">
                <a:solidFill>
                  <a:srgbClr val="FFFFFF"/>
                </a:solidFill>
                <a:latin typeface="Verdana"/>
                <a:cs typeface="Verdana"/>
              </a:rPr>
              <a:t>Katsomusopetus ja katsomusdialogi </a:t>
            </a:r>
            <a:r>
              <a:rPr sz="1904" b="0" spc="-85" dirty="0">
                <a:solidFill>
                  <a:srgbClr val="FFFFFF"/>
                </a:solidFill>
                <a:latin typeface="Verdana"/>
                <a:cs typeface="Verdana"/>
              </a:rPr>
              <a:t>VARHAISKASVATUKSESSA</a:t>
            </a:r>
            <a:endParaRPr sz="1904" dirty="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9" name="object 39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0" name="object 40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1" name="object 41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2" name="object 42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3" name="object 43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4" name="object 44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5" name="object 45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6" name="object 46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7" name="object 47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8" name="object 48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9" name="object 49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0" name="object 50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1" name="object 51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2" name="object 52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3" name="object 53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4" name="object 54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55" name="object 55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709" y="384617"/>
            <a:ext cx="8689812" cy="870496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lang="fi-FI" sz="2800" spc="-3" dirty="0"/>
              <a:t>katsomus</a:t>
            </a:r>
            <a:r>
              <a:rPr sz="2800" spc="-3" dirty="0" err="1"/>
              <a:t>kasvatuksen</a:t>
            </a:r>
            <a:r>
              <a:rPr sz="2800" spc="-3" dirty="0"/>
              <a:t> paikka</a:t>
            </a:r>
            <a:r>
              <a:rPr sz="2800" spc="44" dirty="0"/>
              <a:t> </a:t>
            </a:r>
            <a:r>
              <a:rPr sz="2800" spc="-3" dirty="0"/>
              <a:t>varhaiskasvatuksessa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7604" y="1764290"/>
            <a:ext cx="8948791" cy="2365341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41844" marR="3455" indent="-233206">
              <a:spcBef>
                <a:spcPts val="65"/>
              </a:spcBef>
              <a:buChar char="•"/>
              <a:tabLst>
                <a:tab pos="241844" algn="l"/>
                <a:tab pos="242275" algn="l"/>
              </a:tabLst>
            </a:pPr>
            <a:r>
              <a:rPr sz="2400" spc="-3" dirty="0">
                <a:latin typeface="Arial"/>
                <a:cs typeface="Arial"/>
              </a:rPr>
              <a:t>Nykypäivänä varhaiskasvatuksen </a:t>
            </a:r>
            <a:r>
              <a:rPr sz="2400" spc="-3" dirty="0" err="1">
                <a:latin typeface="Arial"/>
                <a:cs typeface="Arial"/>
              </a:rPr>
              <a:t>ammattilaisilta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lang="fi-FI" sz="2400" spc="-3" dirty="0">
                <a:latin typeface="Arial"/>
                <a:cs typeface="Arial"/>
              </a:rPr>
              <a:t>vaaditaan </a:t>
            </a:r>
            <a:r>
              <a:rPr sz="2400" spc="-3" dirty="0" err="1">
                <a:latin typeface="Arial"/>
                <a:cs typeface="Arial"/>
              </a:rPr>
              <a:t>valmiuksia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käydä</a:t>
            </a:r>
            <a:r>
              <a:rPr lang="fi-FI"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arjen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lang="fi-FI" sz="2400" spc="-3" dirty="0">
                <a:latin typeface="Arial"/>
                <a:cs typeface="Arial"/>
              </a:rPr>
              <a:t>katsomus</a:t>
            </a:r>
            <a:r>
              <a:rPr sz="2400" spc="-3" dirty="0" err="1">
                <a:latin typeface="Arial"/>
                <a:cs typeface="Arial"/>
              </a:rPr>
              <a:t>dialogia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osana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kasvatuskumppanuutta</a:t>
            </a:r>
            <a:r>
              <a:rPr sz="2400" spc="-3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41844" marR="42754" indent="-233206">
              <a:spcBef>
                <a:spcPts val="1146"/>
              </a:spcBef>
              <a:buChar char="•"/>
              <a:tabLst>
                <a:tab pos="241412" algn="l"/>
                <a:tab pos="242275" algn="l"/>
              </a:tabLst>
            </a:pPr>
            <a:r>
              <a:rPr sz="2400" spc="-3" dirty="0">
                <a:latin typeface="Arial"/>
                <a:cs typeface="Arial"/>
              </a:rPr>
              <a:t>Tämä edellyttää, että </a:t>
            </a:r>
            <a:r>
              <a:rPr sz="2400" spc="-3" dirty="0" err="1">
                <a:latin typeface="Arial"/>
                <a:cs typeface="Arial"/>
              </a:rPr>
              <a:t>kasvattajat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tietävät</a:t>
            </a:r>
            <a:r>
              <a:rPr lang="fi-FI" sz="2400" spc="-3" dirty="0">
                <a:latin typeface="Arial"/>
                <a:cs typeface="Arial"/>
              </a:rPr>
              <a:t>,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7" dirty="0" err="1">
                <a:latin typeface="Arial"/>
                <a:cs typeface="Arial"/>
              </a:rPr>
              <a:t>mitä</a:t>
            </a:r>
            <a:r>
              <a:rPr sz="2400" spc="-7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uskonto</a:t>
            </a:r>
            <a:r>
              <a:rPr sz="2400" spc="-3" dirty="0">
                <a:latin typeface="Arial"/>
                <a:cs typeface="Arial"/>
              </a:rPr>
              <a:t>- ja katsomuskasvatus tarkoittaa ja </a:t>
            </a:r>
            <a:r>
              <a:rPr sz="2400" spc="-3" dirty="0" err="1">
                <a:latin typeface="Arial"/>
                <a:cs typeface="Arial"/>
              </a:rPr>
              <a:t>mikä</a:t>
            </a:r>
            <a:r>
              <a:rPr sz="2400" spc="-3" dirty="0">
                <a:latin typeface="Arial"/>
                <a:cs typeface="Arial"/>
              </a:rPr>
              <a:t> </a:t>
            </a:r>
            <a:r>
              <a:rPr sz="2400" spc="-3" dirty="0" err="1">
                <a:latin typeface="Arial"/>
                <a:cs typeface="Arial"/>
              </a:rPr>
              <a:t>sen</a:t>
            </a:r>
            <a:r>
              <a:rPr sz="2400" spc="-3" dirty="0">
                <a:latin typeface="Arial"/>
                <a:cs typeface="Arial"/>
              </a:rPr>
              <a:t> merkitys on monikulttuurisessa </a:t>
            </a:r>
            <a:r>
              <a:rPr sz="2400" spc="-7" dirty="0">
                <a:latin typeface="Arial"/>
                <a:cs typeface="Arial"/>
              </a:rPr>
              <a:t>ja  </a:t>
            </a:r>
            <a:r>
              <a:rPr sz="2400" spc="-3" dirty="0">
                <a:latin typeface="Arial"/>
                <a:cs typeface="Arial"/>
              </a:rPr>
              <a:t>moniarvoisessa</a:t>
            </a:r>
            <a:r>
              <a:rPr sz="2400" spc="7" dirty="0">
                <a:latin typeface="Arial"/>
                <a:cs typeface="Arial"/>
              </a:rPr>
              <a:t> </a:t>
            </a:r>
            <a:r>
              <a:rPr sz="2400" spc="-3" dirty="0">
                <a:latin typeface="Arial"/>
                <a:cs typeface="Arial"/>
              </a:rPr>
              <a:t>yhteiskunnassa.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7" y="771550"/>
            <a:ext cx="8352925" cy="3396392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2400" spc="-3" dirty="0">
                <a:latin typeface="Verdana"/>
                <a:cs typeface="Verdana"/>
              </a:rPr>
              <a:t>Aikuinen on </a:t>
            </a:r>
            <a:r>
              <a:rPr sz="2400" spc="-7" dirty="0">
                <a:latin typeface="Verdana"/>
                <a:cs typeface="Verdana"/>
              </a:rPr>
              <a:t>lapsille </a:t>
            </a:r>
            <a:r>
              <a:rPr sz="2400" spc="-3" dirty="0">
                <a:latin typeface="Verdana"/>
                <a:cs typeface="Verdana"/>
              </a:rPr>
              <a:t>malli siitä, miten</a:t>
            </a:r>
            <a:r>
              <a:rPr sz="2400" spc="34" dirty="0">
                <a:latin typeface="Verdana"/>
                <a:cs typeface="Verdana"/>
              </a:rPr>
              <a:t> </a:t>
            </a:r>
            <a:r>
              <a:rPr sz="2400" spc="-7" dirty="0">
                <a:latin typeface="Verdana"/>
                <a:cs typeface="Verdana"/>
              </a:rPr>
              <a:t>asioihin</a:t>
            </a:r>
            <a:endParaRPr sz="2400" dirty="0">
              <a:latin typeface="Verdana"/>
              <a:cs typeface="Verdana"/>
            </a:endParaRPr>
          </a:p>
          <a:p>
            <a:pPr marL="8637" marR="173609"/>
            <a:r>
              <a:rPr sz="2400" spc="-3" dirty="0">
                <a:latin typeface="Verdana"/>
                <a:cs typeface="Verdana"/>
              </a:rPr>
              <a:t>suhtaudutaan ja miten </a:t>
            </a:r>
            <a:r>
              <a:rPr sz="2400" spc="-7" dirty="0">
                <a:latin typeface="Verdana"/>
                <a:cs typeface="Verdana"/>
              </a:rPr>
              <a:t>niistä </a:t>
            </a:r>
            <a:r>
              <a:rPr sz="2400" spc="-3" dirty="0">
                <a:latin typeface="Verdana"/>
                <a:cs typeface="Verdana"/>
              </a:rPr>
              <a:t>puhutaan.  Kasvattajat, </a:t>
            </a:r>
            <a:r>
              <a:rPr sz="2400" spc="-7" dirty="0">
                <a:latin typeface="Verdana"/>
                <a:cs typeface="Verdana"/>
              </a:rPr>
              <a:t>joilla </a:t>
            </a:r>
            <a:r>
              <a:rPr sz="2400" spc="-3" dirty="0">
                <a:latin typeface="Verdana"/>
                <a:cs typeface="Verdana"/>
              </a:rPr>
              <a:t>on </a:t>
            </a:r>
            <a:r>
              <a:rPr sz="2400" spc="-7" dirty="0">
                <a:latin typeface="Verdana"/>
                <a:cs typeface="Verdana"/>
              </a:rPr>
              <a:t>ristiriitainen,  </a:t>
            </a:r>
            <a:r>
              <a:rPr sz="2400" spc="-3" dirty="0">
                <a:latin typeface="Verdana"/>
                <a:cs typeface="Verdana"/>
              </a:rPr>
              <a:t>välinpitämätön </a:t>
            </a:r>
            <a:r>
              <a:rPr sz="2400" spc="-7" dirty="0">
                <a:latin typeface="Verdana"/>
                <a:cs typeface="Verdana"/>
              </a:rPr>
              <a:t>tai </a:t>
            </a:r>
            <a:r>
              <a:rPr sz="2400" spc="-3" dirty="0">
                <a:latin typeface="Verdana"/>
                <a:cs typeface="Verdana"/>
              </a:rPr>
              <a:t>kielteinen </a:t>
            </a:r>
            <a:r>
              <a:rPr sz="2400" spc="-7" dirty="0">
                <a:latin typeface="Verdana"/>
                <a:cs typeface="Verdana"/>
              </a:rPr>
              <a:t>suhde </a:t>
            </a:r>
            <a:r>
              <a:rPr sz="2400" spc="-3" dirty="0">
                <a:latin typeface="Verdana"/>
                <a:cs typeface="Verdana"/>
              </a:rPr>
              <a:t>tiettyyn  </a:t>
            </a:r>
            <a:r>
              <a:rPr sz="2400" spc="-7" dirty="0">
                <a:latin typeface="Verdana"/>
                <a:cs typeface="Verdana"/>
              </a:rPr>
              <a:t>uskontoon </a:t>
            </a:r>
            <a:r>
              <a:rPr sz="2400" spc="-3" dirty="0">
                <a:latin typeface="Verdana"/>
                <a:cs typeface="Verdana"/>
              </a:rPr>
              <a:t>tai </a:t>
            </a:r>
            <a:r>
              <a:rPr sz="2400" spc="-7" dirty="0">
                <a:latin typeface="Verdana"/>
                <a:cs typeface="Verdana"/>
              </a:rPr>
              <a:t>uskontoihin </a:t>
            </a:r>
            <a:r>
              <a:rPr sz="2400" spc="-3" dirty="0">
                <a:latin typeface="Verdana"/>
                <a:cs typeface="Verdana"/>
              </a:rPr>
              <a:t>yleensä, voivat  huomaamattaan siirtää </a:t>
            </a:r>
            <a:r>
              <a:rPr sz="2400" spc="-7" dirty="0">
                <a:latin typeface="Verdana"/>
                <a:cs typeface="Verdana"/>
              </a:rPr>
              <a:t>lapsille </a:t>
            </a:r>
            <a:r>
              <a:rPr sz="2400" spc="-3" dirty="0">
                <a:latin typeface="Verdana"/>
                <a:cs typeface="Verdana"/>
              </a:rPr>
              <a:t>negatiivisia  </a:t>
            </a:r>
            <a:r>
              <a:rPr sz="2400" spc="-7" dirty="0">
                <a:latin typeface="Verdana"/>
                <a:cs typeface="Verdana"/>
              </a:rPr>
              <a:t>asenteitaan tai ennakkoluulojaan. Myös </a:t>
            </a:r>
            <a:r>
              <a:rPr sz="2400" spc="-3" dirty="0">
                <a:latin typeface="Verdana"/>
                <a:cs typeface="Verdana"/>
              </a:rPr>
              <a:t>se,  että aikuinen ei ota kantaa tai välttelee  </a:t>
            </a:r>
            <a:r>
              <a:rPr sz="2400" spc="-7" dirty="0">
                <a:latin typeface="Verdana"/>
                <a:cs typeface="Verdana"/>
              </a:rPr>
              <a:t>uskonnosta puhumista </a:t>
            </a:r>
            <a:r>
              <a:rPr sz="2400" spc="-3" dirty="0">
                <a:latin typeface="Verdana"/>
                <a:cs typeface="Verdana"/>
              </a:rPr>
              <a:t>on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spc="-7" dirty="0">
                <a:latin typeface="Verdana"/>
                <a:cs typeface="Verdana"/>
              </a:rPr>
              <a:t>kannanotto.</a:t>
            </a:r>
            <a:endParaRPr sz="2400" dirty="0">
              <a:latin typeface="Verdana"/>
              <a:cs typeface="Verdana"/>
            </a:endParaRPr>
          </a:p>
          <a:p>
            <a:pPr marL="3118486">
              <a:spcBef>
                <a:spcPts val="462"/>
              </a:spcBef>
            </a:pPr>
            <a:r>
              <a:rPr sz="2400" spc="-7" dirty="0">
                <a:latin typeface="Verdana"/>
                <a:cs typeface="Verdana"/>
              </a:rPr>
              <a:t>Nils </a:t>
            </a:r>
            <a:r>
              <a:rPr sz="2400" spc="-3" dirty="0">
                <a:latin typeface="Verdana"/>
                <a:cs typeface="Verdana"/>
              </a:rPr>
              <a:t>G.</a:t>
            </a:r>
            <a:r>
              <a:rPr sz="2400" spc="-7" dirty="0">
                <a:latin typeface="Verdana"/>
                <a:cs typeface="Verdana"/>
              </a:rPr>
              <a:t> Holm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92" y="545820"/>
            <a:ext cx="4540081" cy="500728"/>
          </a:xfrm>
          <a:prstGeom prst="rect">
            <a:avLst/>
          </a:prstGeom>
        </p:spPr>
        <p:txBody>
          <a:bodyPr vert="horz" wrap="square" lIns="0" tIns="8205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5"/>
              </a:spcBef>
            </a:pPr>
            <a:r>
              <a:rPr sz="3200" spc="-17" dirty="0">
                <a:latin typeface="Calibri"/>
                <a:cs typeface="Calibri"/>
              </a:rPr>
              <a:t>Keskustelua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04" y="1423773"/>
            <a:ext cx="8928987" cy="2497018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465837" indent="-457200">
              <a:spcBef>
                <a:spcPts val="71"/>
              </a:spcBef>
              <a:buFont typeface="+mj-lt"/>
              <a:buAutoNum type="arabicPeriod"/>
            </a:pPr>
            <a:r>
              <a:rPr sz="3200" spc="-27" dirty="0">
                <a:latin typeface="Calibri"/>
                <a:cs typeface="Calibri"/>
              </a:rPr>
              <a:t>Tarvitaanko </a:t>
            </a:r>
            <a:r>
              <a:rPr sz="3200" spc="-17" dirty="0">
                <a:latin typeface="Calibri"/>
                <a:cs typeface="Calibri"/>
              </a:rPr>
              <a:t>uskontojen 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4" dirty="0" err="1">
                <a:latin typeface="Calibri"/>
                <a:cs typeface="Calibri"/>
              </a:rPr>
              <a:t>katsomusten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4" dirty="0" err="1">
                <a:latin typeface="Calibri"/>
                <a:cs typeface="Calibri"/>
              </a:rPr>
              <a:t>välistä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sz="3200" spc="-3" dirty="0" err="1">
                <a:latin typeface="Calibri"/>
                <a:cs typeface="Calibri"/>
              </a:rPr>
              <a:t>dialogia</a:t>
            </a:r>
            <a:r>
              <a:rPr sz="3200" spc="-3" dirty="0">
                <a:latin typeface="Calibri"/>
                <a:cs typeface="Calibri"/>
              </a:rPr>
              <a:t> ja </a:t>
            </a:r>
            <a:r>
              <a:rPr sz="3200" spc="-14" dirty="0">
                <a:latin typeface="Calibri"/>
                <a:cs typeface="Calibri"/>
              </a:rPr>
              <a:t>vuorovaikutusta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 err="1">
                <a:latin typeface="Calibri"/>
                <a:cs typeface="Calibri"/>
              </a:rPr>
              <a:t>päiväkodissa</a:t>
            </a:r>
            <a:r>
              <a:rPr sz="3200" spc="-10" dirty="0">
                <a:latin typeface="Calibri"/>
                <a:cs typeface="Calibri"/>
              </a:rPr>
              <a:t>?</a:t>
            </a:r>
            <a:r>
              <a:rPr lang="fi-FI" sz="3200" spc="-10" dirty="0">
                <a:latin typeface="Calibri"/>
                <a:cs typeface="Calibri"/>
              </a:rPr>
              <a:t> </a:t>
            </a:r>
          </a:p>
          <a:p>
            <a:pPr marL="465837" indent="-457200">
              <a:spcBef>
                <a:spcPts val="71"/>
              </a:spcBef>
              <a:buFont typeface="+mj-lt"/>
              <a:buAutoNum type="arabicPeriod"/>
            </a:pPr>
            <a:r>
              <a:rPr sz="3200" spc="-20" dirty="0" err="1">
                <a:latin typeface="Calibri"/>
                <a:cs typeface="Calibri"/>
              </a:rPr>
              <a:t>Onko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" dirty="0">
                <a:latin typeface="Calibri"/>
                <a:cs typeface="Calibri"/>
              </a:rPr>
              <a:t>sille tilaa </a:t>
            </a:r>
            <a:r>
              <a:rPr sz="3200" spc="-14" dirty="0">
                <a:latin typeface="Calibri"/>
                <a:cs typeface="Calibri"/>
              </a:rPr>
              <a:t>päiväkodissa? </a:t>
            </a:r>
            <a:r>
              <a:rPr sz="3200" spc="-7" dirty="0">
                <a:latin typeface="Calibri"/>
                <a:cs typeface="Calibri"/>
              </a:rPr>
              <a:t>Miten </a:t>
            </a:r>
            <a:r>
              <a:rPr sz="3200" spc="-10" dirty="0" err="1">
                <a:latin typeface="Calibri"/>
                <a:cs typeface="Calibri"/>
              </a:rPr>
              <a:t>sitä</a:t>
            </a:r>
            <a:r>
              <a:rPr sz="3200" spc="119" dirty="0">
                <a:latin typeface="Calibri"/>
                <a:cs typeface="Calibri"/>
              </a:rPr>
              <a:t> </a:t>
            </a:r>
            <a:r>
              <a:rPr sz="3200" spc="-7" dirty="0" err="1">
                <a:latin typeface="Calibri"/>
                <a:cs typeface="Calibri"/>
              </a:rPr>
              <a:t>voisi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spc="-14" dirty="0">
                <a:latin typeface="Calibri"/>
                <a:cs typeface="Calibri"/>
              </a:rPr>
              <a:t>t</a:t>
            </a:r>
            <a:r>
              <a:rPr sz="3200" spc="-14" dirty="0" err="1">
                <a:latin typeface="Calibri"/>
                <a:cs typeface="Calibri"/>
              </a:rPr>
              <a:t>oteuttaa</a:t>
            </a:r>
            <a:r>
              <a:rPr lang="fi-FI" sz="3200" spc="-14" dirty="0">
                <a:latin typeface="Calibri"/>
                <a:cs typeface="Calibri"/>
              </a:rPr>
              <a:t>? </a:t>
            </a:r>
          </a:p>
          <a:p>
            <a:pPr marL="465837" indent="-457200">
              <a:spcBef>
                <a:spcPts val="71"/>
              </a:spcBef>
              <a:buFont typeface="+mj-lt"/>
              <a:buAutoNum type="arabicPeriod"/>
            </a:pPr>
            <a:r>
              <a:rPr sz="3200" spc="-10" dirty="0" err="1">
                <a:latin typeface="Calibri"/>
                <a:cs typeface="Calibri"/>
              </a:rPr>
              <a:t>Mitä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7" dirty="0">
                <a:latin typeface="Calibri"/>
                <a:cs typeface="Calibri"/>
              </a:rPr>
              <a:t>tavoitteita</a:t>
            </a:r>
            <a:r>
              <a:rPr sz="3200" spc="17" dirty="0">
                <a:latin typeface="Calibri"/>
                <a:cs typeface="Calibri"/>
              </a:rPr>
              <a:t> </a:t>
            </a:r>
            <a:r>
              <a:rPr sz="3200" spc="-3" dirty="0">
                <a:latin typeface="Calibri"/>
                <a:cs typeface="Calibri"/>
              </a:rPr>
              <a:t>dialogille?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44425" y="411510"/>
            <a:ext cx="8543018" cy="984413"/>
          </a:xfrm>
          <a:prstGeom prst="rect">
            <a:avLst/>
          </a:prstGeom>
        </p:spPr>
        <p:txBody>
          <a:bodyPr vert="horz" wrap="square" lIns="0" tIns="121453" rIns="0" bIns="0" rtlCol="0" anchor="b" anchorCtr="0">
            <a:spAutoFit/>
          </a:bodyPr>
          <a:lstStyle/>
          <a:p>
            <a:pPr marL="1505044" marR="3455" indent="-172314">
              <a:lnSpc>
                <a:spcPct val="100000"/>
              </a:lnSpc>
              <a:spcBef>
                <a:spcPts val="68"/>
              </a:spcBef>
            </a:pPr>
            <a:r>
              <a:rPr lang="fi-FI" sz="2800" spc="-3" dirty="0"/>
              <a:t>katsomus</a:t>
            </a:r>
            <a:r>
              <a:rPr sz="2800" spc="-3" dirty="0" err="1"/>
              <a:t>dialogin</a:t>
            </a:r>
            <a:r>
              <a:rPr sz="2800" spc="-3" dirty="0"/>
              <a:t> </a:t>
            </a:r>
            <a:r>
              <a:rPr sz="2800" dirty="0" err="1"/>
              <a:t>tavoitteet</a:t>
            </a:r>
            <a:r>
              <a:rPr lang="fi-FI" sz="2800" dirty="0"/>
              <a:t> </a:t>
            </a:r>
            <a:r>
              <a:rPr sz="2800" spc="-7" dirty="0" err="1"/>
              <a:t>päiväkodissa</a:t>
            </a:r>
            <a:r>
              <a:rPr sz="2800" spc="-7" dirty="0"/>
              <a:t> </a:t>
            </a:r>
            <a:r>
              <a:rPr sz="2800" dirty="0"/>
              <a:t>/</a:t>
            </a:r>
            <a:r>
              <a:rPr sz="2800" spc="-10" dirty="0"/>
              <a:t> </a:t>
            </a:r>
            <a:r>
              <a:rPr sz="2800" spc="-3" dirty="0"/>
              <a:t>koulussa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9733" y="1590602"/>
            <a:ext cx="8924754" cy="2316999"/>
          </a:xfrm>
          <a:prstGeom prst="rect">
            <a:avLst/>
          </a:prstGeom>
        </p:spPr>
        <p:txBody>
          <a:bodyPr vert="horz" wrap="square" lIns="0" tIns="40595" rIns="0" bIns="0" rtlCol="0">
            <a:spAutoFit/>
          </a:bodyPr>
          <a:lstStyle/>
          <a:p>
            <a:pPr marL="241844" marR="39731" indent="-233206">
              <a:lnSpc>
                <a:spcPts val="2061"/>
              </a:lnSpc>
              <a:spcBef>
                <a:spcPts val="320"/>
              </a:spcBef>
              <a:buChar char="•"/>
              <a:tabLst>
                <a:tab pos="242707" algn="l"/>
              </a:tabLst>
            </a:pP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Antaa 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lapsille tietoa 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kokemuksia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omasta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 ja muiden ryhmän lasten uskonnosta 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ja  </a:t>
            </a:r>
            <a:r>
              <a:rPr sz="28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traditioista</a:t>
            </a:r>
            <a:endParaRPr lang="fi-FI" sz="2800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8" marR="39731">
              <a:lnSpc>
                <a:spcPts val="2061"/>
              </a:lnSpc>
              <a:spcBef>
                <a:spcPts val="320"/>
              </a:spcBef>
              <a:tabLst>
                <a:tab pos="242707" algn="l"/>
              </a:tabLst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lnSpc>
                <a:spcPts val="2173"/>
              </a:lnSpc>
              <a:spcBef>
                <a:spcPts val="190"/>
              </a:spcBef>
              <a:buChar char="•"/>
              <a:tabLst>
                <a:tab pos="242275" algn="l"/>
              </a:tabLst>
            </a:pP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Lisätä 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lasten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empatiakykyä</a:t>
            </a:r>
            <a:r>
              <a:rPr sz="2800" spc="4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moninaisuuden</a:t>
            </a:r>
            <a:r>
              <a:rPr sz="2800" spc="4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ymmärtämistä</a:t>
            </a:r>
            <a:endParaRPr lang="fi-FI" sz="2800" spc="-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>
              <a:lnSpc>
                <a:spcPts val="2173"/>
              </a:lnSpc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3455" indent="-233206">
              <a:lnSpc>
                <a:spcPct val="90000"/>
              </a:lnSpc>
              <a:spcBef>
                <a:spcPts val="459"/>
              </a:spcBef>
              <a:buChar char="•"/>
              <a:tabLst>
                <a:tab pos="242707" algn="l"/>
              </a:tabLst>
            </a:pP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Antaa 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lapsille 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jo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pienestä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pitäen</a:t>
            </a:r>
            <a:r>
              <a:rPr lang="fi-FI"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valmiuksia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toimimiseen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monikulttuurisessa</a:t>
            </a:r>
            <a:r>
              <a:rPr sz="28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3" dirty="0">
                <a:latin typeface="Calibri" panose="020F0502020204030204" pitchFamily="34" charset="0"/>
                <a:cs typeface="Calibri" panose="020F0502020204030204" pitchFamily="34" charset="0"/>
              </a:rPr>
              <a:t>ja moniuskontoisessa  yhteiskunnassa.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A97FA-1CAC-4715-8F82-437D080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497921"/>
            <a:ext cx="7885062" cy="633669"/>
          </a:xfrm>
        </p:spPr>
        <p:txBody>
          <a:bodyPr/>
          <a:lstStyle/>
          <a:p>
            <a:r>
              <a:rPr lang="fi-FI" sz="2000" dirty="0"/>
              <a:t>Symboleilla on monenlaisia käyttötarkoituksia: </a:t>
            </a:r>
            <a:r>
              <a:rPr lang="fi-FI" sz="2000" b="0" dirty="0"/>
              <a:t>Niillä ilmaistaan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B4815A-5E3E-4C02-8D45-E5341FAE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4" y="1485949"/>
            <a:ext cx="7111071" cy="3110973"/>
          </a:xfrm>
        </p:spPr>
        <p:txBody>
          <a:bodyPr/>
          <a:lstStyle/>
          <a:p>
            <a:pPr marL="310942" indent="-310942" fontAlgn="base"/>
            <a:r>
              <a:rPr lang="fi-FI" sz="1800" b="1" dirty="0"/>
              <a:t>identiteettiä</a:t>
            </a:r>
            <a:r>
              <a:rPr lang="fi-FI" sz="1800" dirty="0"/>
              <a:t>, kuulumista johonkin tiettyyn yhteisöön. Kaulassa roikkuva risti on perinteisesti ollut merkki siitä, että henkilö on kristitty.</a:t>
            </a:r>
          </a:p>
          <a:p>
            <a:pPr marL="310942" indent="-310942" fontAlgn="base"/>
            <a:r>
              <a:rPr lang="fi-FI" sz="1800" b="1" dirty="0"/>
              <a:t>uskonnon ydinkohtia</a:t>
            </a:r>
            <a:r>
              <a:rPr lang="fi-FI" sz="1800" dirty="0"/>
              <a:t>. Kristinuskossa tyhjä risti symboloi Jeesuksen ylösnousemusta.</a:t>
            </a:r>
          </a:p>
          <a:p>
            <a:pPr marL="310942" indent="-310942" fontAlgn="base"/>
            <a:r>
              <a:rPr lang="fi-FI" sz="1800" b="1" dirty="0"/>
              <a:t>pyhiä paikkoja</a:t>
            </a:r>
            <a:r>
              <a:rPr lang="fi-FI" sz="1800" dirty="0"/>
              <a:t>. Shintolaisuudessa </a:t>
            </a:r>
            <a:r>
              <a:rPr lang="fi-FI" sz="1800" dirty="0" err="1"/>
              <a:t>torii</a:t>
            </a:r>
            <a:r>
              <a:rPr lang="fi-FI" sz="1800" dirty="0"/>
              <a:t>-portti osoittaa pyhän ja maallisen alueen rajaa.</a:t>
            </a:r>
          </a:p>
          <a:p>
            <a:pPr marL="310942" indent="-310942" fontAlgn="base"/>
            <a:r>
              <a:rPr lang="fi-FI" sz="1800" b="1" dirty="0"/>
              <a:t>omaa sanomaa</a:t>
            </a:r>
            <a:r>
              <a:rPr lang="fi-FI" sz="1800" dirty="0"/>
              <a:t>. Islamin keskeisiä opinkappaleita löytyy monien muslimimaiden lipuista.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7A4B52-71C3-4107-B0E6-DABEF33A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58C-4415-4573-9E17-1D83C7598781}" type="datetime1">
              <a:rPr lang="fi-FI" smtClean="0"/>
              <a:t>11.12.2018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178144-C00A-4E72-9803-D9BF60DC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5439E7A-B44D-4214-A8B3-C84A04FCC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76" y="923369"/>
            <a:ext cx="1050894" cy="14011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A990861-8E73-4A9E-BDC8-CFA2C8370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74" y="2552350"/>
            <a:ext cx="1153077" cy="97817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A82EDEC-0463-41CC-820A-1ABE407DC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62435"/>
            <a:ext cx="1413287" cy="9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449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510" y="411510"/>
            <a:ext cx="8606980" cy="40559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397510" marR="3455" indent="-1241175">
              <a:spcBef>
                <a:spcPts val="68"/>
              </a:spcBef>
            </a:pPr>
            <a:r>
              <a:rPr sz="2800" b="1" spc="-3" dirty="0" err="1">
                <a:latin typeface="Verdana"/>
                <a:cs typeface="Verdana"/>
              </a:rPr>
              <a:t>Esiopetuksen</a:t>
            </a:r>
            <a:r>
              <a:rPr lang="fi-FI" sz="2800" b="1" spc="-3" dirty="0">
                <a:latin typeface="Verdana"/>
                <a:cs typeface="Verdana"/>
              </a:rPr>
              <a:t> </a:t>
            </a:r>
            <a:r>
              <a:rPr sz="2800" b="1" spc="-3" dirty="0" err="1">
                <a:latin typeface="Verdana"/>
                <a:cs typeface="Verdana"/>
              </a:rPr>
              <a:t>opetussuunnitelman</a:t>
            </a:r>
            <a:r>
              <a:rPr lang="fi-FI" sz="2800" b="1" spc="-3" dirty="0">
                <a:latin typeface="Verdana"/>
                <a:cs typeface="Verdana"/>
              </a:rPr>
              <a:t> </a:t>
            </a:r>
            <a:r>
              <a:rPr sz="2800" b="1" spc="-3" dirty="0" err="1">
                <a:latin typeface="Verdana"/>
                <a:cs typeface="Verdana"/>
              </a:rPr>
              <a:t>perusteet</a:t>
            </a:r>
            <a:r>
              <a:rPr sz="2800" b="1" spc="-3" dirty="0">
                <a:latin typeface="Verdana"/>
                <a:cs typeface="Verdana"/>
              </a:rPr>
              <a:t>  2014, </a:t>
            </a:r>
            <a:r>
              <a:rPr sz="2800" b="1" dirty="0">
                <a:latin typeface="Verdana"/>
                <a:cs typeface="Verdana"/>
              </a:rPr>
              <a:t>katsomuskasvatus</a:t>
            </a:r>
            <a:endParaRPr sz="2800" dirty="0">
              <a:latin typeface="Verdana"/>
              <a:cs typeface="Verdana"/>
            </a:endParaRPr>
          </a:p>
          <a:p>
            <a:pPr>
              <a:spcBef>
                <a:spcPts val="24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41844" marR="509167" indent="-233206"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Ymmärtää </a:t>
            </a:r>
            <a:r>
              <a:rPr sz="2000" spc="-3" dirty="0">
                <a:latin typeface="Verdana"/>
                <a:cs typeface="Verdana"/>
              </a:rPr>
              <a:t>ja kunnioittaa </a:t>
            </a:r>
            <a:r>
              <a:rPr sz="2000" dirty="0">
                <a:latin typeface="Verdana"/>
                <a:cs typeface="Verdana"/>
              </a:rPr>
              <a:t>omia </a:t>
            </a:r>
            <a:r>
              <a:rPr sz="2000" spc="-3" dirty="0">
                <a:latin typeface="Verdana"/>
                <a:cs typeface="Verdana"/>
              </a:rPr>
              <a:t>ja </a:t>
            </a:r>
            <a:r>
              <a:rPr sz="2000" dirty="0">
                <a:latin typeface="Verdana"/>
                <a:cs typeface="Verdana"/>
              </a:rPr>
              <a:t>toisten</a:t>
            </a:r>
            <a:r>
              <a:rPr sz="2000" spc="-58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(…)  erilaisia </a:t>
            </a:r>
            <a:r>
              <a:rPr sz="2000" spc="-3" dirty="0">
                <a:latin typeface="Verdana"/>
                <a:cs typeface="Verdana"/>
              </a:rPr>
              <a:t>katsomuksellisia perinteitä, </a:t>
            </a:r>
            <a:r>
              <a:rPr sz="2000" dirty="0">
                <a:latin typeface="Verdana"/>
                <a:cs typeface="Verdana"/>
              </a:rPr>
              <a:t>niihin  </a:t>
            </a:r>
            <a:r>
              <a:rPr sz="2000" spc="-3" dirty="0">
                <a:latin typeface="Verdana"/>
                <a:cs typeface="Verdana"/>
              </a:rPr>
              <a:t>liittyviä tapoja ja</a:t>
            </a:r>
            <a:r>
              <a:rPr sz="2000" spc="-37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käsityksiä.</a:t>
            </a:r>
          </a:p>
          <a:p>
            <a:pPr marL="241844" marR="785560" indent="-233206">
              <a:spcBef>
                <a:spcPts val="428"/>
              </a:spcBef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(…) </a:t>
            </a:r>
            <a:r>
              <a:rPr sz="2000" spc="-3" dirty="0">
                <a:latin typeface="Verdana"/>
                <a:cs typeface="Verdana"/>
              </a:rPr>
              <a:t>yhteistyössä </a:t>
            </a:r>
            <a:r>
              <a:rPr sz="2000" dirty="0">
                <a:latin typeface="Verdana"/>
                <a:cs typeface="Verdana"/>
              </a:rPr>
              <a:t>huoltajien </a:t>
            </a:r>
            <a:r>
              <a:rPr sz="2000" spc="-3" dirty="0">
                <a:latin typeface="Verdana"/>
                <a:cs typeface="Verdana"/>
              </a:rPr>
              <a:t>kanssa kunkin  perheen taustaa, katsomuksia ja </a:t>
            </a:r>
            <a:r>
              <a:rPr sz="2000" dirty="0">
                <a:latin typeface="Verdana"/>
                <a:cs typeface="Verdana"/>
              </a:rPr>
              <a:t>arvoja  </a:t>
            </a:r>
            <a:r>
              <a:rPr sz="2000" spc="-3" dirty="0">
                <a:latin typeface="Verdana"/>
                <a:cs typeface="Verdana"/>
              </a:rPr>
              <a:t>kuullen.</a:t>
            </a:r>
            <a:endParaRPr sz="2000" dirty="0">
              <a:latin typeface="Verdana"/>
              <a:cs typeface="Verdana"/>
            </a:endParaRPr>
          </a:p>
          <a:p>
            <a:pPr marL="241844" indent="-233206">
              <a:spcBef>
                <a:spcPts val="425"/>
              </a:spcBef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Lapsia rohkaistaan </a:t>
            </a:r>
            <a:r>
              <a:rPr sz="2000" spc="-3" dirty="0">
                <a:latin typeface="Verdana"/>
                <a:cs typeface="Verdana"/>
              </a:rPr>
              <a:t>kysymään </a:t>
            </a:r>
            <a:r>
              <a:rPr sz="2000" dirty="0">
                <a:latin typeface="Verdana"/>
                <a:cs typeface="Verdana"/>
              </a:rPr>
              <a:t>ja</a:t>
            </a:r>
            <a:r>
              <a:rPr sz="2000" spc="-31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heidän</a:t>
            </a:r>
            <a:endParaRPr sz="2000" dirty="0">
              <a:latin typeface="Verdana"/>
              <a:cs typeface="Verdana"/>
            </a:endParaRPr>
          </a:p>
          <a:p>
            <a:pPr marL="241844"/>
            <a:r>
              <a:rPr sz="2000" spc="-3" dirty="0">
                <a:latin typeface="Verdana"/>
                <a:cs typeface="Verdana"/>
              </a:rPr>
              <a:t>pohdinnoilleen ja ihmettelylle annetaan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tilaa.</a:t>
            </a:r>
            <a:endParaRPr sz="2000" dirty="0">
              <a:latin typeface="Verdana"/>
              <a:cs typeface="Verdana"/>
            </a:endParaRPr>
          </a:p>
          <a:p>
            <a:pPr marL="241844" indent="-233206">
              <a:spcBef>
                <a:spcPts val="425"/>
              </a:spcBef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Keskustelut </a:t>
            </a:r>
            <a:r>
              <a:rPr sz="2000" spc="-3" dirty="0">
                <a:latin typeface="Verdana"/>
                <a:cs typeface="Verdana"/>
              </a:rPr>
              <a:t>sekä </a:t>
            </a:r>
            <a:r>
              <a:rPr sz="2000" dirty="0">
                <a:latin typeface="Verdana"/>
                <a:cs typeface="Verdana"/>
              </a:rPr>
              <a:t>erilaiset</a:t>
            </a:r>
            <a:r>
              <a:rPr sz="2000" spc="-37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eläytymisen</a:t>
            </a:r>
            <a:endParaRPr sz="2000" dirty="0">
              <a:latin typeface="Verdana"/>
              <a:cs typeface="Verdana"/>
            </a:endParaRPr>
          </a:p>
          <a:p>
            <a:pPr marL="241844"/>
            <a:r>
              <a:rPr sz="2000" dirty="0">
                <a:latin typeface="Verdana"/>
                <a:cs typeface="Verdana"/>
              </a:rPr>
              <a:t>mahdollistavat</a:t>
            </a:r>
            <a:r>
              <a:rPr sz="2000" spc="-31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menetelmät.</a:t>
            </a:r>
          </a:p>
        </p:txBody>
      </p:sp>
      <p:sp>
        <p:nvSpPr>
          <p:cNvPr id="5" name="object 5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33" y="411510"/>
            <a:ext cx="8981134" cy="354507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397510" marR="3455" indent="-1241175">
              <a:spcBef>
                <a:spcPts val="68"/>
              </a:spcBef>
            </a:pPr>
            <a:r>
              <a:rPr sz="2800" b="1" spc="-3" dirty="0">
                <a:latin typeface="Verdana"/>
                <a:cs typeface="Verdana"/>
              </a:rPr>
              <a:t>Esiopetuksen opetussuunnitelman perusteet  2014, </a:t>
            </a:r>
            <a:r>
              <a:rPr sz="2800" b="1" dirty="0">
                <a:latin typeface="Verdana"/>
                <a:cs typeface="Verdana"/>
              </a:rPr>
              <a:t>katsomuskasvatus</a:t>
            </a:r>
            <a:endParaRPr sz="2800" dirty="0">
              <a:latin typeface="Verdana"/>
              <a:cs typeface="Verdana"/>
            </a:endParaRPr>
          </a:p>
          <a:p>
            <a:pPr>
              <a:spcBef>
                <a:spcPts val="14"/>
              </a:spcBef>
            </a:pPr>
            <a:endParaRPr sz="2380" dirty="0">
              <a:latin typeface="Times New Roman"/>
              <a:cs typeface="Times New Roman"/>
            </a:endParaRPr>
          </a:p>
          <a:p>
            <a:pPr marL="241844" marR="1028699" indent="-233206"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Lapsiryhmässä </a:t>
            </a:r>
            <a:r>
              <a:rPr sz="2000" spc="-3" dirty="0">
                <a:latin typeface="Verdana"/>
                <a:cs typeface="Verdana"/>
              </a:rPr>
              <a:t>läsnä </a:t>
            </a:r>
            <a:r>
              <a:rPr sz="2000" dirty="0">
                <a:latin typeface="Verdana"/>
                <a:cs typeface="Verdana"/>
              </a:rPr>
              <a:t>olevat uskonnot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ja </a:t>
            </a:r>
            <a:r>
              <a:rPr sz="2000" spc="-3" dirty="0" err="1">
                <a:latin typeface="Verdana"/>
                <a:cs typeface="Verdana"/>
              </a:rPr>
              <a:t>katsomukset</a:t>
            </a:r>
            <a:r>
              <a:rPr sz="2000" spc="-3" dirty="0">
                <a:latin typeface="Verdana"/>
                <a:cs typeface="Verdana"/>
              </a:rPr>
              <a:t> (myös</a:t>
            </a:r>
            <a:r>
              <a:rPr sz="2000" spc="-37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uskonnottomuus)</a:t>
            </a:r>
          </a:p>
          <a:p>
            <a:pPr marL="241844" marR="179655" indent="-233206">
              <a:spcBef>
                <a:spcPts val="425"/>
              </a:spcBef>
              <a:buChar char="•"/>
              <a:tabLst>
                <a:tab pos="242275" algn="l"/>
              </a:tabLst>
            </a:pPr>
            <a:r>
              <a:rPr sz="2000" spc="-3" dirty="0">
                <a:latin typeface="Verdana"/>
                <a:cs typeface="Verdana"/>
              </a:rPr>
              <a:t>Liitetään </a:t>
            </a:r>
            <a:r>
              <a:rPr sz="2000" dirty="0">
                <a:latin typeface="Verdana"/>
                <a:cs typeface="Verdana"/>
              </a:rPr>
              <a:t>arjen asioihin, </a:t>
            </a:r>
            <a:r>
              <a:rPr sz="2000" spc="-3" dirty="0">
                <a:latin typeface="Verdana"/>
                <a:cs typeface="Verdana"/>
              </a:rPr>
              <a:t>juhliin ja </a:t>
            </a:r>
            <a:r>
              <a:rPr sz="2000" dirty="0" err="1">
                <a:latin typeface="Verdana"/>
                <a:cs typeface="Verdana"/>
              </a:rPr>
              <a:t>ajankohtaisiin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3" dirty="0" err="1">
                <a:latin typeface="Verdana"/>
                <a:cs typeface="Verdana"/>
              </a:rPr>
              <a:t>tapahtumiin</a:t>
            </a:r>
            <a:endParaRPr sz="2000" dirty="0">
              <a:latin typeface="Verdana"/>
              <a:cs typeface="Verdana"/>
            </a:endParaRPr>
          </a:p>
          <a:p>
            <a:pPr marL="241844" marR="697460" indent="-233206">
              <a:spcBef>
                <a:spcPts val="425"/>
              </a:spcBef>
              <a:buChar char="•"/>
              <a:tabLst>
                <a:tab pos="242275" algn="l"/>
              </a:tabLst>
            </a:pPr>
            <a:r>
              <a:rPr sz="2000" dirty="0">
                <a:latin typeface="Verdana"/>
                <a:cs typeface="Verdana"/>
              </a:rPr>
              <a:t>Lasten </a:t>
            </a:r>
            <a:r>
              <a:rPr sz="2000" spc="-3" dirty="0">
                <a:latin typeface="Verdana"/>
                <a:cs typeface="Verdana"/>
              </a:rPr>
              <a:t>valmiudet </a:t>
            </a:r>
            <a:r>
              <a:rPr sz="2000" dirty="0">
                <a:latin typeface="Verdana"/>
                <a:cs typeface="Verdana"/>
              </a:rPr>
              <a:t>ymmärtää uskontoihin</a:t>
            </a:r>
            <a:r>
              <a:rPr sz="2000" spc="-61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ja </a:t>
            </a:r>
            <a:r>
              <a:rPr sz="2000" dirty="0" err="1">
                <a:latin typeface="Verdana"/>
                <a:cs typeface="Verdana"/>
              </a:rPr>
              <a:t>katsomuksiin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liittyviä sanoja ja </a:t>
            </a:r>
            <a:r>
              <a:rPr sz="2000" dirty="0" err="1">
                <a:latin typeface="Verdana"/>
                <a:cs typeface="Verdana"/>
              </a:rPr>
              <a:t>käsitteitä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3" dirty="0" err="1">
                <a:latin typeface="Verdana"/>
                <a:cs typeface="Verdana"/>
              </a:rPr>
              <a:t>vahvistuvat</a:t>
            </a:r>
            <a:r>
              <a:rPr sz="2000" spc="-3" dirty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 marL="241844" indent="-233206">
              <a:spcBef>
                <a:spcPts val="428"/>
              </a:spcBef>
              <a:buChar char="•"/>
              <a:tabLst>
                <a:tab pos="242275" algn="l"/>
              </a:tabLst>
            </a:pPr>
            <a:r>
              <a:rPr sz="2000" spc="-3" dirty="0" err="1">
                <a:latin typeface="Verdana"/>
                <a:cs typeface="Verdana"/>
              </a:rPr>
              <a:t>Opetuksessa</a:t>
            </a:r>
            <a:r>
              <a:rPr sz="2000" spc="-3" dirty="0">
                <a:latin typeface="Verdana"/>
                <a:cs typeface="Verdana"/>
              </a:rPr>
              <a:t> </a:t>
            </a:r>
            <a:r>
              <a:rPr sz="2000" spc="-3" dirty="0" err="1">
                <a:latin typeface="Verdana"/>
                <a:cs typeface="Verdana"/>
              </a:rPr>
              <a:t>hyödynnetään</a:t>
            </a:r>
            <a:r>
              <a:rPr lang="fi-FI" sz="2000" spc="-7" dirty="0">
                <a:latin typeface="Verdana"/>
                <a:cs typeface="Verdana"/>
              </a:rPr>
              <a:t> </a:t>
            </a:r>
            <a:r>
              <a:rPr sz="2000" dirty="0" err="1">
                <a:latin typeface="Verdana"/>
                <a:cs typeface="Verdana"/>
              </a:rPr>
              <a:t>esimerkiksi</a:t>
            </a:r>
            <a:endParaRPr sz="2000" dirty="0">
              <a:latin typeface="Verdana"/>
              <a:cs typeface="Verdana"/>
            </a:endParaRPr>
          </a:p>
          <a:p>
            <a:pPr marL="241844"/>
            <a:r>
              <a:rPr sz="2000" dirty="0">
                <a:latin typeface="Verdana"/>
                <a:cs typeface="Verdana"/>
              </a:rPr>
              <a:t>vierailuja </a:t>
            </a:r>
            <a:r>
              <a:rPr sz="2000" spc="-3" dirty="0">
                <a:latin typeface="Verdana"/>
                <a:cs typeface="Verdana"/>
              </a:rPr>
              <a:t>ja lähiympäristön</a:t>
            </a:r>
            <a:r>
              <a:rPr sz="2000" spc="-31" dirty="0">
                <a:latin typeface="Verdana"/>
                <a:cs typeface="Verdana"/>
              </a:rPr>
              <a:t> </a:t>
            </a:r>
            <a:r>
              <a:rPr sz="2000" spc="-3" dirty="0">
                <a:latin typeface="Verdana"/>
                <a:cs typeface="Verdana"/>
              </a:rPr>
              <a:t>tapahtumia.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6" name="object 6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971" y="532530"/>
            <a:ext cx="7210978" cy="322653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lang="fi-FI" sz="2040" spc="-3" dirty="0"/>
              <a:t>katsomus</a:t>
            </a:r>
            <a:r>
              <a:rPr sz="2040" spc="-3" dirty="0" err="1"/>
              <a:t>dialogin</a:t>
            </a:r>
            <a:r>
              <a:rPr sz="2040" spc="-3" dirty="0"/>
              <a:t> </a:t>
            </a:r>
            <a:r>
              <a:rPr sz="2040" dirty="0"/>
              <a:t>tasot</a:t>
            </a:r>
            <a:r>
              <a:rPr sz="2040" spc="-24" dirty="0"/>
              <a:t> </a:t>
            </a:r>
            <a:r>
              <a:rPr sz="2040" spc="-7" dirty="0"/>
              <a:t>päiväkodissa</a:t>
            </a:r>
            <a:endParaRPr sz="2040" dirty="0"/>
          </a:p>
        </p:txBody>
      </p:sp>
      <p:sp>
        <p:nvSpPr>
          <p:cNvPr id="3" name="object 3"/>
          <p:cNvSpPr txBox="1"/>
          <p:nvPr/>
        </p:nvSpPr>
        <p:spPr>
          <a:xfrm>
            <a:off x="251157" y="937767"/>
            <a:ext cx="8641685" cy="3903380"/>
          </a:xfrm>
          <a:prstGeom prst="rect">
            <a:avLst/>
          </a:prstGeom>
        </p:spPr>
        <p:txBody>
          <a:bodyPr vert="horz" wrap="square" lIns="0" tIns="30230" rIns="0" bIns="0" rtlCol="0">
            <a:spAutoFit/>
          </a:bodyPr>
          <a:lstStyle/>
          <a:p>
            <a:pPr marL="241844" indent="-233206">
              <a:spcBef>
                <a:spcPts val="238"/>
              </a:spcBef>
              <a:buAutoNum type="arabicPeriod"/>
              <a:tabLst>
                <a:tab pos="242275" algn="l"/>
              </a:tabLst>
            </a:pPr>
            <a:r>
              <a:rPr sz="1800" b="1" spc="-3" dirty="0">
                <a:latin typeface="Verdana"/>
                <a:cs typeface="Verdana"/>
              </a:rPr>
              <a:t>Kasvattajat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3" dirty="0">
                <a:latin typeface="Verdana"/>
                <a:cs typeface="Verdana"/>
              </a:rPr>
              <a:t>Vanhemmat</a:t>
            </a:r>
            <a:endParaRPr sz="1800" dirty="0">
              <a:latin typeface="Verdana"/>
              <a:cs typeface="Verdana"/>
            </a:endParaRPr>
          </a:p>
          <a:p>
            <a:pPr marL="241844">
              <a:spcBef>
                <a:spcPts val="173"/>
              </a:spcBef>
            </a:pPr>
            <a:r>
              <a:rPr sz="1800" spc="-3" dirty="0">
                <a:latin typeface="Verdana"/>
                <a:cs typeface="Verdana"/>
              </a:rPr>
              <a:t>Kasvatuskeskustelut ja</a:t>
            </a:r>
            <a:r>
              <a:rPr sz="1800" spc="-7" dirty="0">
                <a:latin typeface="Verdana"/>
                <a:cs typeface="Verdana"/>
              </a:rPr>
              <a:t> </a:t>
            </a:r>
            <a:r>
              <a:rPr sz="1800" spc="-3" dirty="0">
                <a:latin typeface="Verdana"/>
                <a:cs typeface="Verdana"/>
              </a:rPr>
              <a:t>kasvatuskumppanuus.</a:t>
            </a:r>
            <a:endParaRPr sz="1800" dirty="0">
              <a:latin typeface="Verdana"/>
              <a:cs typeface="Verdana"/>
            </a:endParaRPr>
          </a:p>
          <a:p>
            <a:pPr marL="241412" indent="-232774">
              <a:spcBef>
                <a:spcPts val="170"/>
              </a:spcBef>
              <a:buAutoNum type="arabicPeriod" startAt="2"/>
              <a:tabLst>
                <a:tab pos="241844" algn="l"/>
              </a:tabLst>
            </a:pPr>
            <a:r>
              <a:rPr sz="1800" b="1" dirty="0">
                <a:latin typeface="Verdana"/>
                <a:cs typeface="Verdana"/>
              </a:rPr>
              <a:t>Kasvattajat –</a:t>
            </a:r>
            <a:r>
              <a:rPr sz="1800" b="1" spc="-14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Kasvattajat</a:t>
            </a:r>
            <a:endParaRPr sz="1800" dirty="0">
              <a:latin typeface="Verdana"/>
              <a:cs typeface="Verdana"/>
            </a:endParaRPr>
          </a:p>
          <a:p>
            <a:pPr marL="241844">
              <a:spcBef>
                <a:spcPts val="173"/>
              </a:spcBef>
            </a:pPr>
            <a:r>
              <a:rPr sz="1800" spc="-3" dirty="0">
                <a:latin typeface="Verdana"/>
                <a:cs typeface="Verdana"/>
              </a:rPr>
              <a:t>Tiimissä ja yhteistyötahojen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kanssa</a:t>
            </a:r>
          </a:p>
          <a:p>
            <a:pPr marL="241844">
              <a:spcBef>
                <a:spcPts val="170"/>
              </a:spcBef>
            </a:pPr>
            <a:r>
              <a:rPr sz="1800" spc="-3" dirty="0">
                <a:latin typeface="Verdana"/>
                <a:cs typeface="Verdana"/>
              </a:rPr>
              <a:t>Työntekijät ja </a:t>
            </a:r>
            <a:r>
              <a:rPr sz="1800" dirty="0">
                <a:latin typeface="Verdana"/>
                <a:cs typeface="Verdana"/>
              </a:rPr>
              <a:t>kasvattajat eri </a:t>
            </a:r>
            <a:r>
              <a:rPr sz="1800" spc="-3" dirty="0">
                <a:latin typeface="Verdana"/>
                <a:cs typeface="Verdana"/>
              </a:rPr>
              <a:t>kulttuureista ja</a:t>
            </a:r>
            <a:r>
              <a:rPr sz="1800" spc="-37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uskonnoista.</a:t>
            </a:r>
          </a:p>
          <a:p>
            <a:pPr marL="241844" indent="-233206">
              <a:spcBef>
                <a:spcPts val="173"/>
              </a:spcBef>
              <a:buAutoNum type="arabicPeriod" startAt="3"/>
              <a:tabLst>
                <a:tab pos="242275" algn="l"/>
              </a:tabLst>
            </a:pPr>
            <a:r>
              <a:rPr sz="1800" b="1" spc="-3" dirty="0">
                <a:latin typeface="Verdana"/>
                <a:cs typeface="Verdana"/>
              </a:rPr>
              <a:t>Kasvattajat </a:t>
            </a:r>
            <a:r>
              <a:rPr sz="1800" b="1" dirty="0">
                <a:latin typeface="Verdana"/>
                <a:cs typeface="Verdana"/>
              </a:rPr>
              <a:t>– </a:t>
            </a:r>
            <a:r>
              <a:rPr sz="1800" b="1" spc="-3" dirty="0">
                <a:latin typeface="Verdana"/>
                <a:cs typeface="Verdana"/>
              </a:rPr>
              <a:t>Lapset</a:t>
            </a:r>
            <a:endParaRPr sz="1800" dirty="0">
              <a:latin typeface="Verdana"/>
              <a:cs typeface="Verdana"/>
            </a:endParaRPr>
          </a:p>
          <a:p>
            <a:pPr marL="241412">
              <a:lnSpc>
                <a:spcPts val="1629"/>
              </a:lnSpc>
              <a:spcBef>
                <a:spcPts val="173"/>
              </a:spcBef>
            </a:pPr>
            <a:r>
              <a:rPr sz="1800" spc="-3" dirty="0">
                <a:latin typeface="Verdana"/>
                <a:cs typeface="Verdana"/>
              </a:rPr>
              <a:t>Aikuinen mallina sille, miten </a:t>
            </a:r>
            <a:r>
              <a:rPr sz="1800" dirty="0">
                <a:latin typeface="Verdana"/>
                <a:cs typeface="Verdana"/>
              </a:rPr>
              <a:t>uskonnon </a:t>
            </a:r>
            <a:r>
              <a:rPr sz="1800" spc="-3" dirty="0">
                <a:latin typeface="Verdana"/>
                <a:cs typeface="Verdana"/>
              </a:rPr>
              <a:t>aihepiiriin</a:t>
            </a:r>
            <a:r>
              <a:rPr sz="1800" spc="-3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suhtaudutaan</a:t>
            </a:r>
          </a:p>
          <a:p>
            <a:pPr marL="241844">
              <a:lnSpc>
                <a:spcPts val="1629"/>
              </a:lnSpc>
            </a:pPr>
            <a:r>
              <a:rPr sz="1800" spc="-3" dirty="0">
                <a:latin typeface="Verdana"/>
                <a:cs typeface="Verdana"/>
              </a:rPr>
              <a:t>ja </a:t>
            </a:r>
            <a:r>
              <a:rPr sz="1800" dirty="0">
                <a:latin typeface="Verdana"/>
                <a:cs typeface="Verdana"/>
              </a:rPr>
              <a:t>miten siitä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3" dirty="0">
                <a:latin typeface="Verdana"/>
                <a:cs typeface="Verdana"/>
              </a:rPr>
              <a:t>puhutaan.</a:t>
            </a:r>
            <a:endParaRPr sz="1800" dirty="0">
              <a:latin typeface="Verdana"/>
              <a:cs typeface="Verdana"/>
            </a:endParaRPr>
          </a:p>
          <a:p>
            <a:pPr marL="241844">
              <a:spcBef>
                <a:spcPts val="170"/>
              </a:spcBef>
            </a:pPr>
            <a:r>
              <a:rPr sz="1800" dirty="0">
                <a:latin typeface="Verdana"/>
                <a:cs typeface="Verdana"/>
              </a:rPr>
              <a:t>Antaa </a:t>
            </a:r>
            <a:r>
              <a:rPr sz="1800" spc="-3" dirty="0">
                <a:latin typeface="Verdana"/>
                <a:cs typeface="Verdana"/>
              </a:rPr>
              <a:t>lapsille </a:t>
            </a:r>
            <a:r>
              <a:rPr sz="1800" dirty="0">
                <a:latin typeface="Verdana"/>
                <a:cs typeface="Verdana"/>
              </a:rPr>
              <a:t>kieli </a:t>
            </a:r>
            <a:r>
              <a:rPr sz="1800" spc="-3" dirty="0">
                <a:latin typeface="Verdana"/>
                <a:cs typeface="Verdana"/>
              </a:rPr>
              <a:t>puhua</a:t>
            </a:r>
            <a:r>
              <a:rPr sz="1800" spc="-24" dirty="0">
                <a:latin typeface="Verdana"/>
                <a:cs typeface="Verdana"/>
              </a:rPr>
              <a:t> </a:t>
            </a:r>
            <a:r>
              <a:rPr sz="1800" spc="-3" dirty="0">
                <a:latin typeface="Verdana"/>
                <a:cs typeface="Verdana"/>
              </a:rPr>
              <a:t>uskonnosta.</a:t>
            </a:r>
            <a:endParaRPr sz="1800" dirty="0">
              <a:latin typeface="Verdana"/>
              <a:cs typeface="Verdana"/>
            </a:endParaRPr>
          </a:p>
          <a:p>
            <a:pPr marL="241844">
              <a:lnSpc>
                <a:spcPts val="1629"/>
              </a:lnSpc>
              <a:spcBef>
                <a:spcPts val="170"/>
              </a:spcBef>
            </a:pPr>
            <a:r>
              <a:rPr sz="1800" spc="-3" dirty="0">
                <a:latin typeface="Verdana"/>
                <a:cs typeface="Verdana"/>
              </a:rPr>
              <a:t>Tuokiot, teemat, projektit, juhlat, perinteet, leikit,</a:t>
            </a:r>
            <a:r>
              <a:rPr sz="1800" spc="-5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eri</a:t>
            </a:r>
          </a:p>
          <a:p>
            <a:pPr marL="241844">
              <a:lnSpc>
                <a:spcPts val="1629"/>
              </a:lnSpc>
            </a:pPr>
            <a:r>
              <a:rPr sz="1800" spc="-3" dirty="0">
                <a:latin typeface="Verdana"/>
                <a:cs typeface="Verdana"/>
              </a:rPr>
              <a:t>menetelmät.</a:t>
            </a:r>
            <a:endParaRPr sz="1800" dirty="0">
              <a:latin typeface="Verdana"/>
              <a:cs typeface="Verdana"/>
            </a:endParaRPr>
          </a:p>
          <a:p>
            <a:pPr marL="241844">
              <a:spcBef>
                <a:spcPts val="173"/>
              </a:spcBef>
            </a:pPr>
            <a:r>
              <a:rPr sz="1800" dirty="0">
                <a:latin typeface="Verdana"/>
                <a:cs typeface="Verdana"/>
              </a:rPr>
              <a:t>Avoimuus, moninaisuuden kunnioitus,</a:t>
            </a:r>
            <a:r>
              <a:rPr sz="1800" spc="-58" dirty="0">
                <a:latin typeface="Verdana"/>
                <a:cs typeface="Verdana"/>
              </a:rPr>
              <a:t> </a:t>
            </a:r>
            <a:r>
              <a:rPr sz="1800" spc="-3" dirty="0">
                <a:latin typeface="Verdana"/>
                <a:cs typeface="Verdana"/>
              </a:rPr>
              <a:t>empatia.</a:t>
            </a:r>
            <a:endParaRPr sz="1800" dirty="0">
              <a:latin typeface="Verdana"/>
              <a:cs typeface="Verdana"/>
            </a:endParaRPr>
          </a:p>
          <a:p>
            <a:pPr marL="241844" indent="-233206">
              <a:spcBef>
                <a:spcPts val="170"/>
              </a:spcBef>
              <a:buAutoNum type="arabicPeriod" startAt="4"/>
              <a:tabLst>
                <a:tab pos="242275" algn="l"/>
              </a:tabLst>
            </a:pPr>
            <a:r>
              <a:rPr sz="1800" b="1" spc="-3" dirty="0">
                <a:latin typeface="Verdana"/>
                <a:cs typeface="Verdana"/>
              </a:rPr>
              <a:t>Lapset </a:t>
            </a:r>
            <a:r>
              <a:rPr sz="1800" b="1" dirty="0">
                <a:latin typeface="Verdana"/>
                <a:cs typeface="Verdana"/>
              </a:rPr>
              <a:t>–</a:t>
            </a:r>
            <a:r>
              <a:rPr sz="1800" b="1" spc="-7" dirty="0">
                <a:latin typeface="Verdana"/>
                <a:cs typeface="Verdana"/>
              </a:rPr>
              <a:t> </a:t>
            </a:r>
            <a:r>
              <a:rPr sz="1800" b="1" spc="-3" dirty="0">
                <a:latin typeface="Verdana"/>
                <a:cs typeface="Verdana"/>
              </a:rPr>
              <a:t>Lapset</a:t>
            </a:r>
            <a:endParaRPr sz="1800" dirty="0">
              <a:latin typeface="Verdana"/>
              <a:cs typeface="Verdana"/>
            </a:endParaRPr>
          </a:p>
          <a:p>
            <a:pPr marL="241844">
              <a:spcBef>
                <a:spcPts val="173"/>
              </a:spcBef>
            </a:pPr>
            <a:r>
              <a:rPr sz="1800" dirty="0">
                <a:latin typeface="Verdana"/>
                <a:cs typeface="Verdana"/>
              </a:rPr>
              <a:t>Uskontokasvatus </a:t>
            </a:r>
            <a:r>
              <a:rPr sz="1800" spc="-3" dirty="0">
                <a:latin typeface="Verdana"/>
                <a:cs typeface="Verdana"/>
              </a:rPr>
              <a:t>lasten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oikeutena.</a:t>
            </a: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608" y="507823"/>
            <a:ext cx="4281885" cy="501164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3200" spc="-44" dirty="0">
                <a:latin typeface="Calibri"/>
                <a:cs typeface="Calibri"/>
              </a:rPr>
              <a:t>K</a:t>
            </a:r>
            <a:r>
              <a:rPr sz="3200" spc="-3" dirty="0">
                <a:latin typeface="Calibri"/>
                <a:cs typeface="Calibri"/>
              </a:rPr>
              <a:t>es</a:t>
            </a:r>
            <a:r>
              <a:rPr sz="3200" spc="-31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u</a:t>
            </a:r>
            <a:r>
              <a:rPr sz="3200" spc="-24" dirty="0">
                <a:latin typeface="Calibri"/>
                <a:cs typeface="Calibri"/>
              </a:rPr>
              <a:t>s</a:t>
            </a:r>
            <a:r>
              <a:rPr sz="3200" spc="-34" dirty="0">
                <a:latin typeface="Calibri"/>
                <a:cs typeface="Calibri"/>
              </a:rPr>
              <a:t>t</a:t>
            </a:r>
            <a:r>
              <a:rPr sz="3200" spc="-3" dirty="0">
                <a:latin typeface="Calibri"/>
                <a:cs typeface="Calibri"/>
              </a:rPr>
              <a:t>elua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563638"/>
            <a:ext cx="8384145" cy="2461752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241844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176" spc="-7" dirty="0">
                <a:latin typeface="Calibri"/>
                <a:cs typeface="Calibri"/>
              </a:rPr>
              <a:t>Minkälainen mediakuva </a:t>
            </a:r>
            <a:r>
              <a:rPr sz="2176" dirty="0">
                <a:latin typeface="Calibri"/>
                <a:cs typeface="Calibri"/>
              </a:rPr>
              <a:t>eri</a:t>
            </a:r>
            <a:r>
              <a:rPr sz="2176" spc="27" dirty="0">
                <a:latin typeface="Calibri"/>
                <a:cs typeface="Calibri"/>
              </a:rPr>
              <a:t> </a:t>
            </a:r>
            <a:r>
              <a:rPr sz="2176" spc="-10" dirty="0">
                <a:latin typeface="Calibri"/>
                <a:cs typeface="Calibri"/>
              </a:rPr>
              <a:t>uskonnoilla</a:t>
            </a:r>
            <a:endParaRPr sz="2176" dirty="0">
              <a:latin typeface="Calibri"/>
              <a:cs typeface="Calibri"/>
            </a:endParaRPr>
          </a:p>
          <a:p>
            <a:pPr marL="241844"/>
            <a:r>
              <a:rPr sz="2176" spc="-7" dirty="0">
                <a:latin typeface="Calibri"/>
                <a:cs typeface="Calibri"/>
              </a:rPr>
              <a:t>mielestänne</a:t>
            </a:r>
            <a:r>
              <a:rPr sz="2176" dirty="0">
                <a:latin typeface="Calibri"/>
                <a:cs typeface="Calibri"/>
              </a:rPr>
              <a:t> </a:t>
            </a:r>
            <a:r>
              <a:rPr sz="2176" spc="-3" dirty="0">
                <a:latin typeface="Calibri"/>
                <a:cs typeface="Calibri"/>
              </a:rPr>
              <a:t>on?</a:t>
            </a:r>
            <a:endParaRPr sz="2176" dirty="0">
              <a:latin typeface="Calibri"/>
              <a:cs typeface="Calibri"/>
            </a:endParaRPr>
          </a:p>
          <a:p>
            <a:pPr marL="241844" indent="-233206">
              <a:spcBef>
                <a:spcPts val="520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176" spc="-17" dirty="0">
                <a:latin typeface="Calibri"/>
                <a:cs typeface="Calibri"/>
              </a:rPr>
              <a:t>Käsitteleekö </a:t>
            </a:r>
            <a:r>
              <a:rPr sz="2176" dirty="0">
                <a:latin typeface="Calibri"/>
                <a:cs typeface="Calibri"/>
              </a:rPr>
              <a:t>media </a:t>
            </a:r>
            <a:r>
              <a:rPr sz="2176" spc="-7" dirty="0">
                <a:latin typeface="Calibri"/>
                <a:cs typeface="Calibri"/>
              </a:rPr>
              <a:t>mielestänne </a:t>
            </a:r>
            <a:r>
              <a:rPr sz="2176" dirty="0">
                <a:latin typeface="Calibri"/>
                <a:cs typeface="Calibri"/>
              </a:rPr>
              <a:t>eri</a:t>
            </a:r>
            <a:r>
              <a:rPr sz="2176" spc="10" dirty="0">
                <a:latin typeface="Calibri"/>
                <a:cs typeface="Calibri"/>
              </a:rPr>
              <a:t> </a:t>
            </a:r>
            <a:r>
              <a:rPr sz="2176" spc="-17" dirty="0">
                <a:latin typeface="Calibri"/>
                <a:cs typeface="Calibri"/>
              </a:rPr>
              <a:t>uskontoja</a:t>
            </a:r>
            <a:endParaRPr sz="2176" dirty="0">
              <a:latin typeface="Calibri"/>
              <a:cs typeface="Calibri"/>
            </a:endParaRPr>
          </a:p>
          <a:p>
            <a:pPr marL="241844">
              <a:spcBef>
                <a:spcPts val="3"/>
              </a:spcBef>
            </a:pPr>
            <a:r>
              <a:rPr sz="2176" spc="-7" dirty="0">
                <a:latin typeface="Calibri"/>
                <a:cs typeface="Calibri"/>
              </a:rPr>
              <a:t>asiallisesti </a:t>
            </a:r>
            <a:r>
              <a:rPr sz="2176" spc="-3" dirty="0">
                <a:latin typeface="Calibri"/>
                <a:cs typeface="Calibri"/>
              </a:rPr>
              <a:t>ja</a:t>
            </a:r>
            <a:r>
              <a:rPr sz="2176" spc="17" dirty="0">
                <a:latin typeface="Calibri"/>
                <a:cs typeface="Calibri"/>
              </a:rPr>
              <a:t> </a:t>
            </a:r>
            <a:r>
              <a:rPr sz="2176" spc="-10" dirty="0">
                <a:latin typeface="Calibri"/>
                <a:cs typeface="Calibri"/>
              </a:rPr>
              <a:t>puolueettomasti?</a:t>
            </a:r>
            <a:endParaRPr sz="2176" dirty="0">
              <a:latin typeface="Calibri"/>
              <a:cs typeface="Calibri"/>
            </a:endParaRPr>
          </a:p>
          <a:p>
            <a:pPr marL="241844" marR="387382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176" b="1" spc="-17" dirty="0">
                <a:latin typeface="Calibri"/>
                <a:cs typeface="Calibri"/>
              </a:rPr>
              <a:t>Voiko/tarvitseeko </a:t>
            </a:r>
            <a:r>
              <a:rPr sz="2176" b="1" dirty="0">
                <a:latin typeface="Calibri"/>
                <a:cs typeface="Calibri"/>
              </a:rPr>
              <a:t>pieniä </a:t>
            </a:r>
            <a:r>
              <a:rPr sz="2176" b="1" spc="-3" dirty="0">
                <a:latin typeface="Calibri"/>
                <a:cs typeface="Calibri"/>
              </a:rPr>
              <a:t>lapsia </a:t>
            </a:r>
            <a:r>
              <a:rPr sz="2176" b="1" spc="-17" dirty="0">
                <a:latin typeface="Calibri"/>
                <a:cs typeface="Calibri"/>
              </a:rPr>
              <a:t>kasvattaa  </a:t>
            </a:r>
            <a:r>
              <a:rPr sz="2176" b="1" spc="-3" dirty="0">
                <a:latin typeface="Calibri"/>
                <a:cs typeface="Calibri"/>
              </a:rPr>
              <a:t>mediakriittisesti?</a:t>
            </a:r>
            <a:r>
              <a:rPr sz="2176" b="1" spc="-31" dirty="0">
                <a:latin typeface="Calibri"/>
                <a:cs typeface="Calibri"/>
              </a:rPr>
              <a:t> </a:t>
            </a:r>
            <a:r>
              <a:rPr sz="2176" b="1" spc="-7" dirty="0">
                <a:latin typeface="Calibri"/>
                <a:cs typeface="Calibri"/>
              </a:rPr>
              <a:t>Miten?</a:t>
            </a:r>
            <a:endParaRPr sz="2176" dirty="0">
              <a:latin typeface="Calibri"/>
              <a:cs typeface="Calibri"/>
            </a:endParaRPr>
          </a:p>
          <a:p>
            <a:pPr marL="241844" marR="462094" indent="-233206">
              <a:spcBef>
                <a:spcPts val="46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1904" spc="-7" dirty="0">
                <a:latin typeface="Calibri"/>
                <a:cs typeface="Calibri"/>
              </a:rPr>
              <a:t>Materiaalivinkki: </a:t>
            </a:r>
            <a:r>
              <a:rPr lang="fi-FI" sz="1904" spc="-7" dirty="0">
                <a:latin typeface="Calibri"/>
                <a:cs typeface="Calibri"/>
                <a:hlinkClick r:id="rId2"/>
              </a:rPr>
              <a:t>Mediametkaa! </a:t>
            </a:r>
            <a:r>
              <a:rPr sz="1904" spc="-7" dirty="0">
                <a:latin typeface="Calibri"/>
                <a:cs typeface="Calibri"/>
              </a:rPr>
              <a:t> Osa </a:t>
            </a:r>
            <a:r>
              <a:rPr sz="1904" spc="-3" dirty="0">
                <a:latin typeface="Calibri"/>
                <a:cs typeface="Calibri"/>
              </a:rPr>
              <a:t>3 –  </a:t>
            </a:r>
            <a:r>
              <a:rPr sz="1904" spc="-10" dirty="0">
                <a:latin typeface="Calibri"/>
                <a:cs typeface="Calibri"/>
              </a:rPr>
              <a:t>Mediakasvatus, </a:t>
            </a:r>
            <a:r>
              <a:rPr sz="1904" spc="-14" dirty="0">
                <a:latin typeface="Calibri"/>
                <a:cs typeface="Calibri"/>
              </a:rPr>
              <a:t>eettisyys </a:t>
            </a:r>
            <a:r>
              <a:rPr sz="1904" spc="-3" dirty="0">
                <a:latin typeface="Calibri"/>
                <a:cs typeface="Calibri"/>
              </a:rPr>
              <a:t>ja </a:t>
            </a:r>
            <a:r>
              <a:rPr sz="1904" spc="-14" dirty="0" err="1">
                <a:latin typeface="Calibri"/>
                <a:cs typeface="Calibri"/>
              </a:rPr>
              <a:t>uskonnolliset</a:t>
            </a:r>
            <a:r>
              <a:rPr sz="1904" spc="85" dirty="0">
                <a:latin typeface="Calibri"/>
                <a:cs typeface="Calibri"/>
              </a:rPr>
              <a:t> </a:t>
            </a:r>
            <a:r>
              <a:rPr sz="1904" spc="-7" dirty="0" err="1">
                <a:latin typeface="Calibri"/>
                <a:cs typeface="Calibri"/>
              </a:rPr>
              <a:t>ilmiöt</a:t>
            </a:r>
            <a:endParaRPr sz="1904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30525A-C041-41AF-B62F-C70CAB55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458C-4415-4573-9E17-1D83C7598781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8135218-299F-4E2D-AD82-50017884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100E06A2-B446-4544-9C23-BB07B5990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497" y="1618711"/>
            <a:ext cx="4212655" cy="3110974"/>
          </a:xfrm>
        </p:spPr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2C906DC-4064-49F4-86A2-B185BFA9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497920"/>
            <a:ext cx="8569326" cy="312849"/>
          </a:xfrm>
        </p:spPr>
        <p:txBody>
          <a:bodyPr/>
          <a:lstStyle/>
          <a:p>
            <a:r>
              <a:rPr lang="fi-FI" sz="2800" dirty="0"/>
              <a:t>Maahanmuuttajalapsen identiteetti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1238B3E-2A43-4F8B-8953-5E648D08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22" y="1376104"/>
            <a:ext cx="4212652" cy="3723015"/>
          </a:xfrm>
        </p:spPr>
        <p:txBody>
          <a:bodyPr/>
          <a:lstStyle/>
          <a:p>
            <a:pPr marL="228024" marR="110557" indent="-219387">
              <a:lnSpc>
                <a:spcPts val="2353"/>
              </a:lnSpc>
              <a:buSzPct val="45312"/>
              <a:buFont typeface="Arial"/>
              <a:buChar char="●"/>
              <a:tabLst>
                <a:tab pos="228456" algn="l"/>
              </a:tabLst>
            </a:pPr>
            <a:r>
              <a:rPr lang="fi-FI" sz="1800" spc="-3" dirty="0">
                <a:latin typeface="Calibri"/>
                <a:cs typeface="Calibri"/>
              </a:rPr>
              <a:t>Oman </a:t>
            </a:r>
            <a:r>
              <a:rPr lang="fi-FI" sz="1800" spc="-7" dirty="0">
                <a:latin typeface="Calibri"/>
                <a:cs typeface="Calibri"/>
              </a:rPr>
              <a:t>identiteetin </a:t>
            </a:r>
            <a:r>
              <a:rPr lang="fi-FI" sz="1800" spc="-17" dirty="0">
                <a:latin typeface="Calibri"/>
                <a:cs typeface="Calibri"/>
              </a:rPr>
              <a:t>rakentaminen </a:t>
            </a:r>
            <a:r>
              <a:rPr lang="fi-FI" sz="1800" spc="-14" dirty="0">
                <a:latin typeface="Calibri"/>
                <a:cs typeface="Calibri"/>
              </a:rPr>
              <a:t>vaikeaa, </a:t>
            </a:r>
            <a:r>
              <a:rPr lang="fi-FI" sz="1800" spc="-3" dirty="0">
                <a:latin typeface="Calibri"/>
                <a:cs typeface="Calibri"/>
              </a:rPr>
              <a:t>jos  joutuu </a:t>
            </a:r>
            <a:r>
              <a:rPr lang="fi-FI" sz="1800" spc="-41" dirty="0">
                <a:latin typeface="Calibri"/>
                <a:cs typeface="Calibri"/>
              </a:rPr>
              <a:t>koko </a:t>
            </a:r>
            <a:r>
              <a:rPr lang="fi-FI" sz="1800" spc="-3" dirty="0">
                <a:latin typeface="Calibri"/>
                <a:cs typeface="Calibri"/>
              </a:rPr>
              <a:t>ajan </a:t>
            </a:r>
            <a:r>
              <a:rPr lang="fi-FI" sz="1800" spc="-7" dirty="0">
                <a:latin typeface="Calibri"/>
                <a:cs typeface="Calibri"/>
              </a:rPr>
              <a:t>puolustamaan </a:t>
            </a:r>
            <a:r>
              <a:rPr lang="fi-FI" sz="1800" spc="-3" dirty="0">
                <a:latin typeface="Calibri"/>
                <a:cs typeface="Calibri"/>
              </a:rPr>
              <a:t>omaa </a:t>
            </a:r>
            <a:r>
              <a:rPr lang="fi-FI" sz="1800" spc="-10" dirty="0">
                <a:latin typeface="Calibri"/>
                <a:cs typeface="Calibri"/>
              </a:rPr>
              <a:t>perinnettään</a:t>
            </a:r>
            <a:endParaRPr lang="fi-FI" sz="1800" dirty="0">
              <a:latin typeface="Calibri"/>
              <a:cs typeface="Calibri"/>
            </a:endParaRPr>
          </a:p>
          <a:p>
            <a:pPr marL="228024" marR="93283" indent="-219387">
              <a:lnSpc>
                <a:spcPts val="2353"/>
              </a:lnSpc>
              <a:spcBef>
                <a:spcPts val="942"/>
              </a:spcBef>
              <a:buSzPct val="45312"/>
              <a:buFont typeface="Arial"/>
              <a:buChar char="●"/>
              <a:tabLst>
                <a:tab pos="228456" algn="l"/>
              </a:tabLst>
            </a:pPr>
            <a:r>
              <a:rPr lang="fi-FI" sz="1800" dirty="0">
                <a:latin typeface="Calibri"/>
                <a:cs typeface="Calibri"/>
              </a:rPr>
              <a:t>Maahan </a:t>
            </a:r>
            <a:r>
              <a:rPr lang="fi-FI" sz="1800" spc="-10" dirty="0">
                <a:latin typeface="Calibri"/>
                <a:cs typeface="Calibri"/>
              </a:rPr>
              <a:t>muuttanut </a:t>
            </a:r>
            <a:r>
              <a:rPr lang="fi-FI" sz="1800" spc="-3" dirty="0">
                <a:latin typeface="Calibri"/>
                <a:cs typeface="Calibri"/>
              </a:rPr>
              <a:t>lapsi haluaa </a:t>
            </a:r>
            <a:r>
              <a:rPr lang="fi-FI" sz="1800" spc="-7" dirty="0">
                <a:latin typeface="Calibri"/>
                <a:cs typeface="Calibri"/>
              </a:rPr>
              <a:t>ensisijaisesti  </a:t>
            </a:r>
            <a:r>
              <a:rPr lang="fi-FI" sz="1800" dirty="0">
                <a:latin typeface="Calibri"/>
                <a:cs typeface="Calibri"/>
              </a:rPr>
              <a:t>olla </a:t>
            </a:r>
            <a:r>
              <a:rPr lang="fi-FI" sz="1800" spc="-7" dirty="0">
                <a:latin typeface="Calibri"/>
                <a:cs typeface="Calibri"/>
              </a:rPr>
              <a:t>lapsi, </a:t>
            </a:r>
            <a:r>
              <a:rPr lang="fi-FI" sz="1800" dirty="0">
                <a:latin typeface="Calibri"/>
                <a:cs typeface="Calibri"/>
              </a:rPr>
              <a:t>ei </a:t>
            </a:r>
            <a:r>
              <a:rPr lang="fi-FI" sz="1800" spc="-3" dirty="0">
                <a:latin typeface="Calibri"/>
                <a:cs typeface="Calibri"/>
              </a:rPr>
              <a:t>oman </a:t>
            </a:r>
            <a:r>
              <a:rPr lang="fi-FI" sz="1800" spc="-10" dirty="0">
                <a:latin typeface="Calibri"/>
                <a:cs typeface="Calibri"/>
              </a:rPr>
              <a:t>kulttuurinsa </a:t>
            </a:r>
            <a:r>
              <a:rPr lang="fi-FI" sz="1800" spc="-14" dirty="0">
                <a:latin typeface="Calibri"/>
                <a:cs typeface="Calibri"/>
              </a:rPr>
              <a:t>tai </a:t>
            </a:r>
            <a:r>
              <a:rPr lang="fi-FI" sz="1800" dirty="0">
                <a:latin typeface="Calibri"/>
                <a:cs typeface="Calibri"/>
              </a:rPr>
              <a:t>maansa  </a:t>
            </a:r>
            <a:r>
              <a:rPr lang="fi-FI" sz="1800" spc="-10" dirty="0">
                <a:latin typeface="Calibri"/>
                <a:cs typeface="Calibri"/>
              </a:rPr>
              <a:t>edustaja.</a:t>
            </a:r>
            <a:endParaRPr lang="fi-FI" sz="1800" dirty="0">
              <a:latin typeface="Calibri"/>
              <a:cs typeface="Calibri"/>
            </a:endParaRPr>
          </a:p>
          <a:p>
            <a:pPr marL="228024" marR="3455" indent="-219387">
              <a:lnSpc>
                <a:spcPts val="2353"/>
              </a:lnSpc>
              <a:spcBef>
                <a:spcPts val="949"/>
              </a:spcBef>
              <a:buSzPct val="45312"/>
              <a:buFont typeface="Arial"/>
              <a:buChar char="●"/>
              <a:tabLst>
                <a:tab pos="228456" algn="l"/>
              </a:tabLst>
            </a:pPr>
            <a:r>
              <a:rPr lang="fi-FI" sz="1800" spc="-14" dirty="0">
                <a:latin typeface="Calibri"/>
                <a:cs typeface="Calibri"/>
              </a:rPr>
              <a:t>Päiväkodissa/koulussa </a:t>
            </a:r>
            <a:r>
              <a:rPr lang="fi-FI" sz="1800" spc="-20" dirty="0">
                <a:latin typeface="Calibri"/>
                <a:cs typeface="Calibri"/>
              </a:rPr>
              <a:t>tärkeä </a:t>
            </a:r>
            <a:r>
              <a:rPr lang="fi-FI" sz="1800" spc="-3" dirty="0">
                <a:latin typeface="Calibri"/>
                <a:cs typeface="Calibri"/>
              </a:rPr>
              <a:t>tuoda esiin </a:t>
            </a:r>
            <a:r>
              <a:rPr lang="fi-FI" sz="1800" dirty="0">
                <a:latin typeface="Calibri"/>
                <a:cs typeface="Calibri"/>
              </a:rPr>
              <a:t>eri  </a:t>
            </a:r>
            <a:r>
              <a:rPr lang="fi-FI" sz="1800" spc="-3" dirty="0">
                <a:latin typeface="Calibri"/>
                <a:cs typeface="Calibri"/>
              </a:rPr>
              <a:t>maiden </a:t>
            </a:r>
            <a:r>
              <a:rPr lang="fi-FI" sz="1800" spc="-14" dirty="0">
                <a:latin typeface="Calibri"/>
                <a:cs typeface="Calibri"/>
              </a:rPr>
              <a:t>uskonnollista </a:t>
            </a:r>
            <a:r>
              <a:rPr lang="fi-FI" sz="1800" spc="-17" dirty="0">
                <a:latin typeface="Calibri"/>
                <a:cs typeface="Calibri"/>
              </a:rPr>
              <a:t>arkea </a:t>
            </a:r>
            <a:r>
              <a:rPr lang="fi-FI" sz="1800" spc="-3" dirty="0">
                <a:latin typeface="Calibri"/>
                <a:cs typeface="Calibri"/>
              </a:rPr>
              <a:t>ja monissa maissa  </a:t>
            </a:r>
            <a:r>
              <a:rPr lang="fi-FI" sz="1800" spc="-10" dirty="0">
                <a:latin typeface="Calibri"/>
                <a:cs typeface="Calibri"/>
              </a:rPr>
              <a:t>toteutuvaa rauhanomaista</a:t>
            </a:r>
            <a:r>
              <a:rPr lang="fi-FI" sz="1800" spc="44" dirty="0">
                <a:latin typeface="Calibri"/>
                <a:cs typeface="Calibri"/>
              </a:rPr>
              <a:t> </a:t>
            </a:r>
            <a:r>
              <a:rPr lang="fi-FI" sz="1800" spc="-7" dirty="0">
                <a:latin typeface="Calibri"/>
                <a:cs typeface="Calibri"/>
              </a:rPr>
              <a:t>rinnakkaiseloa.</a:t>
            </a:r>
            <a:endParaRPr lang="fi-FI" sz="1800" dirty="0">
              <a:latin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153A5D5-B405-4C89-82B7-DBE85B42E80E}"/>
              </a:ext>
            </a:extLst>
          </p:cNvPr>
          <p:cNvSpPr/>
          <p:nvPr/>
        </p:nvSpPr>
        <p:spPr>
          <a:xfrm>
            <a:off x="6417758" y="4165890"/>
            <a:ext cx="577401" cy="420204"/>
          </a:xfrm>
          <a:custGeom>
            <a:avLst/>
            <a:gdLst/>
            <a:ahLst/>
            <a:cxnLst/>
            <a:rect l="l" t="t" r="r" b="b"/>
            <a:pathLst>
              <a:path w="848995" h="617854">
                <a:moveTo>
                  <a:pt x="0" y="308895"/>
                </a:moveTo>
                <a:lnTo>
                  <a:pt x="3307" y="270145"/>
                </a:lnTo>
                <a:lnTo>
                  <a:pt x="12964" y="232833"/>
                </a:lnTo>
                <a:lnTo>
                  <a:pt x="28572" y="197247"/>
                </a:lnTo>
                <a:lnTo>
                  <a:pt x="49735" y="163677"/>
                </a:lnTo>
                <a:lnTo>
                  <a:pt x="76054" y="132411"/>
                </a:lnTo>
                <a:lnTo>
                  <a:pt x="107132" y="103741"/>
                </a:lnTo>
                <a:lnTo>
                  <a:pt x="142572" y="77954"/>
                </a:lnTo>
                <a:lnTo>
                  <a:pt x="181974" y="55340"/>
                </a:lnTo>
                <a:lnTo>
                  <a:pt x="224943" y="36189"/>
                </a:lnTo>
                <a:lnTo>
                  <a:pt x="271080" y="20790"/>
                </a:lnTo>
                <a:lnTo>
                  <a:pt x="319987" y="9433"/>
                </a:lnTo>
                <a:lnTo>
                  <a:pt x="371267" y="2406"/>
                </a:lnTo>
                <a:lnTo>
                  <a:pt x="424523" y="0"/>
                </a:lnTo>
                <a:lnTo>
                  <a:pt x="477748" y="2406"/>
                </a:lnTo>
                <a:lnTo>
                  <a:pt x="529002" y="9433"/>
                </a:lnTo>
                <a:lnTo>
                  <a:pt x="577888" y="20790"/>
                </a:lnTo>
                <a:lnTo>
                  <a:pt x="624008" y="36189"/>
                </a:lnTo>
                <a:lnTo>
                  <a:pt x="666962" y="55340"/>
                </a:lnTo>
                <a:lnTo>
                  <a:pt x="706354" y="77954"/>
                </a:lnTo>
                <a:lnTo>
                  <a:pt x="741785" y="103741"/>
                </a:lnTo>
                <a:lnTo>
                  <a:pt x="772857" y="132411"/>
                </a:lnTo>
                <a:lnTo>
                  <a:pt x="799173" y="163677"/>
                </a:lnTo>
                <a:lnTo>
                  <a:pt x="820333" y="197247"/>
                </a:lnTo>
                <a:lnTo>
                  <a:pt x="835941" y="232833"/>
                </a:lnTo>
                <a:lnTo>
                  <a:pt x="845597" y="270145"/>
                </a:lnTo>
                <a:lnTo>
                  <a:pt x="848904" y="308895"/>
                </a:lnTo>
                <a:lnTo>
                  <a:pt x="845597" y="347641"/>
                </a:lnTo>
                <a:lnTo>
                  <a:pt x="835941" y="384952"/>
                </a:lnTo>
                <a:lnTo>
                  <a:pt x="820333" y="420537"/>
                </a:lnTo>
                <a:lnTo>
                  <a:pt x="799173" y="454106"/>
                </a:lnTo>
                <a:lnTo>
                  <a:pt x="772857" y="485372"/>
                </a:lnTo>
                <a:lnTo>
                  <a:pt x="741785" y="514043"/>
                </a:lnTo>
                <a:lnTo>
                  <a:pt x="706354" y="539831"/>
                </a:lnTo>
                <a:lnTo>
                  <a:pt x="666962" y="562445"/>
                </a:lnTo>
                <a:lnTo>
                  <a:pt x="624008" y="581597"/>
                </a:lnTo>
                <a:lnTo>
                  <a:pt x="577888" y="596997"/>
                </a:lnTo>
                <a:lnTo>
                  <a:pt x="529002" y="608356"/>
                </a:lnTo>
                <a:lnTo>
                  <a:pt x="477748" y="615383"/>
                </a:lnTo>
                <a:lnTo>
                  <a:pt x="424523" y="617790"/>
                </a:lnTo>
                <a:lnTo>
                  <a:pt x="371267" y="615383"/>
                </a:lnTo>
                <a:lnTo>
                  <a:pt x="319987" y="608356"/>
                </a:lnTo>
                <a:lnTo>
                  <a:pt x="271080" y="596997"/>
                </a:lnTo>
                <a:lnTo>
                  <a:pt x="224943" y="581597"/>
                </a:lnTo>
                <a:lnTo>
                  <a:pt x="181974" y="562445"/>
                </a:lnTo>
                <a:lnTo>
                  <a:pt x="142572" y="539831"/>
                </a:lnTo>
                <a:lnTo>
                  <a:pt x="107132" y="514043"/>
                </a:lnTo>
                <a:lnTo>
                  <a:pt x="76054" y="485372"/>
                </a:lnTo>
                <a:lnTo>
                  <a:pt x="49735" y="454106"/>
                </a:lnTo>
                <a:lnTo>
                  <a:pt x="28572" y="420537"/>
                </a:lnTo>
                <a:lnTo>
                  <a:pt x="12964" y="384952"/>
                </a:lnTo>
                <a:lnTo>
                  <a:pt x="3307" y="347641"/>
                </a:lnTo>
                <a:lnTo>
                  <a:pt x="0" y="308895"/>
                </a:lnTo>
                <a:close/>
              </a:path>
            </a:pathLst>
          </a:custGeom>
          <a:ln w="13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E788BC8-5AE6-40C3-9C10-1BEB7815698C}"/>
              </a:ext>
            </a:extLst>
          </p:cNvPr>
          <p:cNvSpPr/>
          <p:nvPr/>
        </p:nvSpPr>
        <p:spPr>
          <a:xfrm>
            <a:off x="6533726" y="4284085"/>
            <a:ext cx="404199" cy="18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1967B76-1495-4296-BD01-8B5CB887A776}"/>
              </a:ext>
            </a:extLst>
          </p:cNvPr>
          <p:cNvSpPr txBox="1"/>
          <p:nvPr/>
        </p:nvSpPr>
        <p:spPr>
          <a:xfrm>
            <a:off x="6602537" y="4303503"/>
            <a:ext cx="177928" cy="9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578" spc="7" dirty="0">
                <a:latin typeface="Calibri"/>
                <a:cs typeface="Calibri"/>
              </a:rPr>
              <a:t>LA</a:t>
            </a:r>
            <a:r>
              <a:rPr sz="578" spc="10" dirty="0">
                <a:latin typeface="Calibri"/>
                <a:cs typeface="Calibri"/>
              </a:rPr>
              <a:t>PS</a:t>
            </a:r>
            <a:r>
              <a:rPr sz="714" spc="7" dirty="0">
                <a:latin typeface="Calibri"/>
                <a:cs typeface="Calibri"/>
              </a:rPr>
              <a:t>I</a:t>
            </a:r>
            <a:endParaRPr sz="714">
              <a:latin typeface="Calibri"/>
              <a:cs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63C35F1-A15A-43A3-89C9-D340A0D2452E}"/>
              </a:ext>
            </a:extLst>
          </p:cNvPr>
          <p:cNvSpPr/>
          <p:nvPr/>
        </p:nvSpPr>
        <p:spPr>
          <a:xfrm>
            <a:off x="5436096" y="2072601"/>
            <a:ext cx="2540655" cy="2513448"/>
          </a:xfrm>
          <a:custGeom>
            <a:avLst/>
            <a:gdLst/>
            <a:ahLst/>
            <a:cxnLst/>
            <a:rect l="l" t="t" r="r" b="b"/>
            <a:pathLst>
              <a:path w="3735704" h="3695700">
                <a:moveTo>
                  <a:pt x="2105825" y="3683000"/>
                </a:moveTo>
                <a:lnTo>
                  <a:pt x="1630031" y="3683000"/>
                </a:lnTo>
                <a:lnTo>
                  <a:pt x="1676951" y="3695700"/>
                </a:lnTo>
                <a:lnTo>
                  <a:pt x="2058906" y="3695700"/>
                </a:lnTo>
                <a:lnTo>
                  <a:pt x="2105825" y="3683000"/>
                </a:lnTo>
                <a:close/>
              </a:path>
              <a:path w="3735704" h="3695700">
                <a:moveTo>
                  <a:pt x="2198568" y="3670300"/>
                </a:moveTo>
                <a:lnTo>
                  <a:pt x="1537285" y="3670300"/>
                </a:lnTo>
                <a:lnTo>
                  <a:pt x="1583471" y="3683000"/>
                </a:lnTo>
                <a:lnTo>
                  <a:pt x="2152383" y="3683000"/>
                </a:lnTo>
                <a:lnTo>
                  <a:pt x="2198568" y="3670300"/>
                </a:lnTo>
                <a:close/>
              </a:path>
              <a:path w="3735704" h="3695700">
                <a:moveTo>
                  <a:pt x="2379271" y="63500"/>
                </a:moveTo>
                <a:lnTo>
                  <a:pt x="1356574" y="63500"/>
                </a:lnTo>
                <a:lnTo>
                  <a:pt x="1312478" y="76200"/>
                </a:lnTo>
                <a:lnTo>
                  <a:pt x="1268844" y="101600"/>
                </a:lnTo>
                <a:lnTo>
                  <a:pt x="1140863" y="139700"/>
                </a:lnTo>
                <a:lnTo>
                  <a:pt x="1099224" y="165100"/>
                </a:lnTo>
                <a:lnTo>
                  <a:pt x="1058121" y="177800"/>
                </a:lnTo>
                <a:lnTo>
                  <a:pt x="977580" y="228600"/>
                </a:lnTo>
                <a:lnTo>
                  <a:pt x="938171" y="241300"/>
                </a:lnTo>
                <a:lnTo>
                  <a:pt x="899357" y="266700"/>
                </a:lnTo>
                <a:lnTo>
                  <a:pt x="861151" y="292100"/>
                </a:lnTo>
                <a:lnTo>
                  <a:pt x="823569" y="317500"/>
                </a:lnTo>
                <a:lnTo>
                  <a:pt x="786625" y="342900"/>
                </a:lnTo>
                <a:lnTo>
                  <a:pt x="750333" y="368300"/>
                </a:lnTo>
                <a:lnTo>
                  <a:pt x="714710" y="393700"/>
                </a:lnTo>
                <a:lnTo>
                  <a:pt x="679768" y="419100"/>
                </a:lnTo>
                <a:lnTo>
                  <a:pt x="645524" y="444500"/>
                </a:lnTo>
                <a:lnTo>
                  <a:pt x="611991" y="482600"/>
                </a:lnTo>
                <a:lnTo>
                  <a:pt x="579184" y="508000"/>
                </a:lnTo>
                <a:lnTo>
                  <a:pt x="547118" y="546100"/>
                </a:lnTo>
                <a:lnTo>
                  <a:pt x="515807" y="571500"/>
                </a:lnTo>
                <a:lnTo>
                  <a:pt x="485267" y="609600"/>
                </a:lnTo>
                <a:lnTo>
                  <a:pt x="455512" y="635000"/>
                </a:lnTo>
                <a:lnTo>
                  <a:pt x="426556" y="673100"/>
                </a:lnTo>
                <a:lnTo>
                  <a:pt x="398415" y="711200"/>
                </a:lnTo>
                <a:lnTo>
                  <a:pt x="371102" y="736600"/>
                </a:lnTo>
                <a:lnTo>
                  <a:pt x="344633" y="774700"/>
                </a:lnTo>
                <a:lnTo>
                  <a:pt x="319023" y="812800"/>
                </a:lnTo>
                <a:lnTo>
                  <a:pt x="294285" y="850900"/>
                </a:lnTo>
                <a:lnTo>
                  <a:pt x="270435" y="889000"/>
                </a:lnTo>
                <a:lnTo>
                  <a:pt x="247487" y="927100"/>
                </a:lnTo>
                <a:lnTo>
                  <a:pt x="225456" y="965200"/>
                </a:lnTo>
                <a:lnTo>
                  <a:pt x="204357" y="1003300"/>
                </a:lnTo>
                <a:lnTo>
                  <a:pt x="184204" y="1054100"/>
                </a:lnTo>
                <a:lnTo>
                  <a:pt x="165012" y="1092200"/>
                </a:lnTo>
                <a:lnTo>
                  <a:pt x="146796" y="1130300"/>
                </a:lnTo>
                <a:lnTo>
                  <a:pt x="129570" y="1168400"/>
                </a:lnTo>
                <a:lnTo>
                  <a:pt x="113349" y="1219200"/>
                </a:lnTo>
                <a:lnTo>
                  <a:pt x="98148" y="1257300"/>
                </a:lnTo>
                <a:lnTo>
                  <a:pt x="83981" y="1295400"/>
                </a:lnTo>
                <a:lnTo>
                  <a:pt x="70863" y="1346200"/>
                </a:lnTo>
                <a:lnTo>
                  <a:pt x="58809" y="1384300"/>
                </a:lnTo>
                <a:lnTo>
                  <a:pt x="47833" y="1435100"/>
                </a:lnTo>
                <a:lnTo>
                  <a:pt x="37951" y="1473200"/>
                </a:lnTo>
                <a:lnTo>
                  <a:pt x="29176" y="1524000"/>
                </a:lnTo>
                <a:lnTo>
                  <a:pt x="21523" y="1574800"/>
                </a:lnTo>
                <a:lnTo>
                  <a:pt x="15008" y="1612900"/>
                </a:lnTo>
                <a:lnTo>
                  <a:pt x="9644" y="1663700"/>
                </a:lnTo>
                <a:lnTo>
                  <a:pt x="5446" y="1701800"/>
                </a:lnTo>
                <a:lnTo>
                  <a:pt x="2430" y="1752600"/>
                </a:lnTo>
                <a:lnTo>
                  <a:pt x="610" y="1803400"/>
                </a:lnTo>
                <a:lnTo>
                  <a:pt x="0" y="1854200"/>
                </a:lnTo>
                <a:lnTo>
                  <a:pt x="610" y="1892300"/>
                </a:lnTo>
                <a:lnTo>
                  <a:pt x="2430" y="1943100"/>
                </a:lnTo>
                <a:lnTo>
                  <a:pt x="5446" y="1993900"/>
                </a:lnTo>
                <a:lnTo>
                  <a:pt x="9644" y="2044700"/>
                </a:lnTo>
                <a:lnTo>
                  <a:pt x="15008" y="2082800"/>
                </a:lnTo>
                <a:lnTo>
                  <a:pt x="21523" y="2133600"/>
                </a:lnTo>
                <a:lnTo>
                  <a:pt x="29176" y="2184400"/>
                </a:lnTo>
                <a:lnTo>
                  <a:pt x="37951" y="2222500"/>
                </a:lnTo>
                <a:lnTo>
                  <a:pt x="47833" y="2273300"/>
                </a:lnTo>
                <a:lnTo>
                  <a:pt x="58809" y="2311400"/>
                </a:lnTo>
                <a:lnTo>
                  <a:pt x="70863" y="2362200"/>
                </a:lnTo>
                <a:lnTo>
                  <a:pt x="83981" y="2400300"/>
                </a:lnTo>
                <a:lnTo>
                  <a:pt x="98148" y="2438400"/>
                </a:lnTo>
                <a:lnTo>
                  <a:pt x="113349" y="2489200"/>
                </a:lnTo>
                <a:lnTo>
                  <a:pt x="129570" y="2527300"/>
                </a:lnTo>
                <a:lnTo>
                  <a:pt x="146796" y="2565400"/>
                </a:lnTo>
                <a:lnTo>
                  <a:pt x="165012" y="2616200"/>
                </a:lnTo>
                <a:lnTo>
                  <a:pt x="184204" y="2654300"/>
                </a:lnTo>
                <a:lnTo>
                  <a:pt x="204357" y="2692400"/>
                </a:lnTo>
                <a:lnTo>
                  <a:pt x="225456" y="2730500"/>
                </a:lnTo>
                <a:lnTo>
                  <a:pt x="247487" y="2768600"/>
                </a:lnTo>
                <a:lnTo>
                  <a:pt x="270435" y="2806700"/>
                </a:lnTo>
                <a:lnTo>
                  <a:pt x="294285" y="2844800"/>
                </a:lnTo>
                <a:lnTo>
                  <a:pt x="319023" y="2882900"/>
                </a:lnTo>
                <a:lnTo>
                  <a:pt x="344633" y="2921000"/>
                </a:lnTo>
                <a:lnTo>
                  <a:pt x="371102" y="2959100"/>
                </a:lnTo>
                <a:lnTo>
                  <a:pt x="398415" y="2997200"/>
                </a:lnTo>
                <a:lnTo>
                  <a:pt x="426556" y="3022600"/>
                </a:lnTo>
                <a:lnTo>
                  <a:pt x="455512" y="3060700"/>
                </a:lnTo>
                <a:lnTo>
                  <a:pt x="485267" y="3098800"/>
                </a:lnTo>
                <a:lnTo>
                  <a:pt x="515807" y="3124200"/>
                </a:lnTo>
                <a:lnTo>
                  <a:pt x="547118" y="3162300"/>
                </a:lnTo>
                <a:lnTo>
                  <a:pt x="579184" y="3187700"/>
                </a:lnTo>
                <a:lnTo>
                  <a:pt x="611991" y="3225800"/>
                </a:lnTo>
                <a:lnTo>
                  <a:pt x="645524" y="3251200"/>
                </a:lnTo>
                <a:lnTo>
                  <a:pt x="679768" y="3276600"/>
                </a:lnTo>
                <a:lnTo>
                  <a:pt x="714710" y="3302000"/>
                </a:lnTo>
                <a:lnTo>
                  <a:pt x="750333" y="3340100"/>
                </a:lnTo>
                <a:lnTo>
                  <a:pt x="786625" y="3365500"/>
                </a:lnTo>
                <a:lnTo>
                  <a:pt x="823569" y="3390900"/>
                </a:lnTo>
                <a:lnTo>
                  <a:pt x="861151" y="3416300"/>
                </a:lnTo>
                <a:lnTo>
                  <a:pt x="899357" y="3429000"/>
                </a:lnTo>
                <a:lnTo>
                  <a:pt x="938171" y="3454400"/>
                </a:lnTo>
                <a:lnTo>
                  <a:pt x="1017568" y="3505200"/>
                </a:lnTo>
                <a:lnTo>
                  <a:pt x="1058121" y="3517900"/>
                </a:lnTo>
                <a:lnTo>
                  <a:pt x="1099224" y="3543300"/>
                </a:lnTo>
                <a:lnTo>
                  <a:pt x="1183022" y="3568700"/>
                </a:lnTo>
                <a:lnTo>
                  <a:pt x="1225688" y="3594100"/>
                </a:lnTo>
                <a:lnTo>
                  <a:pt x="1491487" y="3670300"/>
                </a:lnTo>
                <a:lnTo>
                  <a:pt x="2244364" y="3670300"/>
                </a:lnTo>
                <a:lnTo>
                  <a:pt x="2510150" y="3594100"/>
                </a:lnTo>
                <a:lnTo>
                  <a:pt x="2552813" y="3568700"/>
                </a:lnTo>
                <a:lnTo>
                  <a:pt x="2636605" y="3543300"/>
                </a:lnTo>
                <a:lnTo>
                  <a:pt x="2677705" y="3517900"/>
                </a:lnTo>
                <a:lnTo>
                  <a:pt x="2718254" y="3505200"/>
                </a:lnTo>
                <a:lnTo>
                  <a:pt x="2797644" y="3454400"/>
                </a:lnTo>
                <a:lnTo>
                  <a:pt x="2836455" y="3429000"/>
                </a:lnTo>
                <a:lnTo>
                  <a:pt x="2874657" y="3416300"/>
                </a:lnTo>
                <a:lnTo>
                  <a:pt x="2912236" y="3390900"/>
                </a:lnTo>
                <a:lnTo>
                  <a:pt x="2949176" y="3365500"/>
                </a:lnTo>
                <a:lnTo>
                  <a:pt x="2985464" y="3340100"/>
                </a:lnTo>
                <a:lnTo>
                  <a:pt x="3021083" y="3302000"/>
                </a:lnTo>
                <a:lnTo>
                  <a:pt x="3056021" y="3276600"/>
                </a:lnTo>
                <a:lnTo>
                  <a:pt x="3090262" y="3251200"/>
                </a:lnTo>
                <a:lnTo>
                  <a:pt x="3123791" y="3225800"/>
                </a:lnTo>
                <a:lnTo>
                  <a:pt x="3156594" y="3187700"/>
                </a:lnTo>
                <a:lnTo>
                  <a:pt x="3188656" y="3162300"/>
                </a:lnTo>
                <a:lnTo>
                  <a:pt x="3219962" y="3124200"/>
                </a:lnTo>
                <a:lnTo>
                  <a:pt x="3250498" y="3098800"/>
                </a:lnTo>
                <a:lnTo>
                  <a:pt x="3280250" y="3060700"/>
                </a:lnTo>
                <a:lnTo>
                  <a:pt x="3309202" y="3022600"/>
                </a:lnTo>
                <a:lnTo>
                  <a:pt x="3337339" y="2997200"/>
                </a:lnTo>
                <a:lnTo>
                  <a:pt x="3364648" y="2959100"/>
                </a:lnTo>
                <a:lnTo>
                  <a:pt x="3391113" y="2921000"/>
                </a:lnTo>
                <a:lnTo>
                  <a:pt x="3416720" y="2882900"/>
                </a:lnTo>
                <a:lnTo>
                  <a:pt x="3441454" y="2844800"/>
                </a:lnTo>
                <a:lnTo>
                  <a:pt x="3465300" y="2806700"/>
                </a:lnTo>
                <a:lnTo>
                  <a:pt x="3488244" y="2768600"/>
                </a:lnTo>
                <a:lnTo>
                  <a:pt x="3510272" y="2730500"/>
                </a:lnTo>
                <a:lnTo>
                  <a:pt x="3531368" y="2692400"/>
                </a:lnTo>
                <a:lnTo>
                  <a:pt x="3551517" y="2654300"/>
                </a:lnTo>
                <a:lnTo>
                  <a:pt x="3570706" y="2616200"/>
                </a:lnTo>
                <a:lnTo>
                  <a:pt x="3588919" y="2565400"/>
                </a:lnTo>
                <a:lnTo>
                  <a:pt x="3606142" y="2527300"/>
                </a:lnTo>
                <a:lnTo>
                  <a:pt x="3622360" y="2489200"/>
                </a:lnTo>
                <a:lnTo>
                  <a:pt x="3637559" y="2438400"/>
                </a:lnTo>
                <a:lnTo>
                  <a:pt x="3651723" y="2400300"/>
                </a:lnTo>
                <a:lnTo>
                  <a:pt x="3664839" y="2362200"/>
                </a:lnTo>
                <a:lnTo>
                  <a:pt x="3676890" y="2311400"/>
                </a:lnTo>
                <a:lnTo>
                  <a:pt x="3687864" y="2273300"/>
                </a:lnTo>
                <a:lnTo>
                  <a:pt x="3697745" y="2222500"/>
                </a:lnTo>
                <a:lnTo>
                  <a:pt x="3706518" y="2184400"/>
                </a:lnTo>
                <a:lnTo>
                  <a:pt x="3714170" y="2133600"/>
                </a:lnTo>
                <a:lnTo>
                  <a:pt x="3720684" y="2082800"/>
                </a:lnTo>
                <a:lnTo>
                  <a:pt x="3726047" y="2044700"/>
                </a:lnTo>
                <a:lnTo>
                  <a:pt x="3730243" y="1993900"/>
                </a:lnTo>
                <a:lnTo>
                  <a:pt x="3733259" y="1943100"/>
                </a:lnTo>
                <a:lnTo>
                  <a:pt x="3735079" y="1892300"/>
                </a:lnTo>
                <a:lnTo>
                  <a:pt x="3735689" y="1854200"/>
                </a:lnTo>
                <a:lnTo>
                  <a:pt x="3735079" y="1803400"/>
                </a:lnTo>
                <a:lnTo>
                  <a:pt x="3733259" y="1752600"/>
                </a:lnTo>
                <a:lnTo>
                  <a:pt x="3730243" y="1701800"/>
                </a:lnTo>
                <a:lnTo>
                  <a:pt x="3726047" y="1663700"/>
                </a:lnTo>
                <a:lnTo>
                  <a:pt x="3720684" y="1612900"/>
                </a:lnTo>
                <a:lnTo>
                  <a:pt x="3714170" y="1574800"/>
                </a:lnTo>
                <a:lnTo>
                  <a:pt x="3706518" y="1524000"/>
                </a:lnTo>
                <a:lnTo>
                  <a:pt x="3697745" y="1473200"/>
                </a:lnTo>
                <a:lnTo>
                  <a:pt x="3687864" y="1435100"/>
                </a:lnTo>
                <a:lnTo>
                  <a:pt x="3676890" y="1384300"/>
                </a:lnTo>
                <a:lnTo>
                  <a:pt x="3664839" y="1346200"/>
                </a:lnTo>
                <a:lnTo>
                  <a:pt x="3651723" y="1295400"/>
                </a:lnTo>
                <a:lnTo>
                  <a:pt x="3637559" y="1257300"/>
                </a:lnTo>
                <a:lnTo>
                  <a:pt x="3622360" y="1219200"/>
                </a:lnTo>
                <a:lnTo>
                  <a:pt x="3606142" y="1168400"/>
                </a:lnTo>
                <a:lnTo>
                  <a:pt x="3588919" y="1130300"/>
                </a:lnTo>
                <a:lnTo>
                  <a:pt x="3570706" y="1092200"/>
                </a:lnTo>
                <a:lnTo>
                  <a:pt x="3551517" y="1054100"/>
                </a:lnTo>
                <a:lnTo>
                  <a:pt x="3531368" y="1003300"/>
                </a:lnTo>
                <a:lnTo>
                  <a:pt x="3510272" y="965200"/>
                </a:lnTo>
                <a:lnTo>
                  <a:pt x="3488244" y="927100"/>
                </a:lnTo>
                <a:lnTo>
                  <a:pt x="3465300" y="889000"/>
                </a:lnTo>
                <a:lnTo>
                  <a:pt x="3441454" y="850900"/>
                </a:lnTo>
                <a:lnTo>
                  <a:pt x="3416720" y="812800"/>
                </a:lnTo>
                <a:lnTo>
                  <a:pt x="3391113" y="774700"/>
                </a:lnTo>
                <a:lnTo>
                  <a:pt x="3364648" y="736600"/>
                </a:lnTo>
                <a:lnTo>
                  <a:pt x="3337339" y="711200"/>
                </a:lnTo>
                <a:lnTo>
                  <a:pt x="3309202" y="673100"/>
                </a:lnTo>
                <a:lnTo>
                  <a:pt x="3280250" y="635000"/>
                </a:lnTo>
                <a:lnTo>
                  <a:pt x="3250498" y="609600"/>
                </a:lnTo>
                <a:lnTo>
                  <a:pt x="3219962" y="571500"/>
                </a:lnTo>
                <a:lnTo>
                  <a:pt x="3188656" y="546100"/>
                </a:lnTo>
                <a:lnTo>
                  <a:pt x="3156594" y="508000"/>
                </a:lnTo>
                <a:lnTo>
                  <a:pt x="3123791" y="482600"/>
                </a:lnTo>
                <a:lnTo>
                  <a:pt x="3090262" y="444500"/>
                </a:lnTo>
                <a:lnTo>
                  <a:pt x="3056021" y="419100"/>
                </a:lnTo>
                <a:lnTo>
                  <a:pt x="3021083" y="393700"/>
                </a:lnTo>
                <a:lnTo>
                  <a:pt x="2985464" y="368300"/>
                </a:lnTo>
                <a:lnTo>
                  <a:pt x="2949176" y="342900"/>
                </a:lnTo>
                <a:lnTo>
                  <a:pt x="2912236" y="317500"/>
                </a:lnTo>
                <a:lnTo>
                  <a:pt x="2874657" y="292100"/>
                </a:lnTo>
                <a:lnTo>
                  <a:pt x="2836455" y="266700"/>
                </a:lnTo>
                <a:lnTo>
                  <a:pt x="2797644" y="241300"/>
                </a:lnTo>
                <a:lnTo>
                  <a:pt x="2758239" y="228600"/>
                </a:lnTo>
                <a:lnTo>
                  <a:pt x="2677705" y="177800"/>
                </a:lnTo>
                <a:lnTo>
                  <a:pt x="2636605" y="165100"/>
                </a:lnTo>
                <a:lnTo>
                  <a:pt x="2594969" y="139700"/>
                </a:lnTo>
                <a:lnTo>
                  <a:pt x="2466996" y="101600"/>
                </a:lnTo>
                <a:lnTo>
                  <a:pt x="2423365" y="76200"/>
                </a:lnTo>
                <a:lnTo>
                  <a:pt x="2379271" y="63500"/>
                </a:lnTo>
                <a:close/>
              </a:path>
              <a:path w="3735704" h="3695700">
                <a:moveTo>
                  <a:pt x="2198568" y="25400"/>
                </a:moveTo>
                <a:lnTo>
                  <a:pt x="1537285" y="25400"/>
                </a:lnTo>
                <a:lnTo>
                  <a:pt x="1401117" y="63500"/>
                </a:lnTo>
                <a:lnTo>
                  <a:pt x="2334730" y="63500"/>
                </a:lnTo>
                <a:lnTo>
                  <a:pt x="2198568" y="25400"/>
                </a:lnTo>
                <a:close/>
              </a:path>
              <a:path w="3735704" h="3695700">
                <a:moveTo>
                  <a:pt x="2105825" y="12700"/>
                </a:moveTo>
                <a:lnTo>
                  <a:pt x="1630031" y="12700"/>
                </a:lnTo>
                <a:lnTo>
                  <a:pt x="1583471" y="25400"/>
                </a:lnTo>
                <a:lnTo>
                  <a:pt x="2152383" y="25400"/>
                </a:lnTo>
                <a:lnTo>
                  <a:pt x="2105825" y="12700"/>
                </a:lnTo>
                <a:close/>
              </a:path>
              <a:path w="3735704" h="3695700">
                <a:moveTo>
                  <a:pt x="2011642" y="0"/>
                </a:moveTo>
                <a:lnTo>
                  <a:pt x="1724215" y="0"/>
                </a:lnTo>
                <a:lnTo>
                  <a:pt x="1676951" y="12700"/>
                </a:lnTo>
                <a:lnTo>
                  <a:pt x="2058906" y="12700"/>
                </a:lnTo>
                <a:lnTo>
                  <a:pt x="20116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F0F0A986-65D8-4630-8930-57D757DAE131}"/>
              </a:ext>
            </a:extLst>
          </p:cNvPr>
          <p:cNvSpPr/>
          <p:nvPr/>
        </p:nvSpPr>
        <p:spPr>
          <a:xfrm>
            <a:off x="5436096" y="2067694"/>
            <a:ext cx="2540655" cy="2518631"/>
          </a:xfrm>
          <a:custGeom>
            <a:avLst/>
            <a:gdLst/>
            <a:ahLst/>
            <a:cxnLst/>
            <a:rect l="l" t="t" r="r" b="b"/>
            <a:pathLst>
              <a:path w="3735704" h="3703320">
                <a:moveTo>
                  <a:pt x="0" y="1851450"/>
                </a:moveTo>
                <a:lnTo>
                  <a:pt x="610" y="1803666"/>
                </a:lnTo>
                <a:lnTo>
                  <a:pt x="2430" y="1756180"/>
                </a:lnTo>
                <a:lnTo>
                  <a:pt x="5446" y="1709006"/>
                </a:lnTo>
                <a:lnTo>
                  <a:pt x="9644" y="1662159"/>
                </a:lnTo>
                <a:lnTo>
                  <a:pt x="15008" y="1615654"/>
                </a:lnTo>
                <a:lnTo>
                  <a:pt x="21523" y="1569505"/>
                </a:lnTo>
                <a:lnTo>
                  <a:pt x="29176" y="1523727"/>
                </a:lnTo>
                <a:lnTo>
                  <a:pt x="37951" y="1478334"/>
                </a:lnTo>
                <a:lnTo>
                  <a:pt x="47833" y="1433341"/>
                </a:lnTo>
                <a:lnTo>
                  <a:pt x="58809" y="1388762"/>
                </a:lnTo>
                <a:lnTo>
                  <a:pt x="70863" y="1344612"/>
                </a:lnTo>
                <a:lnTo>
                  <a:pt x="83981" y="1300906"/>
                </a:lnTo>
                <a:lnTo>
                  <a:pt x="98148" y="1257657"/>
                </a:lnTo>
                <a:lnTo>
                  <a:pt x="113349" y="1214881"/>
                </a:lnTo>
                <a:lnTo>
                  <a:pt x="129570" y="1172592"/>
                </a:lnTo>
                <a:lnTo>
                  <a:pt x="146796" y="1130805"/>
                </a:lnTo>
                <a:lnTo>
                  <a:pt x="165012" y="1089534"/>
                </a:lnTo>
                <a:lnTo>
                  <a:pt x="184204" y="1048793"/>
                </a:lnTo>
                <a:lnTo>
                  <a:pt x="204357" y="1008598"/>
                </a:lnTo>
                <a:lnTo>
                  <a:pt x="225456" y="968963"/>
                </a:lnTo>
                <a:lnTo>
                  <a:pt x="247487" y="929902"/>
                </a:lnTo>
                <a:lnTo>
                  <a:pt x="270435" y="891430"/>
                </a:lnTo>
                <a:lnTo>
                  <a:pt x="294285" y="853561"/>
                </a:lnTo>
                <a:lnTo>
                  <a:pt x="319023" y="816310"/>
                </a:lnTo>
                <a:lnTo>
                  <a:pt x="344633" y="779692"/>
                </a:lnTo>
                <a:lnTo>
                  <a:pt x="371102" y="743721"/>
                </a:lnTo>
                <a:lnTo>
                  <a:pt x="398415" y="708412"/>
                </a:lnTo>
                <a:lnTo>
                  <a:pt x="426556" y="673778"/>
                </a:lnTo>
                <a:lnTo>
                  <a:pt x="455512" y="639836"/>
                </a:lnTo>
                <a:lnTo>
                  <a:pt x="485267" y="606598"/>
                </a:lnTo>
                <a:lnTo>
                  <a:pt x="515807" y="574081"/>
                </a:lnTo>
                <a:lnTo>
                  <a:pt x="547118" y="542297"/>
                </a:lnTo>
                <a:lnTo>
                  <a:pt x="579184" y="511263"/>
                </a:lnTo>
                <a:lnTo>
                  <a:pt x="611991" y="480992"/>
                </a:lnTo>
                <a:lnTo>
                  <a:pt x="645524" y="451499"/>
                </a:lnTo>
                <a:lnTo>
                  <a:pt x="679768" y="422798"/>
                </a:lnTo>
                <a:lnTo>
                  <a:pt x="714710" y="394905"/>
                </a:lnTo>
                <a:lnTo>
                  <a:pt x="750333" y="367833"/>
                </a:lnTo>
                <a:lnTo>
                  <a:pt x="786625" y="341598"/>
                </a:lnTo>
                <a:lnTo>
                  <a:pt x="823569" y="316213"/>
                </a:lnTo>
                <a:lnTo>
                  <a:pt x="861151" y="291693"/>
                </a:lnTo>
                <a:lnTo>
                  <a:pt x="899357" y="268053"/>
                </a:lnTo>
                <a:lnTo>
                  <a:pt x="938171" y="245307"/>
                </a:lnTo>
                <a:lnTo>
                  <a:pt x="977580" y="223471"/>
                </a:lnTo>
                <a:lnTo>
                  <a:pt x="1017568" y="202557"/>
                </a:lnTo>
                <a:lnTo>
                  <a:pt x="1058121" y="182582"/>
                </a:lnTo>
                <a:lnTo>
                  <a:pt x="1099224" y="163559"/>
                </a:lnTo>
                <a:lnTo>
                  <a:pt x="1140863" y="145503"/>
                </a:lnTo>
                <a:lnTo>
                  <a:pt x="1183022" y="128429"/>
                </a:lnTo>
                <a:lnTo>
                  <a:pt x="1225688" y="112351"/>
                </a:lnTo>
                <a:lnTo>
                  <a:pt x="1268845" y="97284"/>
                </a:lnTo>
                <a:lnTo>
                  <a:pt x="1312478" y="83242"/>
                </a:lnTo>
                <a:lnTo>
                  <a:pt x="1356574" y="70239"/>
                </a:lnTo>
                <a:lnTo>
                  <a:pt x="1401117" y="58291"/>
                </a:lnTo>
                <a:lnTo>
                  <a:pt x="1446093" y="47412"/>
                </a:lnTo>
                <a:lnTo>
                  <a:pt x="1491487" y="37617"/>
                </a:lnTo>
                <a:lnTo>
                  <a:pt x="1537285" y="28919"/>
                </a:lnTo>
                <a:lnTo>
                  <a:pt x="1583471" y="21334"/>
                </a:lnTo>
                <a:lnTo>
                  <a:pt x="1630031" y="14876"/>
                </a:lnTo>
                <a:lnTo>
                  <a:pt x="1676951" y="9559"/>
                </a:lnTo>
                <a:lnTo>
                  <a:pt x="1724215" y="5398"/>
                </a:lnTo>
                <a:lnTo>
                  <a:pt x="1771809" y="2409"/>
                </a:lnTo>
                <a:lnTo>
                  <a:pt x="1819719" y="604"/>
                </a:lnTo>
                <a:lnTo>
                  <a:pt x="1867929" y="0"/>
                </a:lnTo>
                <a:lnTo>
                  <a:pt x="1916139" y="604"/>
                </a:lnTo>
                <a:lnTo>
                  <a:pt x="1964049" y="2409"/>
                </a:lnTo>
                <a:lnTo>
                  <a:pt x="2011643" y="5398"/>
                </a:lnTo>
                <a:lnTo>
                  <a:pt x="2058906" y="9559"/>
                </a:lnTo>
                <a:lnTo>
                  <a:pt x="2105825" y="14876"/>
                </a:lnTo>
                <a:lnTo>
                  <a:pt x="2152384" y="21334"/>
                </a:lnTo>
                <a:lnTo>
                  <a:pt x="2198568" y="28919"/>
                </a:lnTo>
                <a:lnTo>
                  <a:pt x="2244364" y="37617"/>
                </a:lnTo>
                <a:lnTo>
                  <a:pt x="2289756" y="47412"/>
                </a:lnTo>
                <a:lnTo>
                  <a:pt x="2334730" y="58291"/>
                </a:lnTo>
                <a:lnTo>
                  <a:pt x="2379271" y="70239"/>
                </a:lnTo>
                <a:lnTo>
                  <a:pt x="2423365" y="83242"/>
                </a:lnTo>
                <a:lnTo>
                  <a:pt x="2466996" y="97284"/>
                </a:lnTo>
                <a:lnTo>
                  <a:pt x="2510150" y="112351"/>
                </a:lnTo>
                <a:lnTo>
                  <a:pt x="2552813" y="128429"/>
                </a:lnTo>
                <a:lnTo>
                  <a:pt x="2594969" y="145503"/>
                </a:lnTo>
                <a:lnTo>
                  <a:pt x="2636605" y="163559"/>
                </a:lnTo>
                <a:lnTo>
                  <a:pt x="2677705" y="182582"/>
                </a:lnTo>
                <a:lnTo>
                  <a:pt x="2718254" y="202557"/>
                </a:lnTo>
                <a:lnTo>
                  <a:pt x="2758239" y="223471"/>
                </a:lnTo>
                <a:lnTo>
                  <a:pt x="2797644" y="245307"/>
                </a:lnTo>
                <a:lnTo>
                  <a:pt x="2836455" y="268053"/>
                </a:lnTo>
                <a:lnTo>
                  <a:pt x="2874658" y="291693"/>
                </a:lnTo>
                <a:lnTo>
                  <a:pt x="2912236" y="316213"/>
                </a:lnTo>
                <a:lnTo>
                  <a:pt x="2949176" y="341598"/>
                </a:lnTo>
                <a:lnTo>
                  <a:pt x="2985464" y="367833"/>
                </a:lnTo>
                <a:lnTo>
                  <a:pt x="3021084" y="394905"/>
                </a:lnTo>
                <a:lnTo>
                  <a:pt x="3056021" y="422798"/>
                </a:lnTo>
                <a:lnTo>
                  <a:pt x="3090262" y="451499"/>
                </a:lnTo>
                <a:lnTo>
                  <a:pt x="3123791" y="480992"/>
                </a:lnTo>
                <a:lnTo>
                  <a:pt x="3156594" y="511263"/>
                </a:lnTo>
                <a:lnTo>
                  <a:pt x="3188656" y="542297"/>
                </a:lnTo>
                <a:lnTo>
                  <a:pt x="3219962" y="574081"/>
                </a:lnTo>
                <a:lnTo>
                  <a:pt x="3250498" y="606598"/>
                </a:lnTo>
                <a:lnTo>
                  <a:pt x="3280250" y="639836"/>
                </a:lnTo>
                <a:lnTo>
                  <a:pt x="3309202" y="673778"/>
                </a:lnTo>
                <a:lnTo>
                  <a:pt x="3337339" y="708412"/>
                </a:lnTo>
                <a:lnTo>
                  <a:pt x="3364648" y="743721"/>
                </a:lnTo>
                <a:lnTo>
                  <a:pt x="3391113" y="779692"/>
                </a:lnTo>
                <a:lnTo>
                  <a:pt x="3416720" y="816310"/>
                </a:lnTo>
                <a:lnTo>
                  <a:pt x="3441454" y="853561"/>
                </a:lnTo>
                <a:lnTo>
                  <a:pt x="3465300" y="891430"/>
                </a:lnTo>
                <a:lnTo>
                  <a:pt x="3488244" y="929902"/>
                </a:lnTo>
                <a:lnTo>
                  <a:pt x="3510272" y="968963"/>
                </a:lnTo>
                <a:lnTo>
                  <a:pt x="3531368" y="1008598"/>
                </a:lnTo>
                <a:lnTo>
                  <a:pt x="3551517" y="1048793"/>
                </a:lnTo>
                <a:lnTo>
                  <a:pt x="3570706" y="1089534"/>
                </a:lnTo>
                <a:lnTo>
                  <a:pt x="3588919" y="1130805"/>
                </a:lnTo>
                <a:lnTo>
                  <a:pt x="3606142" y="1172592"/>
                </a:lnTo>
                <a:lnTo>
                  <a:pt x="3622360" y="1214881"/>
                </a:lnTo>
                <a:lnTo>
                  <a:pt x="3637559" y="1257657"/>
                </a:lnTo>
                <a:lnTo>
                  <a:pt x="3651723" y="1300906"/>
                </a:lnTo>
                <a:lnTo>
                  <a:pt x="3664839" y="1344612"/>
                </a:lnTo>
                <a:lnTo>
                  <a:pt x="3676891" y="1388762"/>
                </a:lnTo>
                <a:lnTo>
                  <a:pt x="3687864" y="1433341"/>
                </a:lnTo>
                <a:lnTo>
                  <a:pt x="3697745" y="1478334"/>
                </a:lnTo>
                <a:lnTo>
                  <a:pt x="3706519" y="1523727"/>
                </a:lnTo>
                <a:lnTo>
                  <a:pt x="3714170" y="1569505"/>
                </a:lnTo>
                <a:lnTo>
                  <a:pt x="3720684" y="1615654"/>
                </a:lnTo>
                <a:lnTo>
                  <a:pt x="3726047" y="1662159"/>
                </a:lnTo>
                <a:lnTo>
                  <a:pt x="3730243" y="1709006"/>
                </a:lnTo>
                <a:lnTo>
                  <a:pt x="3733259" y="1756180"/>
                </a:lnTo>
                <a:lnTo>
                  <a:pt x="3735079" y="1803666"/>
                </a:lnTo>
                <a:lnTo>
                  <a:pt x="3735689" y="1851450"/>
                </a:lnTo>
                <a:lnTo>
                  <a:pt x="3735079" y="1899238"/>
                </a:lnTo>
                <a:lnTo>
                  <a:pt x="3733259" y="1946727"/>
                </a:lnTo>
                <a:lnTo>
                  <a:pt x="3730243" y="1993904"/>
                </a:lnTo>
                <a:lnTo>
                  <a:pt x="3726047" y="2040753"/>
                </a:lnTo>
                <a:lnTo>
                  <a:pt x="3720684" y="2087260"/>
                </a:lnTo>
                <a:lnTo>
                  <a:pt x="3714170" y="2133412"/>
                </a:lnTo>
                <a:lnTo>
                  <a:pt x="3706519" y="2179192"/>
                </a:lnTo>
                <a:lnTo>
                  <a:pt x="3697745" y="2224587"/>
                </a:lnTo>
                <a:lnTo>
                  <a:pt x="3687864" y="2269582"/>
                </a:lnTo>
                <a:lnTo>
                  <a:pt x="3676891" y="2314162"/>
                </a:lnTo>
                <a:lnTo>
                  <a:pt x="3664839" y="2358314"/>
                </a:lnTo>
                <a:lnTo>
                  <a:pt x="3651723" y="2402022"/>
                </a:lnTo>
                <a:lnTo>
                  <a:pt x="3637559" y="2445271"/>
                </a:lnTo>
                <a:lnTo>
                  <a:pt x="3622360" y="2488049"/>
                </a:lnTo>
                <a:lnTo>
                  <a:pt x="3606142" y="2530338"/>
                </a:lnTo>
                <a:lnTo>
                  <a:pt x="3588919" y="2572127"/>
                </a:lnTo>
                <a:lnTo>
                  <a:pt x="3570706" y="2613399"/>
                </a:lnTo>
                <a:lnTo>
                  <a:pt x="3551517" y="2654140"/>
                </a:lnTo>
                <a:lnTo>
                  <a:pt x="3531368" y="2694335"/>
                </a:lnTo>
                <a:lnTo>
                  <a:pt x="3510272" y="2733971"/>
                </a:lnTo>
                <a:lnTo>
                  <a:pt x="3488244" y="2773033"/>
                </a:lnTo>
                <a:lnTo>
                  <a:pt x="3465300" y="2811505"/>
                </a:lnTo>
                <a:lnTo>
                  <a:pt x="3441454" y="2849374"/>
                </a:lnTo>
                <a:lnTo>
                  <a:pt x="3416720" y="2886625"/>
                </a:lnTo>
                <a:lnTo>
                  <a:pt x="3391113" y="2923243"/>
                </a:lnTo>
                <a:lnTo>
                  <a:pt x="3364648" y="2959214"/>
                </a:lnTo>
                <a:lnTo>
                  <a:pt x="3337339" y="2994523"/>
                </a:lnTo>
                <a:lnTo>
                  <a:pt x="3309202" y="3029156"/>
                </a:lnTo>
                <a:lnTo>
                  <a:pt x="3280250" y="3063099"/>
                </a:lnTo>
                <a:lnTo>
                  <a:pt x="3250498" y="3096336"/>
                </a:lnTo>
                <a:lnTo>
                  <a:pt x="3219962" y="3128853"/>
                </a:lnTo>
                <a:lnTo>
                  <a:pt x="3188656" y="3160636"/>
                </a:lnTo>
                <a:lnTo>
                  <a:pt x="3156594" y="3191670"/>
                </a:lnTo>
                <a:lnTo>
                  <a:pt x="3123791" y="3221940"/>
                </a:lnTo>
                <a:lnTo>
                  <a:pt x="3090262" y="3251433"/>
                </a:lnTo>
                <a:lnTo>
                  <a:pt x="3056021" y="3280132"/>
                </a:lnTo>
                <a:lnTo>
                  <a:pt x="3021084" y="3308025"/>
                </a:lnTo>
                <a:lnTo>
                  <a:pt x="2985464" y="3335096"/>
                </a:lnTo>
                <a:lnTo>
                  <a:pt x="2949176" y="3361331"/>
                </a:lnTo>
                <a:lnTo>
                  <a:pt x="2912236" y="3386715"/>
                </a:lnTo>
                <a:lnTo>
                  <a:pt x="2874658" y="3411234"/>
                </a:lnTo>
                <a:lnTo>
                  <a:pt x="2836455" y="3434874"/>
                </a:lnTo>
                <a:lnTo>
                  <a:pt x="2797644" y="3457618"/>
                </a:lnTo>
                <a:lnTo>
                  <a:pt x="2758239" y="3479454"/>
                </a:lnTo>
                <a:lnTo>
                  <a:pt x="2718254" y="3500367"/>
                </a:lnTo>
                <a:lnTo>
                  <a:pt x="2677705" y="3520341"/>
                </a:lnTo>
                <a:lnTo>
                  <a:pt x="2636605" y="3539363"/>
                </a:lnTo>
                <a:lnTo>
                  <a:pt x="2594969" y="3557418"/>
                </a:lnTo>
                <a:lnTo>
                  <a:pt x="2552813" y="3574492"/>
                </a:lnTo>
                <a:lnTo>
                  <a:pt x="2510150" y="3590569"/>
                </a:lnTo>
                <a:lnTo>
                  <a:pt x="2466996" y="3605636"/>
                </a:lnTo>
                <a:lnTo>
                  <a:pt x="2423365" y="3619677"/>
                </a:lnTo>
                <a:lnTo>
                  <a:pt x="2379271" y="3632679"/>
                </a:lnTo>
                <a:lnTo>
                  <a:pt x="2334730" y="3644626"/>
                </a:lnTo>
                <a:lnTo>
                  <a:pt x="2289756" y="3655505"/>
                </a:lnTo>
                <a:lnTo>
                  <a:pt x="2244364" y="3665300"/>
                </a:lnTo>
                <a:lnTo>
                  <a:pt x="2198568" y="3673997"/>
                </a:lnTo>
                <a:lnTo>
                  <a:pt x="2152384" y="3681582"/>
                </a:lnTo>
                <a:lnTo>
                  <a:pt x="2105825" y="3688040"/>
                </a:lnTo>
                <a:lnTo>
                  <a:pt x="2058906" y="3693356"/>
                </a:lnTo>
                <a:lnTo>
                  <a:pt x="2011643" y="3697516"/>
                </a:lnTo>
                <a:lnTo>
                  <a:pt x="1964049" y="3700506"/>
                </a:lnTo>
                <a:lnTo>
                  <a:pt x="1916139" y="3702310"/>
                </a:lnTo>
                <a:lnTo>
                  <a:pt x="1867929" y="3702915"/>
                </a:lnTo>
                <a:lnTo>
                  <a:pt x="1819719" y="3702310"/>
                </a:lnTo>
                <a:lnTo>
                  <a:pt x="1771809" y="3700506"/>
                </a:lnTo>
                <a:lnTo>
                  <a:pt x="1724215" y="3697516"/>
                </a:lnTo>
                <a:lnTo>
                  <a:pt x="1676951" y="3693356"/>
                </a:lnTo>
                <a:lnTo>
                  <a:pt x="1630031" y="3688040"/>
                </a:lnTo>
                <a:lnTo>
                  <a:pt x="1583471" y="3681582"/>
                </a:lnTo>
                <a:lnTo>
                  <a:pt x="1537285" y="3673997"/>
                </a:lnTo>
                <a:lnTo>
                  <a:pt x="1491487" y="3665300"/>
                </a:lnTo>
                <a:lnTo>
                  <a:pt x="1446093" y="3655505"/>
                </a:lnTo>
                <a:lnTo>
                  <a:pt x="1401117" y="3644626"/>
                </a:lnTo>
                <a:lnTo>
                  <a:pt x="1356574" y="3632679"/>
                </a:lnTo>
                <a:lnTo>
                  <a:pt x="1312478" y="3619677"/>
                </a:lnTo>
                <a:lnTo>
                  <a:pt x="1268845" y="3605636"/>
                </a:lnTo>
                <a:lnTo>
                  <a:pt x="1225688" y="3590569"/>
                </a:lnTo>
                <a:lnTo>
                  <a:pt x="1183022" y="3574492"/>
                </a:lnTo>
                <a:lnTo>
                  <a:pt x="1140863" y="3557418"/>
                </a:lnTo>
                <a:lnTo>
                  <a:pt x="1099224" y="3539363"/>
                </a:lnTo>
                <a:lnTo>
                  <a:pt x="1058121" y="3520341"/>
                </a:lnTo>
                <a:lnTo>
                  <a:pt x="1017568" y="3500367"/>
                </a:lnTo>
                <a:lnTo>
                  <a:pt x="977580" y="3479454"/>
                </a:lnTo>
                <a:lnTo>
                  <a:pt x="938171" y="3457618"/>
                </a:lnTo>
                <a:lnTo>
                  <a:pt x="899357" y="3434874"/>
                </a:lnTo>
                <a:lnTo>
                  <a:pt x="861151" y="3411234"/>
                </a:lnTo>
                <a:lnTo>
                  <a:pt x="823569" y="3386715"/>
                </a:lnTo>
                <a:lnTo>
                  <a:pt x="786625" y="3361331"/>
                </a:lnTo>
                <a:lnTo>
                  <a:pt x="750333" y="3335096"/>
                </a:lnTo>
                <a:lnTo>
                  <a:pt x="714710" y="3308025"/>
                </a:lnTo>
                <a:lnTo>
                  <a:pt x="679768" y="3280132"/>
                </a:lnTo>
                <a:lnTo>
                  <a:pt x="645524" y="3251433"/>
                </a:lnTo>
                <a:lnTo>
                  <a:pt x="611991" y="3221940"/>
                </a:lnTo>
                <a:lnTo>
                  <a:pt x="579184" y="3191670"/>
                </a:lnTo>
                <a:lnTo>
                  <a:pt x="547118" y="3160636"/>
                </a:lnTo>
                <a:lnTo>
                  <a:pt x="515807" y="3128853"/>
                </a:lnTo>
                <a:lnTo>
                  <a:pt x="485267" y="3096336"/>
                </a:lnTo>
                <a:lnTo>
                  <a:pt x="455512" y="3063099"/>
                </a:lnTo>
                <a:lnTo>
                  <a:pt x="426556" y="3029156"/>
                </a:lnTo>
                <a:lnTo>
                  <a:pt x="398415" y="2994523"/>
                </a:lnTo>
                <a:lnTo>
                  <a:pt x="371102" y="2959214"/>
                </a:lnTo>
                <a:lnTo>
                  <a:pt x="344633" y="2923243"/>
                </a:lnTo>
                <a:lnTo>
                  <a:pt x="319023" y="2886625"/>
                </a:lnTo>
                <a:lnTo>
                  <a:pt x="294285" y="2849374"/>
                </a:lnTo>
                <a:lnTo>
                  <a:pt x="270435" y="2811505"/>
                </a:lnTo>
                <a:lnTo>
                  <a:pt x="247487" y="2773033"/>
                </a:lnTo>
                <a:lnTo>
                  <a:pt x="225456" y="2733971"/>
                </a:lnTo>
                <a:lnTo>
                  <a:pt x="204357" y="2694335"/>
                </a:lnTo>
                <a:lnTo>
                  <a:pt x="184204" y="2654140"/>
                </a:lnTo>
                <a:lnTo>
                  <a:pt x="165012" y="2613399"/>
                </a:lnTo>
                <a:lnTo>
                  <a:pt x="146796" y="2572127"/>
                </a:lnTo>
                <a:lnTo>
                  <a:pt x="129570" y="2530338"/>
                </a:lnTo>
                <a:lnTo>
                  <a:pt x="113349" y="2488049"/>
                </a:lnTo>
                <a:lnTo>
                  <a:pt x="98148" y="2445271"/>
                </a:lnTo>
                <a:lnTo>
                  <a:pt x="83981" y="2402022"/>
                </a:lnTo>
                <a:lnTo>
                  <a:pt x="70863" y="2358314"/>
                </a:lnTo>
                <a:lnTo>
                  <a:pt x="58809" y="2314162"/>
                </a:lnTo>
                <a:lnTo>
                  <a:pt x="47833" y="2269582"/>
                </a:lnTo>
                <a:lnTo>
                  <a:pt x="37951" y="2224587"/>
                </a:lnTo>
                <a:lnTo>
                  <a:pt x="29176" y="2179192"/>
                </a:lnTo>
                <a:lnTo>
                  <a:pt x="21523" y="2133412"/>
                </a:lnTo>
                <a:lnTo>
                  <a:pt x="15008" y="2087260"/>
                </a:lnTo>
                <a:lnTo>
                  <a:pt x="9644" y="2040753"/>
                </a:lnTo>
                <a:lnTo>
                  <a:pt x="5446" y="1993904"/>
                </a:lnTo>
                <a:lnTo>
                  <a:pt x="2430" y="1946727"/>
                </a:lnTo>
                <a:lnTo>
                  <a:pt x="610" y="1899238"/>
                </a:lnTo>
                <a:lnTo>
                  <a:pt x="0" y="1851450"/>
                </a:lnTo>
                <a:close/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F0841856-2BE2-4253-9778-3977C6AD644A}"/>
              </a:ext>
            </a:extLst>
          </p:cNvPr>
          <p:cNvSpPr/>
          <p:nvPr/>
        </p:nvSpPr>
        <p:spPr>
          <a:xfrm>
            <a:off x="5609828" y="2772033"/>
            <a:ext cx="288718" cy="102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F0E652E-5DC5-4279-99B8-1585AB50D705}"/>
              </a:ext>
            </a:extLst>
          </p:cNvPr>
          <p:cNvSpPr txBox="1"/>
          <p:nvPr/>
        </p:nvSpPr>
        <p:spPr>
          <a:xfrm>
            <a:off x="5685688" y="2756961"/>
            <a:ext cx="135605" cy="961303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22457" marR="3455" indent="-14251" algn="just">
              <a:lnSpc>
                <a:spcPct val="102400"/>
              </a:lnSpc>
              <a:spcBef>
                <a:spcPts val="48"/>
              </a:spcBef>
            </a:pPr>
            <a:r>
              <a:rPr sz="1020" b="1" spc="17" dirty="0">
                <a:latin typeface="Calibri"/>
                <a:cs typeface="Calibri"/>
              </a:rPr>
              <a:t>M  </a:t>
            </a:r>
            <a:r>
              <a:rPr sz="1020" b="1" spc="24" dirty="0">
                <a:latin typeface="Calibri"/>
                <a:cs typeface="Calibri"/>
              </a:rPr>
              <a:t>A  </a:t>
            </a:r>
            <a:r>
              <a:rPr sz="1020" b="1" spc="20" dirty="0">
                <a:latin typeface="Calibri"/>
                <a:cs typeface="Calibri"/>
              </a:rPr>
              <a:t>A  </a:t>
            </a:r>
            <a:r>
              <a:rPr sz="1020" b="1" spc="24" dirty="0">
                <a:latin typeface="Calibri"/>
                <a:cs typeface="Calibri"/>
              </a:rPr>
              <a:t>H  </a:t>
            </a:r>
            <a:r>
              <a:rPr sz="1020" b="1" spc="20" dirty="0">
                <a:latin typeface="Calibri"/>
                <a:cs typeface="Calibri"/>
              </a:rPr>
              <a:t>A  </a:t>
            </a:r>
            <a:r>
              <a:rPr sz="1020" b="1" spc="24" dirty="0">
                <a:latin typeface="Calibri"/>
                <a:cs typeface="Calibri"/>
              </a:rPr>
              <a:t>N</a:t>
            </a:r>
            <a:endParaRPr sz="102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97FAEAF7-F33A-47BD-8FF8-77BEE440C7AC}"/>
              </a:ext>
            </a:extLst>
          </p:cNvPr>
          <p:cNvSpPr/>
          <p:nvPr/>
        </p:nvSpPr>
        <p:spPr>
          <a:xfrm>
            <a:off x="7457331" y="2738931"/>
            <a:ext cx="287857" cy="1260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08EF9B3C-6041-4AC2-A228-BBFF11BC8ED6}"/>
              </a:ext>
            </a:extLst>
          </p:cNvPr>
          <p:cNvSpPr/>
          <p:nvPr/>
        </p:nvSpPr>
        <p:spPr>
          <a:xfrm>
            <a:off x="5898257" y="2235572"/>
            <a:ext cx="1501159" cy="2350635"/>
          </a:xfrm>
          <a:custGeom>
            <a:avLst/>
            <a:gdLst/>
            <a:ahLst/>
            <a:cxnLst/>
            <a:rect l="l" t="t" r="r" b="b"/>
            <a:pathLst>
              <a:path w="2207260" h="3456304">
                <a:moveTo>
                  <a:pt x="1103618" y="0"/>
                </a:moveTo>
                <a:lnTo>
                  <a:pt x="1066451" y="961"/>
                </a:lnTo>
                <a:lnTo>
                  <a:pt x="1029591" y="3825"/>
                </a:lnTo>
                <a:lnTo>
                  <a:pt x="956871" y="15142"/>
                </a:lnTo>
                <a:lnTo>
                  <a:pt x="885613" y="33708"/>
                </a:lnTo>
                <a:lnTo>
                  <a:pt x="815971" y="59280"/>
                </a:lnTo>
                <a:lnTo>
                  <a:pt x="748101" y="91618"/>
                </a:lnTo>
                <a:lnTo>
                  <a:pt x="682156" y="130480"/>
                </a:lnTo>
                <a:lnTo>
                  <a:pt x="649954" y="152281"/>
                </a:lnTo>
                <a:lnTo>
                  <a:pt x="618291" y="175623"/>
                </a:lnTo>
                <a:lnTo>
                  <a:pt x="587187" y="200474"/>
                </a:lnTo>
                <a:lnTo>
                  <a:pt x="556661" y="226805"/>
                </a:lnTo>
                <a:lnTo>
                  <a:pt x="526732" y="254586"/>
                </a:lnTo>
                <a:lnTo>
                  <a:pt x="497420" y="283786"/>
                </a:lnTo>
                <a:lnTo>
                  <a:pt x="468744" y="314375"/>
                </a:lnTo>
                <a:lnTo>
                  <a:pt x="440723" y="346323"/>
                </a:lnTo>
                <a:lnTo>
                  <a:pt x="413377" y="379600"/>
                </a:lnTo>
                <a:lnTo>
                  <a:pt x="386724" y="414175"/>
                </a:lnTo>
                <a:lnTo>
                  <a:pt x="360785" y="450018"/>
                </a:lnTo>
                <a:lnTo>
                  <a:pt x="335579" y="487099"/>
                </a:lnTo>
                <a:lnTo>
                  <a:pt x="311124" y="525387"/>
                </a:lnTo>
                <a:lnTo>
                  <a:pt x="287440" y="564853"/>
                </a:lnTo>
                <a:lnTo>
                  <a:pt x="264547" y="605467"/>
                </a:lnTo>
                <a:lnTo>
                  <a:pt x="242464" y="647197"/>
                </a:lnTo>
                <a:lnTo>
                  <a:pt x="221210" y="690014"/>
                </a:lnTo>
                <a:lnTo>
                  <a:pt x="200804" y="733888"/>
                </a:lnTo>
                <a:lnTo>
                  <a:pt x="181266" y="778788"/>
                </a:lnTo>
                <a:lnTo>
                  <a:pt x="162616" y="824684"/>
                </a:lnTo>
                <a:lnTo>
                  <a:pt x="144871" y="871546"/>
                </a:lnTo>
                <a:lnTo>
                  <a:pt x="128053" y="919343"/>
                </a:lnTo>
                <a:lnTo>
                  <a:pt x="112179" y="968046"/>
                </a:lnTo>
                <a:lnTo>
                  <a:pt x="97270" y="1017624"/>
                </a:lnTo>
                <a:lnTo>
                  <a:pt x="83345" y="1068047"/>
                </a:lnTo>
                <a:lnTo>
                  <a:pt x="70422" y="1119285"/>
                </a:lnTo>
                <a:lnTo>
                  <a:pt x="58522" y="1171308"/>
                </a:lnTo>
                <a:lnTo>
                  <a:pt x="47664" y="1224084"/>
                </a:lnTo>
                <a:lnTo>
                  <a:pt x="37866" y="1277585"/>
                </a:lnTo>
                <a:lnTo>
                  <a:pt x="29149" y="1331780"/>
                </a:lnTo>
                <a:lnTo>
                  <a:pt x="21531" y="1386638"/>
                </a:lnTo>
                <a:lnTo>
                  <a:pt x="15033" y="1442129"/>
                </a:lnTo>
                <a:lnTo>
                  <a:pt x="9672" y="1498224"/>
                </a:lnTo>
                <a:lnTo>
                  <a:pt x="5469" y="1554891"/>
                </a:lnTo>
                <a:lnTo>
                  <a:pt x="2443" y="1612102"/>
                </a:lnTo>
                <a:lnTo>
                  <a:pt x="614" y="1669824"/>
                </a:lnTo>
                <a:lnTo>
                  <a:pt x="0" y="1728029"/>
                </a:lnTo>
                <a:lnTo>
                  <a:pt x="614" y="1786229"/>
                </a:lnTo>
                <a:lnTo>
                  <a:pt x="2443" y="1843946"/>
                </a:lnTo>
                <a:lnTo>
                  <a:pt x="5469" y="1901152"/>
                </a:lnTo>
                <a:lnTo>
                  <a:pt x="9672" y="1957815"/>
                </a:lnTo>
                <a:lnTo>
                  <a:pt x="15033" y="2013906"/>
                </a:lnTo>
                <a:lnTo>
                  <a:pt x="21531" y="2069395"/>
                </a:lnTo>
                <a:lnTo>
                  <a:pt x="29149" y="2124250"/>
                </a:lnTo>
                <a:lnTo>
                  <a:pt x="37866" y="2178442"/>
                </a:lnTo>
                <a:lnTo>
                  <a:pt x="47664" y="2231941"/>
                </a:lnTo>
                <a:lnTo>
                  <a:pt x="58522" y="2284715"/>
                </a:lnTo>
                <a:lnTo>
                  <a:pt x="70422" y="2336736"/>
                </a:lnTo>
                <a:lnTo>
                  <a:pt x="83345" y="2387973"/>
                </a:lnTo>
                <a:lnTo>
                  <a:pt x="97270" y="2438396"/>
                </a:lnTo>
                <a:lnTo>
                  <a:pt x="112179" y="2487974"/>
                </a:lnTo>
                <a:lnTo>
                  <a:pt x="128053" y="2536676"/>
                </a:lnTo>
                <a:lnTo>
                  <a:pt x="144871" y="2584474"/>
                </a:lnTo>
                <a:lnTo>
                  <a:pt x="162616" y="2631336"/>
                </a:lnTo>
                <a:lnTo>
                  <a:pt x="181266" y="2677233"/>
                </a:lnTo>
                <a:lnTo>
                  <a:pt x="200804" y="2722134"/>
                </a:lnTo>
                <a:lnTo>
                  <a:pt x="221210" y="2766009"/>
                </a:lnTo>
                <a:lnTo>
                  <a:pt x="242464" y="2808827"/>
                </a:lnTo>
                <a:lnTo>
                  <a:pt x="264547" y="2850559"/>
                </a:lnTo>
                <a:lnTo>
                  <a:pt x="287440" y="2891174"/>
                </a:lnTo>
                <a:lnTo>
                  <a:pt x="311124" y="2930642"/>
                </a:lnTo>
                <a:lnTo>
                  <a:pt x="335579" y="2968932"/>
                </a:lnTo>
                <a:lnTo>
                  <a:pt x="360785" y="3006015"/>
                </a:lnTo>
                <a:lnTo>
                  <a:pt x="386724" y="3041860"/>
                </a:lnTo>
                <a:lnTo>
                  <a:pt x="413377" y="3076437"/>
                </a:lnTo>
                <a:lnTo>
                  <a:pt x="440723" y="3109716"/>
                </a:lnTo>
                <a:lnTo>
                  <a:pt x="468744" y="3141666"/>
                </a:lnTo>
                <a:lnTo>
                  <a:pt x="497420" y="3172258"/>
                </a:lnTo>
                <a:lnTo>
                  <a:pt x="526732" y="3201460"/>
                </a:lnTo>
                <a:lnTo>
                  <a:pt x="556661" y="3229243"/>
                </a:lnTo>
                <a:lnTo>
                  <a:pt x="587187" y="3255577"/>
                </a:lnTo>
                <a:lnTo>
                  <a:pt x="618291" y="3280430"/>
                </a:lnTo>
                <a:lnTo>
                  <a:pt x="649954" y="3303774"/>
                </a:lnTo>
                <a:lnTo>
                  <a:pt x="682156" y="3325578"/>
                </a:lnTo>
                <a:lnTo>
                  <a:pt x="714878" y="3345811"/>
                </a:lnTo>
                <a:lnTo>
                  <a:pt x="781805" y="3381445"/>
                </a:lnTo>
                <a:lnTo>
                  <a:pt x="850580" y="3410433"/>
                </a:lnTo>
                <a:lnTo>
                  <a:pt x="921049" y="3432536"/>
                </a:lnTo>
                <a:lnTo>
                  <a:pt x="993058" y="3447509"/>
                </a:lnTo>
                <a:lnTo>
                  <a:pt x="1066451" y="3455111"/>
                </a:lnTo>
                <a:lnTo>
                  <a:pt x="1103618" y="3456073"/>
                </a:lnTo>
                <a:lnTo>
                  <a:pt x="1140785" y="3455111"/>
                </a:lnTo>
                <a:lnTo>
                  <a:pt x="1214178" y="3447509"/>
                </a:lnTo>
                <a:lnTo>
                  <a:pt x="1286186" y="3432536"/>
                </a:lnTo>
                <a:lnTo>
                  <a:pt x="1356656" y="3410433"/>
                </a:lnTo>
                <a:lnTo>
                  <a:pt x="1425431" y="3381445"/>
                </a:lnTo>
                <a:lnTo>
                  <a:pt x="1492358" y="3345811"/>
                </a:lnTo>
                <a:lnTo>
                  <a:pt x="1525080" y="3325578"/>
                </a:lnTo>
                <a:lnTo>
                  <a:pt x="1557282" y="3303774"/>
                </a:lnTo>
                <a:lnTo>
                  <a:pt x="1588945" y="3280430"/>
                </a:lnTo>
                <a:lnTo>
                  <a:pt x="1620049" y="3255577"/>
                </a:lnTo>
                <a:lnTo>
                  <a:pt x="1650575" y="3229243"/>
                </a:lnTo>
                <a:lnTo>
                  <a:pt x="1680504" y="3201460"/>
                </a:lnTo>
                <a:lnTo>
                  <a:pt x="1709816" y="3172258"/>
                </a:lnTo>
                <a:lnTo>
                  <a:pt x="1738492" y="3141666"/>
                </a:lnTo>
                <a:lnTo>
                  <a:pt x="1766513" y="3109716"/>
                </a:lnTo>
                <a:lnTo>
                  <a:pt x="1793859" y="3076437"/>
                </a:lnTo>
                <a:lnTo>
                  <a:pt x="1820511" y="3041860"/>
                </a:lnTo>
                <a:lnTo>
                  <a:pt x="1846451" y="3006015"/>
                </a:lnTo>
                <a:lnTo>
                  <a:pt x="1871657" y="2968932"/>
                </a:lnTo>
                <a:lnTo>
                  <a:pt x="1896112" y="2930642"/>
                </a:lnTo>
                <a:lnTo>
                  <a:pt x="1919795" y="2891174"/>
                </a:lnTo>
                <a:lnTo>
                  <a:pt x="1942689" y="2850559"/>
                </a:lnTo>
                <a:lnTo>
                  <a:pt x="1964772" y="2808827"/>
                </a:lnTo>
                <a:lnTo>
                  <a:pt x="1986026" y="2766009"/>
                </a:lnTo>
                <a:lnTo>
                  <a:pt x="2006432" y="2722134"/>
                </a:lnTo>
                <a:lnTo>
                  <a:pt x="2025969" y="2677233"/>
                </a:lnTo>
                <a:lnTo>
                  <a:pt x="2044620" y="2631336"/>
                </a:lnTo>
                <a:lnTo>
                  <a:pt x="2062364" y="2584474"/>
                </a:lnTo>
                <a:lnTo>
                  <a:pt x="2079183" y="2536676"/>
                </a:lnTo>
                <a:lnTo>
                  <a:pt x="2095057" y="2487974"/>
                </a:lnTo>
                <a:lnTo>
                  <a:pt x="2109966" y="2438396"/>
                </a:lnTo>
                <a:lnTo>
                  <a:pt x="2123891" y="2387973"/>
                </a:lnTo>
                <a:lnTo>
                  <a:pt x="2136814" y="2336736"/>
                </a:lnTo>
                <a:lnTo>
                  <a:pt x="2148714" y="2284715"/>
                </a:lnTo>
                <a:lnTo>
                  <a:pt x="2159572" y="2231941"/>
                </a:lnTo>
                <a:lnTo>
                  <a:pt x="2169370" y="2178442"/>
                </a:lnTo>
                <a:lnTo>
                  <a:pt x="2178087" y="2124250"/>
                </a:lnTo>
                <a:lnTo>
                  <a:pt x="2185705" y="2069395"/>
                </a:lnTo>
                <a:lnTo>
                  <a:pt x="2192203" y="2013906"/>
                </a:lnTo>
                <a:lnTo>
                  <a:pt x="2197564" y="1957815"/>
                </a:lnTo>
                <a:lnTo>
                  <a:pt x="2201766" y="1901152"/>
                </a:lnTo>
                <a:lnTo>
                  <a:pt x="2204792" y="1843946"/>
                </a:lnTo>
                <a:lnTo>
                  <a:pt x="2206622" y="1786229"/>
                </a:lnTo>
                <a:lnTo>
                  <a:pt x="2207236" y="1728029"/>
                </a:lnTo>
                <a:lnTo>
                  <a:pt x="2206622" y="1669824"/>
                </a:lnTo>
                <a:lnTo>
                  <a:pt x="2204792" y="1612102"/>
                </a:lnTo>
                <a:lnTo>
                  <a:pt x="2201766" y="1554891"/>
                </a:lnTo>
                <a:lnTo>
                  <a:pt x="2197564" y="1498224"/>
                </a:lnTo>
                <a:lnTo>
                  <a:pt x="2192203" y="1442129"/>
                </a:lnTo>
                <a:lnTo>
                  <a:pt x="2185705" y="1386638"/>
                </a:lnTo>
                <a:lnTo>
                  <a:pt x="2178087" y="1331780"/>
                </a:lnTo>
                <a:lnTo>
                  <a:pt x="2169370" y="1277585"/>
                </a:lnTo>
                <a:lnTo>
                  <a:pt x="2159572" y="1224084"/>
                </a:lnTo>
                <a:lnTo>
                  <a:pt x="2148714" y="1171308"/>
                </a:lnTo>
                <a:lnTo>
                  <a:pt x="2136814" y="1119285"/>
                </a:lnTo>
                <a:lnTo>
                  <a:pt x="2123891" y="1068047"/>
                </a:lnTo>
                <a:lnTo>
                  <a:pt x="2109966" y="1017624"/>
                </a:lnTo>
                <a:lnTo>
                  <a:pt x="2095057" y="968046"/>
                </a:lnTo>
                <a:lnTo>
                  <a:pt x="2079183" y="919343"/>
                </a:lnTo>
                <a:lnTo>
                  <a:pt x="2062364" y="871546"/>
                </a:lnTo>
                <a:lnTo>
                  <a:pt x="2044620" y="824684"/>
                </a:lnTo>
                <a:lnTo>
                  <a:pt x="2025969" y="778788"/>
                </a:lnTo>
                <a:lnTo>
                  <a:pt x="2006432" y="733888"/>
                </a:lnTo>
                <a:lnTo>
                  <a:pt x="1986026" y="690014"/>
                </a:lnTo>
                <a:lnTo>
                  <a:pt x="1964772" y="647197"/>
                </a:lnTo>
                <a:lnTo>
                  <a:pt x="1942689" y="605467"/>
                </a:lnTo>
                <a:lnTo>
                  <a:pt x="1919795" y="564853"/>
                </a:lnTo>
                <a:lnTo>
                  <a:pt x="1896112" y="525387"/>
                </a:lnTo>
                <a:lnTo>
                  <a:pt x="1871657" y="487099"/>
                </a:lnTo>
                <a:lnTo>
                  <a:pt x="1846451" y="450018"/>
                </a:lnTo>
                <a:lnTo>
                  <a:pt x="1820511" y="414175"/>
                </a:lnTo>
                <a:lnTo>
                  <a:pt x="1793859" y="379600"/>
                </a:lnTo>
                <a:lnTo>
                  <a:pt x="1766513" y="346323"/>
                </a:lnTo>
                <a:lnTo>
                  <a:pt x="1738492" y="314375"/>
                </a:lnTo>
                <a:lnTo>
                  <a:pt x="1709816" y="283786"/>
                </a:lnTo>
                <a:lnTo>
                  <a:pt x="1680504" y="254586"/>
                </a:lnTo>
                <a:lnTo>
                  <a:pt x="1650575" y="226805"/>
                </a:lnTo>
                <a:lnTo>
                  <a:pt x="1620049" y="200474"/>
                </a:lnTo>
                <a:lnTo>
                  <a:pt x="1588945" y="175623"/>
                </a:lnTo>
                <a:lnTo>
                  <a:pt x="1557282" y="152281"/>
                </a:lnTo>
                <a:lnTo>
                  <a:pt x="1525080" y="130480"/>
                </a:lnTo>
                <a:lnTo>
                  <a:pt x="1492358" y="110249"/>
                </a:lnTo>
                <a:lnTo>
                  <a:pt x="1425431" y="74619"/>
                </a:lnTo>
                <a:lnTo>
                  <a:pt x="1356656" y="45633"/>
                </a:lnTo>
                <a:lnTo>
                  <a:pt x="1286186" y="23534"/>
                </a:lnTo>
                <a:lnTo>
                  <a:pt x="1214178" y="8563"/>
                </a:lnTo>
                <a:lnTo>
                  <a:pt x="1140785" y="961"/>
                </a:lnTo>
                <a:lnTo>
                  <a:pt x="1103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3904E369-3029-4C19-B4CE-778D48EDD323}"/>
              </a:ext>
            </a:extLst>
          </p:cNvPr>
          <p:cNvSpPr/>
          <p:nvPr/>
        </p:nvSpPr>
        <p:spPr>
          <a:xfrm>
            <a:off x="5898257" y="2235572"/>
            <a:ext cx="1501159" cy="2350635"/>
          </a:xfrm>
          <a:custGeom>
            <a:avLst/>
            <a:gdLst/>
            <a:ahLst/>
            <a:cxnLst/>
            <a:rect l="l" t="t" r="r" b="b"/>
            <a:pathLst>
              <a:path w="2207260" h="3456304">
                <a:moveTo>
                  <a:pt x="0" y="1728029"/>
                </a:moveTo>
                <a:lnTo>
                  <a:pt x="614" y="1669824"/>
                </a:lnTo>
                <a:lnTo>
                  <a:pt x="2443" y="1612102"/>
                </a:lnTo>
                <a:lnTo>
                  <a:pt x="5469" y="1554891"/>
                </a:lnTo>
                <a:lnTo>
                  <a:pt x="9672" y="1498224"/>
                </a:lnTo>
                <a:lnTo>
                  <a:pt x="15033" y="1442129"/>
                </a:lnTo>
                <a:lnTo>
                  <a:pt x="21531" y="1386638"/>
                </a:lnTo>
                <a:lnTo>
                  <a:pt x="29149" y="1331779"/>
                </a:lnTo>
                <a:lnTo>
                  <a:pt x="37866" y="1277585"/>
                </a:lnTo>
                <a:lnTo>
                  <a:pt x="47664" y="1224084"/>
                </a:lnTo>
                <a:lnTo>
                  <a:pt x="58522" y="1171308"/>
                </a:lnTo>
                <a:lnTo>
                  <a:pt x="70422" y="1119285"/>
                </a:lnTo>
                <a:lnTo>
                  <a:pt x="83345" y="1068047"/>
                </a:lnTo>
                <a:lnTo>
                  <a:pt x="97270" y="1017624"/>
                </a:lnTo>
                <a:lnTo>
                  <a:pt x="112179" y="968046"/>
                </a:lnTo>
                <a:lnTo>
                  <a:pt x="128053" y="919343"/>
                </a:lnTo>
                <a:lnTo>
                  <a:pt x="144871" y="871545"/>
                </a:lnTo>
                <a:lnTo>
                  <a:pt x="162616" y="824684"/>
                </a:lnTo>
                <a:lnTo>
                  <a:pt x="181266" y="778788"/>
                </a:lnTo>
                <a:lnTo>
                  <a:pt x="200804" y="733888"/>
                </a:lnTo>
                <a:lnTo>
                  <a:pt x="221210" y="690014"/>
                </a:lnTo>
                <a:lnTo>
                  <a:pt x="242464" y="647197"/>
                </a:lnTo>
                <a:lnTo>
                  <a:pt x="264547" y="605467"/>
                </a:lnTo>
                <a:lnTo>
                  <a:pt x="287440" y="564853"/>
                </a:lnTo>
                <a:lnTo>
                  <a:pt x="311124" y="525387"/>
                </a:lnTo>
                <a:lnTo>
                  <a:pt x="335579" y="487099"/>
                </a:lnTo>
                <a:lnTo>
                  <a:pt x="360785" y="450018"/>
                </a:lnTo>
                <a:lnTo>
                  <a:pt x="386724" y="414175"/>
                </a:lnTo>
                <a:lnTo>
                  <a:pt x="413377" y="379600"/>
                </a:lnTo>
                <a:lnTo>
                  <a:pt x="440723" y="346323"/>
                </a:lnTo>
                <a:lnTo>
                  <a:pt x="468744" y="314375"/>
                </a:lnTo>
                <a:lnTo>
                  <a:pt x="497420" y="283786"/>
                </a:lnTo>
                <a:lnTo>
                  <a:pt x="526732" y="254586"/>
                </a:lnTo>
                <a:lnTo>
                  <a:pt x="556661" y="226805"/>
                </a:lnTo>
                <a:lnTo>
                  <a:pt x="587187" y="200474"/>
                </a:lnTo>
                <a:lnTo>
                  <a:pt x="618291" y="175623"/>
                </a:lnTo>
                <a:lnTo>
                  <a:pt x="649954" y="152281"/>
                </a:lnTo>
                <a:lnTo>
                  <a:pt x="682156" y="130480"/>
                </a:lnTo>
                <a:lnTo>
                  <a:pt x="714878" y="110249"/>
                </a:lnTo>
                <a:lnTo>
                  <a:pt x="781805" y="74619"/>
                </a:lnTo>
                <a:lnTo>
                  <a:pt x="850580" y="45633"/>
                </a:lnTo>
                <a:lnTo>
                  <a:pt x="921049" y="23534"/>
                </a:lnTo>
                <a:lnTo>
                  <a:pt x="993058" y="8563"/>
                </a:lnTo>
                <a:lnTo>
                  <a:pt x="1066451" y="961"/>
                </a:lnTo>
                <a:lnTo>
                  <a:pt x="1103618" y="0"/>
                </a:lnTo>
                <a:lnTo>
                  <a:pt x="1140785" y="961"/>
                </a:lnTo>
                <a:lnTo>
                  <a:pt x="1214178" y="8563"/>
                </a:lnTo>
                <a:lnTo>
                  <a:pt x="1286186" y="23534"/>
                </a:lnTo>
                <a:lnTo>
                  <a:pt x="1356656" y="45633"/>
                </a:lnTo>
                <a:lnTo>
                  <a:pt x="1425431" y="74619"/>
                </a:lnTo>
                <a:lnTo>
                  <a:pt x="1492358" y="110249"/>
                </a:lnTo>
                <a:lnTo>
                  <a:pt x="1525080" y="130480"/>
                </a:lnTo>
                <a:lnTo>
                  <a:pt x="1557282" y="152281"/>
                </a:lnTo>
                <a:lnTo>
                  <a:pt x="1588945" y="175623"/>
                </a:lnTo>
                <a:lnTo>
                  <a:pt x="1620049" y="200474"/>
                </a:lnTo>
                <a:lnTo>
                  <a:pt x="1650575" y="226805"/>
                </a:lnTo>
                <a:lnTo>
                  <a:pt x="1680504" y="254586"/>
                </a:lnTo>
                <a:lnTo>
                  <a:pt x="1709816" y="283786"/>
                </a:lnTo>
                <a:lnTo>
                  <a:pt x="1738492" y="314375"/>
                </a:lnTo>
                <a:lnTo>
                  <a:pt x="1766513" y="346323"/>
                </a:lnTo>
                <a:lnTo>
                  <a:pt x="1793859" y="379600"/>
                </a:lnTo>
                <a:lnTo>
                  <a:pt x="1820511" y="414175"/>
                </a:lnTo>
                <a:lnTo>
                  <a:pt x="1846451" y="450018"/>
                </a:lnTo>
                <a:lnTo>
                  <a:pt x="1871657" y="487099"/>
                </a:lnTo>
                <a:lnTo>
                  <a:pt x="1896112" y="525387"/>
                </a:lnTo>
                <a:lnTo>
                  <a:pt x="1919795" y="564853"/>
                </a:lnTo>
                <a:lnTo>
                  <a:pt x="1942689" y="605467"/>
                </a:lnTo>
                <a:lnTo>
                  <a:pt x="1964772" y="647197"/>
                </a:lnTo>
                <a:lnTo>
                  <a:pt x="1986026" y="690014"/>
                </a:lnTo>
                <a:lnTo>
                  <a:pt x="2006432" y="733888"/>
                </a:lnTo>
                <a:lnTo>
                  <a:pt x="2025969" y="778788"/>
                </a:lnTo>
                <a:lnTo>
                  <a:pt x="2044620" y="824684"/>
                </a:lnTo>
                <a:lnTo>
                  <a:pt x="2062365" y="871545"/>
                </a:lnTo>
                <a:lnTo>
                  <a:pt x="2079183" y="919343"/>
                </a:lnTo>
                <a:lnTo>
                  <a:pt x="2095057" y="968046"/>
                </a:lnTo>
                <a:lnTo>
                  <a:pt x="2109966" y="1017624"/>
                </a:lnTo>
                <a:lnTo>
                  <a:pt x="2123891" y="1068047"/>
                </a:lnTo>
                <a:lnTo>
                  <a:pt x="2136814" y="1119285"/>
                </a:lnTo>
                <a:lnTo>
                  <a:pt x="2148714" y="1171308"/>
                </a:lnTo>
                <a:lnTo>
                  <a:pt x="2159572" y="1224084"/>
                </a:lnTo>
                <a:lnTo>
                  <a:pt x="2169370" y="1277585"/>
                </a:lnTo>
                <a:lnTo>
                  <a:pt x="2178087" y="1331779"/>
                </a:lnTo>
                <a:lnTo>
                  <a:pt x="2185705" y="1386638"/>
                </a:lnTo>
                <a:lnTo>
                  <a:pt x="2192203" y="1442129"/>
                </a:lnTo>
                <a:lnTo>
                  <a:pt x="2197564" y="1498224"/>
                </a:lnTo>
                <a:lnTo>
                  <a:pt x="2201766" y="1554891"/>
                </a:lnTo>
                <a:lnTo>
                  <a:pt x="2204792" y="1612102"/>
                </a:lnTo>
                <a:lnTo>
                  <a:pt x="2206622" y="1669824"/>
                </a:lnTo>
                <a:lnTo>
                  <a:pt x="2207236" y="1728029"/>
                </a:lnTo>
                <a:lnTo>
                  <a:pt x="2206622" y="1786229"/>
                </a:lnTo>
                <a:lnTo>
                  <a:pt x="2204792" y="1843946"/>
                </a:lnTo>
                <a:lnTo>
                  <a:pt x="2201766" y="1901152"/>
                </a:lnTo>
                <a:lnTo>
                  <a:pt x="2197564" y="1957815"/>
                </a:lnTo>
                <a:lnTo>
                  <a:pt x="2192203" y="2013906"/>
                </a:lnTo>
                <a:lnTo>
                  <a:pt x="2185705" y="2069395"/>
                </a:lnTo>
                <a:lnTo>
                  <a:pt x="2178087" y="2124250"/>
                </a:lnTo>
                <a:lnTo>
                  <a:pt x="2169370" y="2178442"/>
                </a:lnTo>
                <a:lnTo>
                  <a:pt x="2159572" y="2231940"/>
                </a:lnTo>
                <a:lnTo>
                  <a:pt x="2148714" y="2284715"/>
                </a:lnTo>
                <a:lnTo>
                  <a:pt x="2136814" y="2336736"/>
                </a:lnTo>
                <a:lnTo>
                  <a:pt x="2123891" y="2387973"/>
                </a:lnTo>
                <a:lnTo>
                  <a:pt x="2109966" y="2438396"/>
                </a:lnTo>
                <a:lnTo>
                  <a:pt x="2095057" y="2487973"/>
                </a:lnTo>
                <a:lnTo>
                  <a:pt x="2079183" y="2536676"/>
                </a:lnTo>
                <a:lnTo>
                  <a:pt x="2062365" y="2584474"/>
                </a:lnTo>
                <a:lnTo>
                  <a:pt x="2044620" y="2631336"/>
                </a:lnTo>
                <a:lnTo>
                  <a:pt x="2025969" y="2677233"/>
                </a:lnTo>
                <a:lnTo>
                  <a:pt x="2006432" y="2722134"/>
                </a:lnTo>
                <a:lnTo>
                  <a:pt x="1986026" y="2766009"/>
                </a:lnTo>
                <a:lnTo>
                  <a:pt x="1964772" y="2808827"/>
                </a:lnTo>
                <a:lnTo>
                  <a:pt x="1942689" y="2850559"/>
                </a:lnTo>
                <a:lnTo>
                  <a:pt x="1919795" y="2891174"/>
                </a:lnTo>
                <a:lnTo>
                  <a:pt x="1896112" y="2930641"/>
                </a:lnTo>
                <a:lnTo>
                  <a:pt x="1871657" y="2968932"/>
                </a:lnTo>
                <a:lnTo>
                  <a:pt x="1846451" y="3006015"/>
                </a:lnTo>
                <a:lnTo>
                  <a:pt x="1820511" y="3041860"/>
                </a:lnTo>
                <a:lnTo>
                  <a:pt x="1793859" y="3076437"/>
                </a:lnTo>
                <a:lnTo>
                  <a:pt x="1766513" y="3109716"/>
                </a:lnTo>
                <a:lnTo>
                  <a:pt x="1738492" y="3141666"/>
                </a:lnTo>
                <a:lnTo>
                  <a:pt x="1709816" y="3172257"/>
                </a:lnTo>
                <a:lnTo>
                  <a:pt x="1680504" y="3201460"/>
                </a:lnTo>
                <a:lnTo>
                  <a:pt x="1650575" y="3229243"/>
                </a:lnTo>
                <a:lnTo>
                  <a:pt x="1620049" y="3255576"/>
                </a:lnTo>
                <a:lnTo>
                  <a:pt x="1588945" y="3280430"/>
                </a:lnTo>
                <a:lnTo>
                  <a:pt x="1557282" y="3303774"/>
                </a:lnTo>
                <a:lnTo>
                  <a:pt x="1525080" y="3325578"/>
                </a:lnTo>
                <a:lnTo>
                  <a:pt x="1492358" y="3345811"/>
                </a:lnTo>
                <a:lnTo>
                  <a:pt x="1425431" y="3381445"/>
                </a:lnTo>
                <a:lnTo>
                  <a:pt x="1356656" y="3410433"/>
                </a:lnTo>
                <a:lnTo>
                  <a:pt x="1286186" y="3432535"/>
                </a:lnTo>
                <a:lnTo>
                  <a:pt x="1214178" y="3447509"/>
                </a:lnTo>
                <a:lnTo>
                  <a:pt x="1140785" y="3455111"/>
                </a:lnTo>
                <a:lnTo>
                  <a:pt x="1103618" y="3456073"/>
                </a:lnTo>
                <a:lnTo>
                  <a:pt x="1066451" y="3455111"/>
                </a:lnTo>
                <a:lnTo>
                  <a:pt x="993058" y="3447509"/>
                </a:lnTo>
                <a:lnTo>
                  <a:pt x="921049" y="3432535"/>
                </a:lnTo>
                <a:lnTo>
                  <a:pt x="850580" y="3410433"/>
                </a:lnTo>
                <a:lnTo>
                  <a:pt x="781805" y="3381445"/>
                </a:lnTo>
                <a:lnTo>
                  <a:pt x="714878" y="3345811"/>
                </a:lnTo>
                <a:lnTo>
                  <a:pt x="682156" y="3325578"/>
                </a:lnTo>
                <a:lnTo>
                  <a:pt x="649954" y="3303774"/>
                </a:lnTo>
                <a:lnTo>
                  <a:pt x="618291" y="3280430"/>
                </a:lnTo>
                <a:lnTo>
                  <a:pt x="587187" y="3255576"/>
                </a:lnTo>
                <a:lnTo>
                  <a:pt x="556661" y="3229243"/>
                </a:lnTo>
                <a:lnTo>
                  <a:pt x="526732" y="3201460"/>
                </a:lnTo>
                <a:lnTo>
                  <a:pt x="497420" y="3172257"/>
                </a:lnTo>
                <a:lnTo>
                  <a:pt x="468744" y="3141666"/>
                </a:lnTo>
                <a:lnTo>
                  <a:pt x="440723" y="3109716"/>
                </a:lnTo>
                <a:lnTo>
                  <a:pt x="413377" y="3076437"/>
                </a:lnTo>
                <a:lnTo>
                  <a:pt x="386724" y="3041860"/>
                </a:lnTo>
                <a:lnTo>
                  <a:pt x="360785" y="3006015"/>
                </a:lnTo>
                <a:lnTo>
                  <a:pt x="335579" y="2968932"/>
                </a:lnTo>
                <a:lnTo>
                  <a:pt x="311124" y="2930641"/>
                </a:lnTo>
                <a:lnTo>
                  <a:pt x="287440" y="2891174"/>
                </a:lnTo>
                <a:lnTo>
                  <a:pt x="264547" y="2850559"/>
                </a:lnTo>
                <a:lnTo>
                  <a:pt x="242464" y="2808827"/>
                </a:lnTo>
                <a:lnTo>
                  <a:pt x="221210" y="2766009"/>
                </a:lnTo>
                <a:lnTo>
                  <a:pt x="200804" y="2722134"/>
                </a:lnTo>
                <a:lnTo>
                  <a:pt x="181266" y="2677233"/>
                </a:lnTo>
                <a:lnTo>
                  <a:pt x="162616" y="2631336"/>
                </a:lnTo>
                <a:lnTo>
                  <a:pt x="144871" y="2584474"/>
                </a:lnTo>
                <a:lnTo>
                  <a:pt x="128053" y="2536676"/>
                </a:lnTo>
                <a:lnTo>
                  <a:pt x="112179" y="2487973"/>
                </a:lnTo>
                <a:lnTo>
                  <a:pt x="97270" y="2438396"/>
                </a:lnTo>
                <a:lnTo>
                  <a:pt x="83345" y="2387973"/>
                </a:lnTo>
                <a:lnTo>
                  <a:pt x="70422" y="2336736"/>
                </a:lnTo>
                <a:lnTo>
                  <a:pt x="58522" y="2284715"/>
                </a:lnTo>
                <a:lnTo>
                  <a:pt x="47664" y="2231940"/>
                </a:lnTo>
                <a:lnTo>
                  <a:pt x="37866" y="2178442"/>
                </a:lnTo>
                <a:lnTo>
                  <a:pt x="29149" y="2124250"/>
                </a:lnTo>
                <a:lnTo>
                  <a:pt x="21531" y="2069395"/>
                </a:lnTo>
                <a:lnTo>
                  <a:pt x="15033" y="2013906"/>
                </a:lnTo>
                <a:lnTo>
                  <a:pt x="9672" y="1957815"/>
                </a:lnTo>
                <a:lnTo>
                  <a:pt x="5469" y="1901152"/>
                </a:lnTo>
                <a:lnTo>
                  <a:pt x="2443" y="1843946"/>
                </a:lnTo>
                <a:lnTo>
                  <a:pt x="614" y="1786229"/>
                </a:lnTo>
                <a:lnTo>
                  <a:pt x="0" y="1728029"/>
                </a:lnTo>
                <a:close/>
              </a:path>
            </a:pathLst>
          </a:custGeom>
          <a:ln w="14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F548F7FE-DF9D-4FDE-8989-56339B74383F}"/>
              </a:ext>
            </a:extLst>
          </p:cNvPr>
          <p:cNvSpPr/>
          <p:nvPr/>
        </p:nvSpPr>
        <p:spPr>
          <a:xfrm>
            <a:off x="6244618" y="2487180"/>
            <a:ext cx="808801" cy="167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83911A11-ADCA-404F-90AF-8FF4E7C4C023}"/>
              </a:ext>
            </a:extLst>
          </p:cNvPr>
          <p:cNvSpPr txBox="1"/>
          <p:nvPr/>
        </p:nvSpPr>
        <p:spPr>
          <a:xfrm>
            <a:off x="6384675" y="2508503"/>
            <a:ext cx="528170" cy="120804"/>
          </a:xfrm>
          <a:prstGeom prst="rect">
            <a:avLst/>
          </a:prstGeom>
        </p:spPr>
        <p:txBody>
          <a:bodyPr vert="horz" wrap="square" lIns="0" tIns="10797" rIns="0" bIns="0" rtlCol="0">
            <a:spAutoFit/>
          </a:bodyPr>
          <a:lstStyle/>
          <a:p>
            <a:pPr marL="8637">
              <a:spcBef>
                <a:spcPts val="85"/>
              </a:spcBef>
            </a:pPr>
            <a:r>
              <a:rPr sz="714" spc="17" dirty="0">
                <a:latin typeface="Calibri"/>
                <a:cs typeface="Calibri"/>
              </a:rPr>
              <a:t>”pakolainen”</a:t>
            </a:r>
            <a:endParaRPr sz="714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A1ADC02D-C82B-4A27-BB1B-EE8DD36762B8}"/>
              </a:ext>
            </a:extLst>
          </p:cNvPr>
          <p:cNvSpPr/>
          <p:nvPr/>
        </p:nvSpPr>
        <p:spPr>
          <a:xfrm>
            <a:off x="6071392" y="2654985"/>
            <a:ext cx="1155236" cy="1931296"/>
          </a:xfrm>
          <a:custGeom>
            <a:avLst/>
            <a:gdLst/>
            <a:ahLst/>
            <a:cxnLst/>
            <a:rect l="l" t="t" r="r" b="b"/>
            <a:pathLst>
              <a:path w="1698625" h="2839720">
                <a:moveTo>
                  <a:pt x="849046" y="0"/>
                </a:moveTo>
                <a:lnTo>
                  <a:pt x="777658" y="4949"/>
                </a:lnTo>
                <a:lnTo>
                  <a:pt x="707905" y="19533"/>
                </a:lnTo>
                <a:lnTo>
                  <a:pt x="640021" y="43358"/>
                </a:lnTo>
                <a:lnTo>
                  <a:pt x="574244" y="76031"/>
                </a:lnTo>
                <a:lnTo>
                  <a:pt x="510807" y="117156"/>
                </a:lnTo>
                <a:lnTo>
                  <a:pt x="480041" y="140766"/>
                </a:lnTo>
                <a:lnTo>
                  <a:pt x="449949" y="166340"/>
                </a:lnTo>
                <a:lnTo>
                  <a:pt x="420560" y="193831"/>
                </a:lnTo>
                <a:lnTo>
                  <a:pt x="391904" y="223189"/>
                </a:lnTo>
                <a:lnTo>
                  <a:pt x="364011" y="254364"/>
                </a:lnTo>
                <a:lnTo>
                  <a:pt x="336910" y="287308"/>
                </a:lnTo>
                <a:lnTo>
                  <a:pt x="310630" y="321971"/>
                </a:lnTo>
                <a:lnTo>
                  <a:pt x="285201" y="358303"/>
                </a:lnTo>
                <a:lnTo>
                  <a:pt x="260652" y="396256"/>
                </a:lnTo>
                <a:lnTo>
                  <a:pt x="237013" y="435781"/>
                </a:lnTo>
                <a:lnTo>
                  <a:pt x="214314" y="476827"/>
                </a:lnTo>
                <a:lnTo>
                  <a:pt x="192584" y="519346"/>
                </a:lnTo>
                <a:lnTo>
                  <a:pt x="171852" y="563288"/>
                </a:lnTo>
                <a:lnTo>
                  <a:pt x="152148" y="608605"/>
                </a:lnTo>
                <a:lnTo>
                  <a:pt x="133501" y="655246"/>
                </a:lnTo>
                <a:lnTo>
                  <a:pt x="115941" y="703163"/>
                </a:lnTo>
                <a:lnTo>
                  <a:pt x="99498" y="752307"/>
                </a:lnTo>
                <a:lnTo>
                  <a:pt x="84201" y="802628"/>
                </a:lnTo>
                <a:lnTo>
                  <a:pt x="70079" y="854076"/>
                </a:lnTo>
                <a:lnTo>
                  <a:pt x="57162" y="906603"/>
                </a:lnTo>
                <a:lnTo>
                  <a:pt x="45480" y="960159"/>
                </a:lnTo>
                <a:lnTo>
                  <a:pt x="35061" y="1014696"/>
                </a:lnTo>
                <a:lnTo>
                  <a:pt x="25936" y="1070163"/>
                </a:lnTo>
                <a:lnTo>
                  <a:pt x="18134" y="1126511"/>
                </a:lnTo>
                <a:lnTo>
                  <a:pt x="11684" y="1183692"/>
                </a:lnTo>
                <a:lnTo>
                  <a:pt x="6616" y="1241655"/>
                </a:lnTo>
                <a:lnTo>
                  <a:pt x="2960" y="1300353"/>
                </a:lnTo>
                <a:lnTo>
                  <a:pt x="745" y="1359735"/>
                </a:lnTo>
                <a:lnTo>
                  <a:pt x="0" y="1419751"/>
                </a:lnTo>
                <a:lnTo>
                  <a:pt x="745" y="1479760"/>
                </a:lnTo>
                <a:lnTo>
                  <a:pt x="2960" y="1539134"/>
                </a:lnTo>
                <a:lnTo>
                  <a:pt x="6616" y="1597824"/>
                </a:lnTo>
                <a:lnTo>
                  <a:pt x="11684" y="1655780"/>
                </a:lnTo>
                <a:lnTo>
                  <a:pt x="18134" y="1712954"/>
                </a:lnTo>
                <a:lnTo>
                  <a:pt x="25936" y="1769296"/>
                </a:lnTo>
                <a:lnTo>
                  <a:pt x="35061" y="1824757"/>
                </a:lnTo>
                <a:lnTo>
                  <a:pt x="45480" y="1879287"/>
                </a:lnTo>
                <a:lnTo>
                  <a:pt x="57162" y="1932838"/>
                </a:lnTo>
                <a:lnTo>
                  <a:pt x="70079" y="1985360"/>
                </a:lnTo>
                <a:lnTo>
                  <a:pt x="84201" y="2036803"/>
                </a:lnTo>
                <a:lnTo>
                  <a:pt x="99498" y="2087119"/>
                </a:lnTo>
                <a:lnTo>
                  <a:pt x="115941" y="2136259"/>
                </a:lnTo>
                <a:lnTo>
                  <a:pt x="133501" y="2184172"/>
                </a:lnTo>
                <a:lnTo>
                  <a:pt x="152148" y="2230809"/>
                </a:lnTo>
                <a:lnTo>
                  <a:pt x="171852" y="2276122"/>
                </a:lnTo>
                <a:lnTo>
                  <a:pt x="192584" y="2320061"/>
                </a:lnTo>
                <a:lnTo>
                  <a:pt x="214314" y="2362577"/>
                </a:lnTo>
                <a:lnTo>
                  <a:pt x="237013" y="2403621"/>
                </a:lnTo>
                <a:lnTo>
                  <a:pt x="260652" y="2443142"/>
                </a:lnTo>
                <a:lnTo>
                  <a:pt x="285201" y="2481093"/>
                </a:lnTo>
                <a:lnTo>
                  <a:pt x="310630" y="2517423"/>
                </a:lnTo>
                <a:lnTo>
                  <a:pt x="336910" y="2552084"/>
                </a:lnTo>
                <a:lnTo>
                  <a:pt x="364011" y="2585026"/>
                </a:lnTo>
                <a:lnTo>
                  <a:pt x="391904" y="2616199"/>
                </a:lnTo>
                <a:lnTo>
                  <a:pt x="420560" y="2645556"/>
                </a:lnTo>
                <a:lnTo>
                  <a:pt x="449949" y="2673045"/>
                </a:lnTo>
                <a:lnTo>
                  <a:pt x="480041" y="2698619"/>
                </a:lnTo>
                <a:lnTo>
                  <a:pt x="510807" y="2722227"/>
                </a:lnTo>
                <a:lnTo>
                  <a:pt x="542218" y="2743821"/>
                </a:lnTo>
                <a:lnTo>
                  <a:pt x="606855" y="2780768"/>
                </a:lnTo>
                <a:lnTo>
                  <a:pt x="673715" y="2809065"/>
                </a:lnTo>
                <a:lnTo>
                  <a:pt x="742563" y="2828319"/>
                </a:lnTo>
                <a:lnTo>
                  <a:pt x="813163" y="2838134"/>
                </a:lnTo>
                <a:lnTo>
                  <a:pt x="849046" y="2839380"/>
                </a:lnTo>
                <a:lnTo>
                  <a:pt x="884939" y="2838134"/>
                </a:lnTo>
                <a:lnTo>
                  <a:pt x="955556" y="2828319"/>
                </a:lnTo>
                <a:lnTo>
                  <a:pt x="1024418" y="2809065"/>
                </a:lnTo>
                <a:lnTo>
                  <a:pt x="1091288" y="2780768"/>
                </a:lnTo>
                <a:lnTo>
                  <a:pt x="1155931" y="2743821"/>
                </a:lnTo>
                <a:lnTo>
                  <a:pt x="1187344" y="2722227"/>
                </a:lnTo>
                <a:lnTo>
                  <a:pt x="1218112" y="2698619"/>
                </a:lnTo>
                <a:lnTo>
                  <a:pt x="1248205" y="2673045"/>
                </a:lnTo>
                <a:lnTo>
                  <a:pt x="1277594" y="2645556"/>
                </a:lnTo>
                <a:lnTo>
                  <a:pt x="1306249" y="2616199"/>
                </a:lnTo>
                <a:lnTo>
                  <a:pt x="1334142" y="2585026"/>
                </a:lnTo>
                <a:lnTo>
                  <a:pt x="1361242" y="2552084"/>
                </a:lnTo>
                <a:lnTo>
                  <a:pt x="1387520" y="2517423"/>
                </a:lnTo>
                <a:lnTo>
                  <a:pt x="1412947" y="2481093"/>
                </a:lnTo>
                <a:lnTo>
                  <a:pt x="1437494" y="2443142"/>
                </a:lnTo>
                <a:lnTo>
                  <a:pt x="1461130" y="2403621"/>
                </a:lnTo>
                <a:lnTo>
                  <a:pt x="1483826" y="2362577"/>
                </a:lnTo>
                <a:lnTo>
                  <a:pt x="1505553" y="2320061"/>
                </a:lnTo>
                <a:lnTo>
                  <a:pt x="1526282" y="2276122"/>
                </a:lnTo>
                <a:lnTo>
                  <a:pt x="1545982" y="2230809"/>
                </a:lnTo>
                <a:lnTo>
                  <a:pt x="1564625" y="2184172"/>
                </a:lnTo>
                <a:lnTo>
                  <a:pt x="1582181" y="2136259"/>
                </a:lnTo>
                <a:lnTo>
                  <a:pt x="1598621" y="2087119"/>
                </a:lnTo>
                <a:lnTo>
                  <a:pt x="1613914" y="2036803"/>
                </a:lnTo>
                <a:lnTo>
                  <a:pt x="1628033" y="1985360"/>
                </a:lnTo>
                <a:lnTo>
                  <a:pt x="1640946" y="1932838"/>
                </a:lnTo>
                <a:lnTo>
                  <a:pt x="1652626" y="1879287"/>
                </a:lnTo>
                <a:lnTo>
                  <a:pt x="1663041" y="1824757"/>
                </a:lnTo>
                <a:lnTo>
                  <a:pt x="1672163" y="1769296"/>
                </a:lnTo>
                <a:lnTo>
                  <a:pt x="1679963" y="1712954"/>
                </a:lnTo>
                <a:lnTo>
                  <a:pt x="1686411" y="1655780"/>
                </a:lnTo>
                <a:lnTo>
                  <a:pt x="1691477" y="1597824"/>
                </a:lnTo>
                <a:lnTo>
                  <a:pt x="1695132" y="1539134"/>
                </a:lnTo>
                <a:lnTo>
                  <a:pt x="1697347" y="1479760"/>
                </a:lnTo>
                <a:lnTo>
                  <a:pt x="1698092" y="1419751"/>
                </a:lnTo>
                <a:lnTo>
                  <a:pt x="1697347" y="1359735"/>
                </a:lnTo>
                <a:lnTo>
                  <a:pt x="1695132" y="1300353"/>
                </a:lnTo>
                <a:lnTo>
                  <a:pt x="1691477" y="1241655"/>
                </a:lnTo>
                <a:lnTo>
                  <a:pt x="1686411" y="1183692"/>
                </a:lnTo>
                <a:lnTo>
                  <a:pt x="1679963" y="1126511"/>
                </a:lnTo>
                <a:lnTo>
                  <a:pt x="1672163" y="1070163"/>
                </a:lnTo>
                <a:lnTo>
                  <a:pt x="1663041" y="1014696"/>
                </a:lnTo>
                <a:lnTo>
                  <a:pt x="1652626" y="960159"/>
                </a:lnTo>
                <a:lnTo>
                  <a:pt x="1640946" y="906603"/>
                </a:lnTo>
                <a:lnTo>
                  <a:pt x="1628033" y="854076"/>
                </a:lnTo>
                <a:lnTo>
                  <a:pt x="1613914" y="802628"/>
                </a:lnTo>
                <a:lnTo>
                  <a:pt x="1598621" y="752307"/>
                </a:lnTo>
                <a:lnTo>
                  <a:pt x="1582181" y="703163"/>
                </a:lnTo>
                <a:lnTo>
                  <a:pt x="1564625" y="655246"/>
                </a:lnTo>
                <a:lnTo>
                  <a:pt x="1545982" y="608605"/>
                </a:lnTo>
                <a:lnTo>
                  <a:pt x="1526282" y="563288"/>
                </a:lnTo>
                <a:lnTo>
                  <a:pt x="1505553" y="519346"/>
                </a:lnTo>
                <a:lnTo>
                  <a:pt x="1483826" y="476827"/>
                </a:lnTo>
                <a:lnTo>
                  <a:pt x="1461130" y="435781"/>
                </a:lnTo>
                <a:lnTo>
                  <a:pt x="1437494" y="396256"/>
                </a:lnTo>
                <a:lnTo>
                  <a:pt x="1412947" y="358303"/>
                </a:lnTo>
                <a:lnTo>
                  <a:pt x="1387520" y="321971"/>
                </a:lnTo>
                <a:lnTo>
                  <a:pt x="1361242" y="287308"/>
                </a:lnTo>
                <a:lnTo>
                  <a:pt x="1334142" y="254364"/>
                </a:lnTo>
                <a:lnTo>
                  <a:pt x="1306249" y="223189"/>
                </a:lnTo>
                <a:lnTo>
                  <a:pt x="1277594" y="193831"/>
                </a:lnTo>
                <a:lnTo>
                  <a:pt x="1248205" y="166340"/>
                </a:lnTo>
                <a:lnTo>
                  <a:pt x="1218112" y="140766"/>
                </a:lnTo>
                <a:lnTo>
                  <a:pt x="1187344" y="117156"/>
                </a:lnTo>
                <a:lnTo>
                  <a:pt x="1155931" y="95562"/>
                </a:lnTo>
                <a:lnTo>
                  <a:pt x="1091288" y="58613"/>
                </a:lnTo>
                <a:lnTo>
                  <a:pt x="1024418" y="30315"/>
                </a:lnTo>
                <a:lnTo>
                  <a:pt x="955556" y="11061"/>
                </a:lnTo>
                <a:lnTo>
                  <a:pt x="884939" y="1245"/>
                </a:lnTo>
                <a:lnTo>
                  <a:pt x="849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EF4C7997-A3E9-4E5D-B807-B07D9B0EEBE0}"/>
              </a:ext>
            </a:extLst>
          </p:cNvPr>
          <p:cNvSpPr/>
          <p:nvPr/>
        </p:nvSpPr>
        <p:spPr>
          <a:xfrm>
            <a:off x="6071392" y="2654985"/>
            <a:ext cx="1155236" cy="1931296"/>
          </a:xfrm>
          <a:custGeom>
            <a:avLst/>
            <a:gdLst/>
            <a:ahLst/>
            <a:cxnLst/>
            <a:rect l="l" t="t" r="r" b="b"/>
            <a:pathLst>
              <a:path w="1698625" h="2839720">
                <a:moveTo>
                  <a:pt x="0" y="1419751"/>
                </a:moveTo>
                <a:lnTo>
                  <a:pt x="745" y="1359734"/>
                </a:lnTo>
                <a:lnTo>
                  <a:pt x="2960" y="1300353"/>
                </a:lnTo>
                <a:lnTo>
                  <a:pt x="6616" y="1241655"/>
                </a:lnTo>
                <a:lnTo>
                  <a:pt x="11684" y="1183692"/>
                </a:lnTo>
                <a:lnTo>
                  <a:pt x="18134" y="1126511"/>
                </a:lnTo>
                <a:lnTo>
                  <a:pt x="25936" y="1070163"/>
                </a:lnTo>
                <a:lnTo>
                  <a:pt x="35061" y="1014695"/>
                </a:lnTo>
                <a:lnTo>
                  <a:pt x="45480" y="960159"/>
                </a:lnTo>
                <a:lnTo>
                  <a:pt x="57162" y="906603"/>
                </a:lnTo>
                <a:lnTo>
                  <a:pt x="70079" y="854076"/>
                </a:lnTo>
                <a:lnTo>
                  <a:pt x="84201" y="802628"/>
                </a:lnTo>
                <a:lnTo>
                  <a:pt x="99498" y="752307"/>
                </a:lnTo>
                <a:lnTo>
                  <a:pt x="115941" y="703163"/>
                </a:lnTo>
                <a:lnTo>
                  <a:pt x="133501" y="655246"/>
                </a:lnTo>
                <a:lnTo>
                  <a:pt x="152148" y="608605"/>
                </a:lnTo>
                <a:lnTo>
                  <a:pt x="171852" y="563288"/>
                </a:lnTo>
                <a:lnTo>
                  <a:pt x="192584" y="519346"/>
                </a:lnTo>
                <a:lnTo>
                  <a:pt x="214314" y="476827"/>
                </a:lnTo>
                <a:lnTo>
                  <a:pt x="237013" y="435781"/>
                </a:lnTo>
                <a:lnTo>
                  <a:pt x="260652" y="396256"/>
                </a:lnTo>
                <a:lnTo>
                  <a:pt x="285201" y="358303"/>
                </a:lnTo>
                <a:lnTo>
                  <a:pt x="310630" y="321971"/>
                </a:lnTo>
                <a:lnTo>
                  <a:pt x="336910" y="287308"/>
                </a:lnTo>
                <a:lnTo>
                  <a:pt x="364011" y="254364"/>
                </a:lnTo>
                <a:lnTo>
                  <a:pt x="391905" y="223189"/>
                </a:lnTo>
                <a:lnTo>
                  <a:pt x="420560" y="193831"/>
                </a:lnTo>
                <a:lnTo>
                  <a:pt x="449949" y="166340"/>
                </a:lnTo>
                <a:lnTo>
                  <a:pt x="480041" y="140766"/>
                </a:lnTo>
                <a:lnTo>
                  <a:pt x="510807" y="117156"/>
                </a:lnTo>
                <a:lnTo>
                  <a:pt x="542218" y="95562"/>
                </a:lnTo>
                <a:lnTo>
                  <a:pt x="606855" y="58613"/>
                </a:lnTo>
                <a:lnTo>
                  <a:pt x="673715" y="30315"/>
                </a:lnTo>
                <a:lnTo>
                  <a:pt x="742563" y="11061"/>
                </a:lnTo>
                <a:lnTo>
                  <a:pt x="813163" y="1245"/>
                </a:lnTo>
                <a:lnTo>
                  <a:pt x="849046" y="0"/>
                </a:lnTo>
                <a:lnTo>
                  <a:pt x="884939" y="1245"/>
                </a:lnTo>
                <a:lnTo>
                  <a:pt x="955556" y="11061"/>
                </a:lnTo>
                <a:lnTo>
                  <a:pt x="1024418" y="30315"/>
                </a:lnTo>
                <a:lnTo>
                  <a:pt x="1091288" y="58613"/>
                </a:lnTo>
                <a:lnTo>
                  <a:pt x="1155931" y="95562"/>
                </a:lnTo>
                <a:lnTo>
                  <a:pt x="1187344" y="117156"/>
                </a:lnTo>
                <a:lnTo>
                  <a:pt x="1218112" y="140766"/>
                </a:lnTo>
                <a:lnTo>
                  <a:pt x="1248205" y="166340"/>
                </a:lnTo>
                <a:lnTo>
                  <a:pt x="1277594" y="193831"/>
                </a:lnTo>
                <a:lnTo>
                  <a:pt x="1306249" y="223189"/>
                </a:lnTo>
                <a:lnTo>
                  <a:pt x="1334142" y="254364"/>
                </a:lnTo>
                <a:lnTo>
                  <a:pt x="1361242" y="287308"/>
                </a:lnTo>
                <a:lnTo>
                  <a:pt x="1387520" y="321971"/>
                </a:lnTo>
                <a:lnTo>
                  <a:pt x="1412947" y="358303"/>
                </a:lnTo>
                <a:lnTo>
                  <a:pt x="1437494" y="396256"/>
                </a:lnTo>
                <a:lnTo>
                  <a:pt x="1461130" y="435781"/>
                </a:lnTo>
                <a:lnTo>
                  <a:pt x="1483826" y="476827"/>
                </a:lnTo>
                <a:lnTo>
                  <a:pt x="1505553" y="519346"/>
                </a:lnTo>
                <a:lnTo>
                  <a:pt x="1526282" y="563288"/>
                </a:lnTo>
                <a:lnTo>
                  <a:pt x="1545982" y="608605"/>
                </a:lnTo>
                <a:lnTo>
                  <a:pt x="1564625" y="655246"/>
                </a:lnTo>
                <a:lnTo>
                  <a:pt x="1582181" y="703163"/>
                </a:lnTo>
                <a:lnTo>
                  <a:pt x="1598621" y="752307"/>
                </a:lnTo>
                <a:lnTo>
                  <a:pt x="1613914" y="802628"/>
                </a:lnTo>
                <a:lnTo>
                  <a:pt x="1628033" y="854076"/>
                </a:lnTo>
                <a:lnTo>
                  <a:pt x="1640946" y="906603"/>
                </a:lnTo>
                <a:lnTo>
                  <a:pt x="1652626" y="960159"/>
                </a:lnTo>
                <a:lnTo>
                  <a:pt x="1663041" y="1014695"/>
                </a:lnTo>
                <a:lnTo>
                  <a:pt x="1672164" y="1070163"/>
                </a:lnTo>
                <a:lnTo>
                  <a:pt x="1679963" y="1126511"/>
                </a:lnTo>
                <a:lnTo>
                  <a:pt x="1686411" y="1183692"/>
                </a:lnTo>
                <a:lnTo>
                  <a:pt x="1691477" y="1241655"/>
                </a:lnTo>
                <a:lnTo>
                  <a:pt x="1695132" y="1300353"/>
                </a:lnTo>
                <a:lnTo>
                  <a:pt x="1697347" y="1359734"/>
                </a:lnTo>
                <a:lnTo>
                  <a:pt x="1698092" y="1419751"/>
                </a:lnTo>
                <a:lnTo>
                  <a:pt x="1697347" y="1479760"/>
                </a:lnTo>
                <a:lnTo>
                  <a:pt x="1695132" y="1539134"/>
                </a:lnTo>
                <a:lnTo>
                  <a:pt x="1691477" y="1597824"/>
                </a:lnTo>
                <a:lnTo>
                  <a:pt x="1686411" y="1655780"/>
                </a:lnTo>
                <a:lnTo>
                  <a:pt x="1679963" y="1712954"/>
                </a:lnTo>
                <a:lnTo>
                  <a:pt x="1672164" y="1769296"/>
                </a:lnTo>
                <a:lnTo>
                  <a:pt x="1663041" y="1824757"/>
                </a:lnTo>
                <a:lnTo>
                  <a:pt x="1652626" y="1879287"/>
                </a:lnTo>
                <a:lnTo>
                  <a:pt x="1640946" y="1932838"/>
                </a:lnTo>
                <a:lnTo>
                  <a:pt x="1628033" y="1985360"/>
                </a:lnTo>
                <a:lnTo>
                  <a:pt x="1613914" y="2036803"/>
                </a:lnTo>
                <a:lnTo>
                  <a:pt x="1598621" y="2087119"/>
                </a:lnTo>
                <a:lnTo>
                  <a:pt x="1582181" y="2136259"/>
                </a:lnTo>
                <a:lnTo>
                  <a:pt x="1564625" y="2184172"/>
                </a:lnTo>
                <a:lnTo>
                  <a:pt x="1545982" y="2230809"/>
                </a:lnTo>
                <a:lnTo>
                  <a:pt x="1526282" y="2276122"/>
                </a:lnTo>
                <a:lnTo>
                  <a:pt x="1505553" y="2320061"/>
                </a:lnTo>
                <a:lnTo>
                  <a:pt x="1483826" y="2362577"/>
                </a:lnTo>
                <a:lnTo>
                  <a:pt x="1461130" y="2403621"/>
                </a:lnTo>
                <a:lnTo>
                  <a:pt x="1437494" y="2443142"/>
                </a:lnTo>
                <a:lnTo>
                  <a:pt x="1412947" y="2481093"/>
                </a:lnTo>
                <a:lnTo>
                  <a:pt x="1387520" y="2517423"/>
                </a:lnTo>
                <a:lnTo>
                  <a:pt x="1361242" y="2552084"/>
                </a:lnTo>
                <a:lnTo>
                  <a:pt x="1334142" y="2585026"/>
                </a:lnTo>
                <a:lnTo>
                  <a:pt x="1306249" y="2616199"/>
                </a:lnTo>
                <a:lnTo>
                  <a:pt x="1277594" y="2645556"/>
                </a:lnTo>
                <a:lnTo>
                  <a:pt x="1248205" y="2673045"/>
                </a:lnTo>
                <a:lnTo>
                  <a:pt x="1218112" y="2698619"/>
                </a:lnTo>
                <a:lnTo>
                  <a:pt x="1187344" y="2722227"/>
                </a:lnTo>
                <a:lnTo>
                  <a:pt x="1155931" y="2743821"/>
                </a:lnTo>
                <a:lnTo>
                  <a:pt x="1091288" y="2780768"/>
                </a:lnTo>
                <a:lnTo>
                  <a:pt x="1024418" y="2809065"/>
                </a:lnTo>
                <a:lnTo>
                  <a:pt x="955556" y="2828319"/>
                </a:lnTo>
                <a:lnTo>
                  <a:pt x="884939" y="2838134"/>
                </a:lnTo>
                <a:lnTo>
                  <a:pt x="849046" y="2839380"/>
                </a:lnTo>
                <a:lnTo>
                  <a:pt x="813163" y="2838134"/>
                </a:lnTo>
                <a:lnTo>
                  <a:pt x="742563" y="2828319"/>
                </a:lnTo>
                <a:lnTo>
                  <a:pt x="673715" y="2809065"/>
                </a:lnTo>
                <a:lnTo>
                  <a:pt x="606855" y="2780768"/>
                </a:lnTo>
                <a:lnTo>
                  <a:pt x="542218" y="2743821"/>
                </a:lnTo>
                <a:lnTo>
                  <a:pt x="510807" y="2722227"/>
                </a:lnTo>
                <a:lnTo>
                  <a:pt x="480041" y="2698619"/>
                </a:lnTo>
                <a:lnTo>
                  <a:pt x="449949" y="2673045"/>
                </a:lnTo>
                <a:lnTo>
                  <a:pt x="420560" y="2645556"/>
                </a:lnTo>
                <a:lnTo>
                  <a:pt x="391905" y="2616199"/>
                </a:lnTo>
                <a:lnTo>
                  <a:pt x="364011" y="2585026"/>
                </a:lnTo>
                <a:lnTo>
                  <a:pt x="336910" y="2552084"/>
                </a:lnTo>
                <a:lnTo>
                  <a:pt x="310630" y="2517423"/>
                </a:lnTo>
                <a:lnTo>
                  <a:pt x="285201" y="2481093"/>
                </a:lnTo>
                <a:lnTo>
                  <a:pt x="260652" y="2443142"/>
                </a:lnTo>
                <a:lnTo>
                  <a:pt x="237013" y="2403621"/>
                </a:lnTo>
                <a:lnTo>
                  <a:pt x="214314" y="2362577"/>
                </a:lnTo>
                <a:lnTo>
                  <a:pt x="192584" y="2320061"/>
                </a:lnTo>
                <a:lnTo>
                  <a:pt x="171852" y="2276122"/>
                </a:lnTo>
                <a:lnTo>
                  <a:pt x="152148" y="2230809"/>
                </a:lnTo>
                <a:lnTo>
                  <a:pt x="133501" y="2184172"/>
                </a:lnTo>
                <a:lnTo>
                  <a:pt x="115941" y="2136259"/>
                </a:lnTo>
                <a:lnTo>
                  <a:pt x="99498" y="2087119"/>
                </a:lnTo>
                <a:lnTo>
                  <a:pt x="84201" y="2036803"/>
                </a:lnTo>
                <a:lnTo>
                  <a:pt x="70079" y="1985360"/>
                </a:lnTo>
                <a:lnTo>
                  <a:pt x="57162" y="1932838"/>
                </a:lnTo>
                <a:lnTo>
                  <a:pt x="45480" y="1879287"/>
                </a:lnTo>
                <a:lnTo>
                  <a:pt x="35061" y="1824757"/>
                </a:lnTo>
                <a:lnTo>
                  <a:pt x="25936" y="1769296"/>
                </a:lnTo>
                <a:lnTo>
                  <a:pt x="18134" y="1712954"/>
                </a:lnTo>
                <a:lnTo>
                  <a:pt x="11684" y="1655780"/>
                </a:lnTo>
                <a:lnTo>
                  <a:pt x="6616" y="1597824"/>
                </a:lnTo>
                <a:lnTo>
                  <a:pt x="2960" y="1539134"/>
                </a:lnTo>
                <a:lnTo>
                  <a:pt x="745" y="1479760"/>
                </a:lnTo>
                <a:lnTo>
                  <a:pt x="0" y="1419751"/>
                </a:lnTo>
                <a:close/>
              </a:path>
            </a:pathLst>
          </a:custGeom>
          <a:ln w="14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6ADE11B4-7838-43B9-89D1-C3E8AD40463A}"/>
              </a:ext>
            </a:extLst>
          </p:cNvPr>
          <p:cNvSpPr/>
          <p:nvPr/>
        </p:nvSpPr>
        <p:spPr>
          <a:xfrm>
            <a:off x="6301600" y="2823485"/>
            <a:ext cx="694074" cy="335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A6A04330-3E5A-42D3-9CE3-86EFF4B85954}"/>
              </a:ext>
            </a:extLst>
          </p:cNvPr>
          <p:cNvSpPr txBox="1"/>
          <p:nvPr/>
        </p:nvSpPr>
        <p:spPr>
          <a:xfrm>
            <a:off x="6417012" y="2844256"/>
            <a:ext cx="462094" cy="230706"/>
          </a:xfrm>
          <a:prstGeom prst="rect">
            <a:avLst/>
          </a:prstGeom>
        </p:spPr>
        <p:txBody>
          <a:bodyPr vert="horz" wrap="square" lIns="0" tIns="10797" rIns="0" bIns="0" rtlCol="0">
            <a:spAutoFit/>
          </a:bodyPr>
          <a:lstStyle/>
          <a:p>
            <a:pPr algn="ctr">
              <a:spcBef>
                <a:spcPts val="85"/>
              </a:spcBef>
            </a:pPr>
            <a:r>
              <a:rPr sz="714" spc="17" dirty="0">
                <a:latin typeface="Calibri"/>
                <a:cs typeface="Calibri"/>
              </a:rPr>
              <a:t>ERI</a:t>
            </a:r>
            <a:endParaRPr sz="714">
              <a:latin typeface="Calibri"/>
              <a:cs typeface="Calibri"/>
            </a:endParaRPr>
          </a:p>
          <a:p>
            <a:pPr algn="ctr">
              <a:spcBef>
                <a:spcPts val="41"/>
              </a:spcBef>
            </a:pPr>
            <a:r>
              <a:rPr sz="714" spc="17" dirty="0">
                <a:latin typeface="Calibri"/>
                <a:cs typeface="Calibri"/>
              </a:rPr>
              <a:t>KULTTUURI</a:t>
            </a:r>
            <a:endParaRPr sz="714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03338987-BB6B-4B32-87DD-33C2B451ABE8}"/>
              </a:ext>
            </a:extLst>
          </p:cNvPr>
          <p:cNvSpPr/>
          <p:nvPr/>
        </p:nvSpPr>
        <p:spPr>
          <a:xfrm>
            <a:off x="6128654" y="3159084"/>
            <a:ext cx="1039928" cy="1427310"/>
          </a:xfrm>
          <a:custGeom>
            <a:avLst/>
            <a:gdLst/>
            <a:ahLst/>
            <a:cxnLst/>
            <a:rect l="l" t="t" r="r" b="b"/>
            <a:pathLst>
              <a:path w="1529079" h="2098675">
                <a:moveTo>
                  <a:pt x="764424" y="0"/>
                </a:moveTo>
                <a:lnTo>
                  <a:pt x="723832" y="1454"/>
                </a:lnTo>
                <a:lnTo>
                  <a:pt x="683791" y="5768"/>
                </a:lnTo>
                <a:lnTo>
                  <a:pt x="644354" y="12869"/>
                </a:lnTo>
                <a:lnTo>
                  <a:pt x="605574" y="22686"/>
                </a:lnTo>
                <a:lnTo>
                  <a:pt x="567504" y="35145"/>
                </a:lnTo>
                <a:lnTo>
                  <a:pt x="530196" y="50174"/>
                </a:lnTo>
                <a:lnTo>
                  <a:pt x="493704" y="67701"/>
                </a:lnTo>
                <a:lnTo>
                  <a:pt x="458080" y="87652"/>
                </a:lnTo>
                <a:lnTo>
                  <a:pt x="423378" y="109956"/>
                </a:lnTo>
                <a:lnTo>
                  <a:pt x="389649" y="134540"/>
                </a:lnTo>
                <a:lnTo>
                  <a:pt x="356948" y="161331"/>
                </a:lnTo>
                <a:lnTo>
                  <a:pt x="325326" y="190258"/>
                </a:lnTo>
                <a:lnTo>
                  <a:pt x="294837" y="221247"/>
                </a:lnTo>
                <a:lnTo>
                  <a:pt x="265534" y="254225"/>
                </a:lnTo>
                <a:lnTo>
                  <a:pt x="237469" y="289122"/>
                </a:lnTo>
                <a:lnTo>
                  <a:pt x="210696" y="325863"/>
                </a:lnTo>
                <a:lnTo>
                  <a:pt x="185266" y="364377"/>
                </a:lnTo>
                <a:lnTo>
                  <a:pt x="161234" y="404590"/>
                </a:lnTo>
                <a:lnTo>
                  <a:pt x="138652" y="446431"/>
                </a:lnTo>
                <a:lnTo>
                  <a:pt x="117572" y="489827"/>
                </a:lnTo>
                <a:lnTo>
                  <a:pt x="98048" y="534706"/>
                </a:lnTo>
                <a:lnTo>
                  <a:pt x="80132" y="580995"/>
                </a:lnTo>
                <a:lnTo>
                  <a:pt x="63878" y="628621"/>
                </a:lnTo>
                <a:lnTo>
                  <a:pt x="49338" y="677512"/>
                </a:lnTo>
                <a:lnTo>
                  <a:pt x="36566" y="727595"/>
                </a:lnTo>
                <a:lnTo>
                  <a:pt x="25613" y="778798"/>
                </a:lnTo>
                <a:lnTo>
                  <a:pt x="16533" y="831049"/>
                </a:lnTo>
                <a:lnTo>
                  <a:pt x="9379" y="884275"/>
                </a:lnTo>
                <a:lnTo>
                  <a:pt x="4203" y="938403"/>
                </a:lnTo>
                <a:lnTo>
                  <a:pt x="1059" y="993362"/>
                </a:lnTo>
                <a:lnTo>
                  <a:pt x="0" y="1049077"/>
                </a:lnTo>
                <a:lnTo>
                  <a:pt x="1059" y="1104793"/>
                </a:lnTo>
                <a:lnTo>
                  <a:pt x="4203" y="1159751"/>
                </a:lnTo>
                <a:lnTo>
                  <a:pt x="9379" y="1213880"/>
                </a:lnTo>
                <a:lnTo>
                  <a:pt x="16533" y="1267106"/>
                </a:lnTo>
                <a:lnTo>
                  <a:pt x="25613" y="1319357"/>
                </a:lnTo>
                <a:lnTo>
                  <a:pt x="36566" y="1370561"/>
                </a:lnTo>
                <a:lnTo>
                  <a:pt x="49338" y="1420645"/>
                </a:lnTo>
                <a:lnTo>
                  <a:pt x="63878" y="1469536"/>
                </a:lnTo>
                <a:lnTo>
                  <a:pt x="80132" y="1517163"/>
                </a:lnTo>
                <a:lnTo>
                  <a:pt x="98048" y="1563452"/>
                </a:lnTo>
                <a:lnTo>
                  <a:pt x="117572" y="1608331"/>
                </a:lnTo>
                <a:lnTo>
                  <a:pt x="138652" y="1651728"/>
                </a:lnTo>
                <a:lnTo>
                  <a:pt x="161234" y="1693569"/>
                </a:lnTo>
                <a:lnTo>
                  <a:pt x="185266" y="1733784"/>
                </a:lnTo>
                <a:lnTo>
                  <a:pt x="210696" y="1772298"/>
                </a:lnTo>
                <a:lnTo>
                  <a:pt x="237469" y="1809040"/>
                </a:lnTo>
                <a:lnTo>
                  <a:pt x="265534" y="1843937"/>
                </a:lnTo>
                <a:lnTo>
                  <a:pt x="294837" y="1876916"/>
                </a:lnTo>
                <a:lnTo>
                  <a:pt x="325326" y="1907906"/>
                </a:lnTo>
                <a:lnTo>
                  <a:pt x="356948" y="1936833"/>
                </a:lnTo>
                <a:lnTo>
                  <a:pt x="389649" y="1963625"/>
                </a:lnTo>
                <a:lnTo>
                  <a:pt x="423378" y="1988209"/>
                </a:lnTo>
                <a:lnTo>
                  <a:pt x="458080" y="2010514"/>
                </a:lnTo>
                <a:lnTo>
                  <a:pt x="493704" y="2030466"/>
                </a:lnTo>
                <a:lnTo>
                  <a:pt x="530196" y="2047993"/>
                </a:lnTo>
                <a:lnTo>
                  <a:pt x="567504" y="2063022"/>
                </a:lnTo>
                <a:lnTo>
                  <a:pt x="605574" y="2075482"/>
                </a:lnTo>
                <a:lnTo>
                  <a:pt x="644354" y="2085298"/>
                </a:lnTo>
                <a:lnTo>
                  <a:pt x="683791" y="2092400"/>
                </a:lnTo>
                <a:lnTo>
                  <a:pt x="723832" y="2096715"/>
                </a:lnTo>
                <a:lnTo>
                  <a:pt x="764424" y="2098169"/>
                </a:lnTo>
                <a:lnTo>
                  <a:pt x="805003" y="2096715"/>
                </a:lnTo>
                <a:lnTo>
                  <a:pt x="845031" y="2092400"/>
                </a:lnTo>
                <a:lnTo>
                  <a:pt x="884457" y="2085298"/>
                </a:lnTo>
                <a:lnTo>
                  <a:pt x="923226" y="2075482"/>
                </a:lnTo>
                <a:lnTo>
                  <a:pt x="961286" y="2063022"/>
                </a:lnTo>
                <a:lnTo>
                  <a:pt x="998585" y="2047993"/>
                </a:lnTo>
                <a:lnTo>
                  <a:pt x="1035068" y="2030466"/>
                </a:lnTo>
                <a:lnTo>
                  <a:pt x="1070684" y="2010514"/>
                </a:lnTo>
                <a:lnTo>
                  <a:pt x="1105379" y="1988209"/>
                </a:lnTo>
                <a:lnTo>
                  <a:pt x="1139101" y="1963625"/>
                </a:lnTo>
                <a:lnTo>
                  <a:pt x="1171797" y="1936833"/>
                </a:lnTo>
                <a:lnTo>
                  <a:pt x="1203413" y="1907906"/>
                </a:lnTo>
                <a:lnTo>
                  <a:pt x="1233897" y="1876916"/>
                </a:lnTo>
                <a:lnTo>
                  <a:pt x="1263196" y="1843937"/>
                </a:lnTo>
                <a:lnTo>
                  <a:pt x="1291257" y="1809040"/>
                </a:lnTo>
                <a:lnTo>
                  <a:pt x="1318027" y="1772298"/>
                </a:lnTo>
                <a:lnTo>
                  <a:pt x="1343453" y="1733784"/>
                </a:lnTo>
                <a:lnTo>
                  <a:pt x="1367483" y="1693569"/>
                </a:lnTo>
                <a:lnTo>
                  <a:pt x="1390063" y="1651728"/>
                </a:lnTo>
                <a:lnTo>
                  <a:pt x="1411141" y="1608331"/>
                </a:lnTo>
                <a:lnTo>
                  <a:pt x="1430663" y="1563452"/>
                </a:lnTo>
                <a:lnTo>
                  <a:pt x="1448578" y="1517163"/>
                </a:lnTo>
                <a:lnTo>
                  <a:pt x="1464831" y="1469536"/>
                </a:lnTo>
                <a:lnTo>
                  <a:pt x="1479370" y="1420645"/>
                </a:lnTo>
                <a:lnTo>
                  <a:pt x="1492142" y="1370561"/>
                </a:lnTo>
                <a:lnTo>
                  <a:pt x="1503094" y="1319357"/>
                </a:lnTo>
                <a:lnTo>
                  <a:pt x="1512174" y="1267106"/>
                </a:lnTo>
                <a:lnTo>
                  <a:pt x="1519328" y="1213880"/>
                </a:lnTo>
                <a:lnTo>
                  <a:pt x="1524503" y="1159751"/>
                </a:lnTo>
                <a:lnTo>
                  <a:pt x="1527647" y="1104793"/>
                </a:lnTo>
                <a:lnTo>
                  <a:pt x="1528707" y="1049077"/>
                </a:lnTo>
                <a:lnTo>
                  <a:pt x="1527647" y="993362"/>
                </a:lnTo>
                <a:lnTo>
                  <a:pt x="1524503" y="938403"/>
                </a:lnTo>
                <a:lnTo>
                  <a:pt x="1519328" y="884275"/>
                </a:lnTo>
                <a:lnTo>
                  <a:pt x="1512174" y="831049"/>
                </a:lnTo>
                <a:lnTo>
                  <a:pt x="1503094" y="778798"/>
                </a:lnTo>
                <a:lnTo>
                  <a:pt x="1492142" y="727595"/>
                </a:lnTo>
                <a:lnTo>
                  <a:pt x="1479370" y="677512"/>
                </a:lnTo>
                <a:lnTo>
                  <a:pt x="1464831" y="628621"/>
                </a:lnTo>
                <a:lnTo>
                  <a:pt x="1448578" y="580995"/>
                </a:lnTo>
                <a:lnTo>
                  <a:pt x="1430663" y="534706"/>
                </a:lnTo>
                <a:lnTo>
                  <a:pt x="1411141" y="489827"/>
                </a:lnTo>
                <a:lnTo>
                  <a:pt x="1390063" y="446431"/>
                </a:lnTo>
                <a:lnTo>
                  <a:pt x="1367483" y="404590"/>
                </a:lnTo>
                <a:lnTo>
                  <a:pt x="1343453" y="364377"/>
                </a:lnTo>
                <a:lnTo>
                  <a:pt x="1318027" y="325863"/>
                </a:lnTo>
                <a:lnTo>
                  <a:pt x="1291257" y="289122"/>
                </a:lnTo>
                <a:lnTo>
                  <a:pt x="1263196" y="254225"/>
                </a:lnTo>
                <a:lnTo>
                  <a:pt x="1233897" y="221247"/>
                </a:lnTo>
                <a:lnTo>
                  <a:pt x="1203413" y="190258"/>
                </a:lnTo>
                <a:lnTo>
                  <a:pt x="1171797" y="161331"/>
                </a:lnTo>
                <a:lnTo>
                  <a:pt x="1139101" y="134540"/>
                </a:lnTo>
                <a:lnTo>
                  <a:pt x="1105379" y="109956"/>
                </a:lnTo>
                <a:lnTo>
                  <a:pt x="1070684" y="87652"/>
                </a:lnTo>
                <a:lnTo>
                  <a:pt x="1035068" y="67701"/>
                </a:lnTo>
                <a:lnTo>
                  <a:pt x="998585" y="50174"/>
                </a:lnTo>
                <a:lnTo>
                  <a:pt x="961286" y="35145"/>
                </a:lnTo>
                <a:lnTo>
                  <a:pt x="923226" y="22686"/>
                </a:lnTo>
                <a:lnTo>
                  <a:pt x="884457" y="12869"/>
                </a:lnTo>
                <a:lnTo>
                  <a:pt x="845031" y="5768"/>
                </a:lnTo>
                <a:lnTo>
                  <a:pt x="805003" y="1454"/>
                </a:lnTo>
                <a:lnTo>
                  <a:pt x="764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E587C2F6-8700-4853-B2E5-0B13D7DC0AEB}"/>
              </a:ext>
            </a:extLst>
          </p:cNvPr>
          <p:cNvSpPr/>
          <p:nvPr/>
        </p:nvSpPr>
        <p:spPr>
          <a:xfrm>
            <a:off x="6128654" y="3159084"/>
            <a:ext cx="1039928" cy="1427310"/>
          </a:xfrm>
          <a:custGeom>
            <a:avLst/>
            <a:gdLst/>
            <a:ahLst/>
            <a:cxnLst/>
            <a:rect l="l" t="t" r="r" b="b"/>
            <a:pathLst>
              <a:path w="1529079" h="2098675">
                <a:moveTo>
                  <a:pt x="0" y="1049077"/>
                </a:moveTo>
                <a:lnTo>
                  <a:pt x="1059" y="993362"/>
                </a:lnTo>
                <a:lnTo>
                  <a:pt x="4203" y="938403"/>
                </a:lnTo>
                <a:lnTo>
                  <a:pt x="9379" y="884275"/>
                </a:lnTo>
                <a:lnTo>
                  <a:pt x="16533" y="831049"/>
                </a:lnTo>
                <a:lnTo>
                  <a:pt x="25613" y="778798"/>
                </a:lnTo>
                <a:lnTo>
                  <a:pt x="36566" y="727595"/>
                </a:lnTo>
                <a:lnTo>
                  <a:pt x="49338" y="677512"/>
                </a:lnTo>
                <a:lnTo>
                  <a:pt x="63878" y="628621"/>
                </a:lnTo>
                <a:lnTo>
                  <a:pt x="80132" y="580995"/>
                </a:lnTo>
                <a:lnTo>
                  <a:pt x="98048" y="534706"/>
                </a:lnTo>
                <a:lnTo>
                  <a:pt x="117572" y="489827"/>
                </a:lnTo>
                <a:lnTo>
                  <a:pt x="138652" y="446431"/>
                </a:lnTo>
                <a:lnTo>
                  <a:pt x="161234" y="404590"/>
                </a:lnTo>
                <a:lnTo>
                  <a:pt x="185266" y="364377"/>
                </a:lnTo>
                <a:lnTo>
                  <a:pt x="210696" y="325863"/>
                </a:lnTo>
                <a:lnTo>
                  <a:pt x="237469" y="289122"/>
                </a:lnTo>
                <a:lnTo>
                  <a:pt x="265534" y="254225"/>
                </a:lnTo>
                <a:lnTo>
                  <a:pt x="294837" y="221247"/>
                </a:lnTo>
                <a:lnTo>
                  <a:pt x="325326" y="190258"/>
                </a:lnTo>
                <a:lnTo>
                  <a:pt x="356948" y="161331"/>
                </a:lnTo>
                <a:lnTo>
                  <a:pt x="389649" y="134540"/>
                </a:lnTo>
                <a:lnTo>
                  <a:pt x="423378" y="109956"/>
                </a:lnTo>
                <a:lnTo>
                  <a:pt x="458080" y="87652"/>
                </a:lnTo>
                <a:lnTo>
                  <a:pt x="493704" y="67701"/>
                </a:lnTo>
                <a:lnTo>
                  <a:pt x="530196" y="50174"/>
                </a:lnTo>
                <a:lnTo>
                  <a:pt x="567504" y="35145"/>
                </a:lnTo>
                <a:lnTo>
                  <a:pt x="605574" y="22686"/>
                </a:lnTo>
                <a:lnTo>
                  <a:pt x="644354" y="12869"/>
                </a:lnTo>
                <a:lnTo>
                  <a:pt x="683791" y="5768"/>
                </a:lnTo>
                <a:lnTo>
                  <a:pt x="723832" y="1454"/>
                </a:lnTo>
                <a:lnTo>
                  <a:pt x="764424" y="0"/>
                </a:lnTo>
                <a:lnTo>
                  <a:pt x="805003" y="1454"/>
                </a:lnTo>
                <a:lnTo>
                  <a:pt x="845031" y="5768"/>
                </a:lnTo>
                <a:lnTo>
                  <a:pt x="884457" y="12869"/>
                </a:lnTo>
                <a:lnTo>
                  <a:pt x="923226" y="22686"/>
                </a:lnTo>
                <a:lnTo>
                  <a:pt x="961286" y="35145"/>
                </a:lnTo>
                <a:lnTo>
                  <a:pt x="998585" y="50174"/>
                </a:lnTo>
                <a:lnTo>
                  <a:pt x="1035068" y="67701"/>
                </a:lnTo>
                <a:lnTo>
                  <a:pt x="1070684" y="87652"/>
                </a:lnTo>
                <a:lnTo>
                  <a:pt x="1105379" y="109956"/>
                </a:lnTo>
                <a:lnTo>
                  <a:pt x="1139101" y="134540"/>
                </a:lnTo>
                <a:lnTo>
                  <a:pt x="1171797" y="161331"/>
                </a:lnTo>
                <a:lnTo>
                  <a:pt x="1203413" y="190258"/>
                </a:lnTo>
                <a:lnTo>
                  <a:pt x="1233897" y="221247"/>
                </a:lnTo>
                <a:lnTo>
                  <a:pt x="1263196" y="254225"/>
                </a:lnTo>
                <a:lnTo>
                  <a:pt x="1291257" y="289122"/>
                </a:lnTo>
                <a:lnTo>
                  <a:pt x="1318027" y="325863"/>
                </a:lnTo>
                <a:lnTo>
                  <a:pt x="1343453" y="364377"/>
                </a:lnTo>
                <a:lnTo>
                  <a:pt x="1367483" y="404590"/>
                </a:lnTo>
                <a:lnTo>
                  <a:pt x="1390063" y="446431"/>
                </a:lnTo>
                <a:lnTo>
                  <a:pt x="1411141" y="489827"/>
                </a:lnTo>
                <a:lnTo>
                  <a:pt x="1430663" y="534706"/>
                </a:lnTo>
                <a:lnTo>
                  <a:pt x="1448578" y="580995"/>
                </a:lnTo>
                <a:lnTo>
                  <a:pt x="1464831" y="628621"/>
                </a:lnTo>
                <a:lnTo>
                  <a:pt x="1479370" y="677512"/>
                </a:lnTo>
                <a:lnTo>
                  <a:pt x="1492142" y="727595"/>
                </a:lnTo>
                <a:lnTo>
                  <a:pt x="1503094" y="778798"/>
                </a:lnTo>
                <a:lnTo>
                  <a:pt x="1512174" y="831049"/>
                </a:lnTo>
                <a:lnTo>
                  <a:pt x="1519328" y="884275"/>
                </a:lnTo>
                <a:lnTo>
                  <a:pt x="1524503" y="938403"/>
                </a:lnTo>
                <a:lnTo>
                  <a:pt x="1527647" y="993362"/>
                </a:lnTo>
                <a:lnTo>
                  <a:pt x="1528707" y="1049077"/>
                </a:lnTo>
                <a:lnTo>
                  <a:pt x="1527647" y="1104793"/>
                </a:lnTo>
                <a:lnTo>
                  <a:pt x="1524503" y="1159751"/>
                </a:lnTo>
                <a:lnTo>
                  <a:pt x="1519328" y="1213880"/>
                </a:lnTo>
                <a:lnTo>
                  <a:pt x="1512174" y="1267106"/>
                </a:lnTo>
                <a:lnTo>
                  <a:pt x="1503094" y="1319357"/>
                </a:lnTo>
                <a:lnTo>
                  <a:pt x="1492142" y="1370561"/>
                </a:lnTo>
                <a:lnTo>
                  <a:pt x="1479370" y="1420645"/>
                </a:lnTo>
                <a:lnTo>
                  <a:pt x="1464831" y="1469536"/>
                </a:lnTo>
                <a:lnTo>
                  <a:pt x="1448578" y="1517163"/>
                </a:lnTo>
                <a:lnTo>
                  <a:pt x="1430663" y="1563452"/>
                </a:lnTo>
                <a:lnTo>
                  <a:pt x="1411141" y="1608331"/>
                </a:lnTo>
                <a:lnTo>
                  <a:pt x="1390063" y="1651728"/>
                </a:lnTo>
                <a:lnTo>
                  <a:pt x="1367483" y="1693569"/>
                </a:lnTo>
                <a:lnTo>
                  <a:pt x="1343453" y="1733784"/>
                </a:lnTo>
                <a:lnTo>
                  <a:pt x="1318027" y="1772298"/>
                </a:lnTo>
                <a:lnTo>
                  <a:pt x="1291257" y="1809040"/>
                </a:lnTo>
                <a:lnTo>
                  <a:pt x="1263196" y="1843937"/>
                </a:lnTo>
                <a:lnTo>
                  <a:pt x="1233897" y="1876916"/>
                </a:lnTo>
                <a:lnTo>
                  <a:pt x="1203413" y="1907906"/>
                </a:lnTo>
                <a:lnTo>
                  <a:pt x="1171797" y="1936833"/>
                </a:lnTo>
                <a:lnTo>
                  <a:pt x="1139101" y="1963625"/>
                </a:lnTo>
                <a:lnTo>
                  <a:pt x="1105379" y="1988209"/>
                </a:lnTo>
                <a:lnTo>
                  <a:pt x="1070684" y="2010514"/>
                </a:lnTo>
                <a:lnTo>
                  <a:pt x="1035068" y="2030466"/>
                </a:lnTo>
                <a:lnTo>
                  <a:pt x="998585" y="2047993"/>
                </a:lnTo>
                <a:lnTo>
                  <a:pt x="961286" y="2063022"/>
                </a:lnTo>
                <a:lnTo>
                  <a:pt x="923226" y="2075482"/>
                </a:lnTo>
                <a:lnTo>
                  <a:pt x="884457" y="2085298"/>
                </a:lnTo>
                <a:lnTo>
                  <a:pt x="845031" y="2092400"/>
                </a:lnTo>
                <a:lnTo>
                  <a:pt x="805003" y="2096714"/>
                </a:lnTo>
                <a:lnTo>
                  <a:pt x="764424" y="2098169"/>
                </a:lnTo>
                <a:lnTo>
                  <a:pt x="723832" y="2096714"/>
                </a:lnTo>
                <a:lnTo>
                  <a:pt x="683791" y="2092400"/>
                </a:lnTo>
                <a:lnTo>
                  <a:pt x="644354" y="2085298"/>
                </a:lnTo>
                <a:lnTo>
                  <a:pt x="605574" y="2075482"/>
                </a:lnTo>
                <a:lnTo>
                  <a:pt x="567504" y="2063022"/>
                </a:lnTo>
                <a:lnTo>
                  <a:pt x="530196" y="2047993"/>
                </a:lnTo>
                <a:lnTo>
                  <a:pt x="493704" y="2030466"/>
                </a:lnTo>
                <a:lnTo>
                  <a:pt x="458080" y="2010514"/>
                </a:lnTo>
                <a:lnTo>
                  <a:pt x="423378" y="1988209"/>
                </a:lnTo>
                <a:lnTo>
                  <a:pt x="389649" y="1963625"/>
                </a:lnTo>
                <a:lnTo>
                  <a:pt x="356948" y="1936833"/>
                </a:lnTo>
                <a:lnTo>
                  <a:pt x="325326" y="1907906"/>
                </a:lnTo>
                <a:lnTo>
                  <a:pt x="294837" y="1876916"/>
                </a:lnTo>
                <a:lnTo>
                  <a:pt x="265534" y="1843937"/>
                </a:lnTo>
                <a:lnTo>
                  <a:pt x="237469" y="1809040"/>
                </a:lnTo>
                <a:lnTo>
                  <a:pt x="210696" y="1772298"/>
                </a:lnTo>
                <a:lnTo>
                  <a:pt x="185266" y="1733784"/>
                </a:lnTo>
                <a:lnTo>
                  <a:pt x="161234" y="1693569"/>
                </a:lnTo>
                <a:lnTo>
                  <a:pt x="138652" y="1651728"/>
                </a:lnTo>
                <a:lnTo>
                  <a:pt x="117572" y="1608331"/>
                </a:lnTo>
                <a:lnTo>
                  <a:pt x="98048" y="1563452"/>
                </a:lnTo>
                <a:lnTo>
                  <a:pt x="80132" y="1517163"/>
                </a:lnTo>
                <a:lnTo>
                  <a:pt x="63878" y="1469536"/>
                </a:lnTo>
                <a:lnTo>
                  <a:pt x="49338" y="1420645"/>
                </a:lnTo>
                <a:lnTo>
                  <a:pt x="36566" y="1370561"/>
                </a:lnTo>
                <a:lnTo>
                  <a:pt x="25613" y="1319357"/>
                </a:lnTo>
                <a:lnTo>
                  <a:pt x="16533" y="1267106"/>
                </a:lnTo>
                <a:lnTo>
                  <a:pt x="9379" y="1213880"/>
                </a:lnTo>
                <a:lnTo>
                  <a:pt x="4203" y="1159751"/>
                </a:lnTo>
                <a:lnTo>
                  <a:pt x="1059" y="1104793"/>
                </a:lnTo>
                <a:lnTo>
                  <a:pt x="0" y="1049077"/>
                </a:lnTo>
                <a:close/>
              </a:path>
            </a:pathLst>
          </a:custGeom>
          <a:ln w="13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FF31BF59-A160-4BB2-8D2D-75AD7194F94A}"/>
              </a:ext>
            </a:extLst>
          </p:cNvPr>
          <p:cNvSpPr/>
          <p:nvPr/>
        </p:nvSpPr>
        <p:spPr>
          <a:xfrm>
            <a:off x="6359817" y="3326930"/>
            <a:ext cx="635859" cy="335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1175724F-4C8A-42B5-BEAD-DF765F98C835}"/>
              </a:ext>
            </a:extLst>
          </p:cNvPr>
          <p:cNvSpPr txBox="1"/>
          <p:nvPr/>
        </p:nvSpPr>
        <p:spPr>
          <a:xfrm>
            <a:off x="6420477" y="3348075"/>
            <a:ext cx="408543" cy="120804"/>
          </a:xfrm>
          <a:prstGeom prst="rect">
            <a:avLst/>
          </a:prstGeom>
        </p:spPr>
        <p:txBody>
          <a:bodyPr vert="horz" wrap="square" lIns="0" tIns="10797" rIns="0" bIns="0" rtlCol="0">
            <a:spAutoFit/>
          </a:bodyPr>
          <a:lstStyle/>
          <a:p>
            <a:pPr marL="8637">
              <a:spcBef>
                <a:spcPts val="85"/>
              </a:spcBef>
            </a:pPr>
            <a:r>
              <a:rPr sz="714" spc="17" dirty="0">
                <a:latin typeface="Calibri"/>
                <a:cs typeface="Calibri"/>
              </a:rPr>
              <a:t>USKO</a:t>
            </a:r>
            <a:r>
              <a:rPr sz="714" spc="31" dirty="0">
                <a:latin typeface="Calibri"/>
                <a:cs typeface="Calibri"/>
              </a:rPr>
              <a:t>N</a:t>
            </a:r>
            <a:r>
              <a:rPr sz="714" spc="10" dirty="0">
                <a:latin typeface="Calibri"/>
                <a:cs typeface="Calibri"/>
              </a:rPr>
              <a:t>T</a:t>
            </a:r>
            <a:r>
              <a:rPr sz="714" spc="20" dirty="0">
                <a:latin typeface="Calibri"/>
                <a:cs typeface="Calibri"/>
              </a:rPr>
              <a:t>O</a:t>
            </a:r>
            <a:endParaRPr sz="714">
              <a:latin typeface="Calibri"/>
              <a:cs typeface="Calibri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4D553C20-C083-4EB5-8462-00C08EB2CBB1}"/>
              </a:ext>
            </a:extLst>
          </p:cNvPr>
          <p:cNvSpPr/>
          <p:nvPr/>
        </p:nvSpPr>
        <p:spPr>
          <a:xfrm>
            <a:off x="6244623" y="3494652"/>
            <a:ext cx="808449" cy="1091752"/>
          </a:xfrm>
          <a:custGeom>
            <a:avLst/>
            <a:gdLst/>
            <a:ahLst/>
            <a:cxnLst/>
            <a:rect l="l" t="t" r="r" b="b"/>
            <a:pathLst>
              <a:path w="1188720" h="1605279">
                <a:moveTo>
                  <a:pt x="594332" y="0"/>
                </a:moveTo>
                <a:lnTo>
                  <a:pt x="553634" y="1851"/>
                </a:lnTo>
                <a:lnTo>
                  <a:pt x="513672" y="7325"/>
                </a:lnTo>
                <a:lnTo>
                  <a:pt x="474537" y="16303"/>
                </a:lnTo>
                <a:lnTo>
                  <a:pt x="436315" y="28665"/>
                </a:lnTo>
                <a:lnTo>
                  <a:pt x="399095" y="44291"/>
                </a:lnTo>
                <a:lnTo>
                  <a:pt x="362967" y="63062"/>
                </a:lnTo>
                <a:lnTo>
                  <a:pt x="328017" y="84859"/>
                </a:lnTo>
                <a:lnTo>
                  <a:pt x="294335" y="109561"/>
                </a:lnTo>
                <a:lnTo>
                  <a:pt x="262010" y="137049"/>
                </a:lnTo>
                <a:lnTo>
                  <a:pt x="231129" y="167203"/>
                </a:lnTo>
                <a:lnTo>
                  <a:pt x="201781" y="199905"/>
                </a:lnTo>
                <a:lnTo>
                  <a:pt x="174054" y="235034"/>
                </a:lnTo>
                <a:lnTo>
                  <a:pt x="148037" y="272471"/>
                </a:lnTo>
                <a:lnTo>
                  <a:pt x="123819" y="312096"/>
                </a:lnTo>
                <a:lnTo>
                  <a:pt x="101487" y="353790"/>
                </a:lnTo>
                <a:lnTo>
                  <a:pt x="81131" y="397433"/>
                </a:lnTo>
                <a:lnTo>
                  <a:pt x="62838" y="442906"/>
                </a:lnTo>
                <a:lnTo>
                  <a:pt x="46697" y="490089"/>
                </a:lnTo>
                <a:lnTo>
                  <a:pt x="32797" y="538862"/>
                </a:lnTo>
                <a:lnTo>
                  <a:pt x="21226" y="589106"/>
                </a:lnTo>
                <a:lnTo>
                  <a:pt x="12072" y="640701"/>
                </a:lnTo>
                <a:lnTo>
                  <a:pt x="5424" y="693528"/>
                </a:lnTo>
                <a:lnTo>
                  <a:pt x="1370" y="747468"/>
                </a:lnTo>
                <a:lnTo>
                  <a:pt x="0" y="802400"/>
                </a:lnTo>
                <a:lnTo>
                  <a:pt x="1370" y="857333"/>
                </a:lnTo>
                <a:lnTo>
                  <a:pt x="5424" y="911274"/>
                </a:lnTo>
                <a:lnTo>
                  <a:pt x="12072" y="964101"/>
                </a:lnTo>
                <a:lnTo>
                  <a:pt x="21226" y="1015696"/>
                </a:lnTo>
                <a:lnTo>
                  <a:pt x="32797" y="1065939"/>
                </a:lnTo>
                <a:lnTo>
                  <a:pt x="46697" y="1114711"/>
                </a:lnTo>
                <a:lnTo>
                  <a:pt x="62838" y="1161892"/>
                </a:lnTo>
                <a:lnTo>
                  <a:pt x="81131" y="1207362"/>
                </a:lnTo>
                <a:lnTo>
                  <a:pt x="101487" y="1251003"/>
                </a:lnTo>
                <a:lnTo>
                  <a:pt x="123819" y="1292694"/>
                </a:lnTo>
                <a:lnTo>
                  <a:pt x="148037" y="1332317"/>
                </a:lnTo>
                <a:lnTo>
                  <a:pt x="174054" y="1369751"/>
                </a:lnTo>
                <a:lnTo>
                  <a:pt x="201781" y="1404877"/>
                </a:lnTo>
                <a:lnTo>
                  <a:pt x="231129" y="1437575"/>
                </a:lnTo>
                <a:lnTo>
                  <a:pt x="262010" y="1467727"/>
                </a:lnTo>
                <a:lnTo>
                  <a:pt x="294335" y="1495212"/>
                </a:lnTo>
                <a:lnTo>
                  <a:pt x="328017" y="1519911"/>
                </a:lnTo>
                <a:lnTo>
                  <a:pt x="362967" y="1541705"/>
                </a:lnTo>
                <a:lnTo>
                  <a:pt x="399095" y="1560473"/>
                </a:lnTo>
                <a:lnTo>
                  <a:pt x="436315" y="1576098"/>
                </a:lnTo>
                <a:lnTo>
                  <a:pt x="474537" y="1588458"/>
                </a:lnTo>
                <a:lnTo>
                  <a:pt x="513672" y="1597435"/>
                </a:lnTo>
                <a:lnTo>
                  <a:pt x="553634" y="1602908"/>
                </a:lnTo>
                <a:lnTo>
                  <a:pt x="594332" y="1604759"/>
                </a:lnTo>
                <a:lnTo>
                  <a:pt x="635030" y="1602908"/>
                </a:lnTo>
                <a:lnTo>
                  <a:pt x="674991" y="1597435"/>
                </a:lnTo>
                <a:lnTo>
                  <a:pt x="714127" y="1588458"/>
                </a:lnTo>
                <a:lnTo>
                  <a:pt x="752349" y="1576098"/>
                </a:lnTo>
                <a:lnTo>
                  <a:pt x="789568" y="1560473"/>
                </a:lnTo>
                <a:lnTo>
                  <a:pt x="825697" y="1541705"/>
                </a:lnTo>
                <a:lnTo>
                  <a:pt x="860646" y="1519911"/>
                </a:lnTo>
                <a:lnTo>
                  <a:pt x="894328" y="1495212"/>
                </a:lnTo>
                <a:lnTo>
                  <a:pt x="926654" y="1467727"/>
                </a:lnTo>
                <a:lnTo>
                  <a:pt x="957535" y="1437575"/>
                </a:lnTo>
                <a:lnTo>
                  <a:pt x="986883" y="1404877"/>
                </a:lnTo>
                <a:lnTo>
                  <a:pt x="1014610" y="1369751"/>
                </a:lnTo>
                <a:lnTo>
                  <a:pt x="1040626" y="1332317"/>
                </a:lnTo>
                <a:lnTo>
                  <a:pt x="1064845" y="1292694"/>
                </a:lnTo>
                <a:lnTo>
                  <a:pt x="1087176" y="1251003"/>
                </a:lnTo>
                <a:lnTo>
                  <a:pt x="1107533" y="1207362"/>
                </a:lnTo>
                <a:lnTo>
                  <a:pt x="1125826" y="1161892"/>
                </a:lnTo>
                <a:lnTo>
                  <a:pt x="1141966" y="1114711"/>
                </a:lnTo>
                <a:lnTo>
                  <a:pt x="1155867" y="1065939"/>
                </a:lnTo>
                <a:lnTo>
                  <a:pt x="1167438" y="1015696"/>
                </a:lnTo>
                <a:lnTo>
                  <a:pt x="1176592" y="964101"/>
                </a:lnTo>
                <a:lnTo>
                  <a:pt x="1183240" y="911274"/>
                </a:lnTo>
                <a:lnTo>
                  <a:pt x="1187293" y="857333"/>
                </a:lnTo>
                <a:lnTo>
                  <a:pt x="1188664" y="802400"/>
                </a:lnTo>
                <a:lnTo>
                  <a:pt x="1187293" y="747468"/>
                </a:lnTo>
                <a:lnTo>
                  <a:pt x="1183240" y="693528"/>
                </a:lnTo>
                <a:lnTo>
                  <a:pt x="1176592" y="640701"/>
                </a:lnTo>
                <a:lnTo>
                  <a:pt x="1167438" y="589106"/>
                </a:lnTo>
                <a:lnTo>
                  <a:pt x="1155867" y="538862"/>
                </a:lnTo>
                <a:lnTo>
                  <a:pt x="1141966" y="490089"/>
                </a:lnTo>
                <a:lnTo>
                  <a:pt x="1125826" y="442906"/>
                </a:lnTo>
                <a:lnTo>
                  <a:pt x="1107533" y="397433"/>
                </a:lnTo>
                <a:lnTo>
                  <a:pt x="1087176" y="353790"/>
                </a:lnTo>
                <a:lnTo>
                  <a:pt x="1064845" y="312096"/>
                </a:lnTo>
                <a:lnTo>
                  <a:pt x="1040626" y="272471"/>
                </a:lnTo>
                <a:lnTo>
                  <a:pt x="1014610" y="235034"/>
                </a:lnTo>
                <a:lnTo>
                  <a:pt x="986883" y="199905"/>
                </a:lnTo>
                <a:lnTo>
                  <a:pt x="957535" y="167203"/>
                </a:lnTo>
                <a:lnTo>
                  <a:pt x="926654" y="137049"/>
                </a:lnTo>
                <a:lnTo>
                  <a:pt x="894328" y="109561"/>
                </a:lnTo>
                <a:lnTo>
                  <a:pt x="860646" y="84859"/>
                </a:lnTo>
                <a:lnTo>
                  <a:pt x="825697" y="63062"/>
                </a:lnTo>
                <a:lnTo>
                  <a:pt x="789568" y="44291"/>
                </a:lnTo>
                <a:lnTo>
                  <a:pt x="752349" y="28665"/>
                </a:lnTo>
                <a:lnTo>
                  <a:pt x="714127" y="16303"/>
                </a:lnTo>
                <a:lnTo>
                  <a:pt x="674991" y="7325"/>
                </a:lnTo>
                <a:lnTo>
                  <a:pt x="635030" y="1851"/>
                </a:lnTo>
                <a:lnTo>
                  <a:pt x="594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1D4AA833-3831-48DC-BD81-57834ECC2AE7}"/>
              </a:ext>
            </a:extLst>
          </p:cNvPr>
          <p:cNvSpPr/>
          <p:nvPr/>
        </p:nvSpPr>
        <p:spPr>
          <a:xfrm>
            <a:off x="6244623" y="3494652"/>
            <a:ext cx="808449" cy="1091752"/>
          </a:xfrm>
          <a:custGeom>
            <a:avLst/>
            <a:gdLst/>
            <a:ahLst/>
            <a:cxnLst/>
            <a:rect l="l" t="t" r="r" b="b"/>
            <a:pathLst>
              <a:path w="1188720" h="1605279">
                <a:moveTo>
                  <a:pt x="0" y="802400"/>
                </a:moveTo>
                <a:lnTo>
                  <a:pt x="1370" y="747468"/>
                </a:lnTo>
                <a:lnTo>
                  <a:pt x="5424" y="693528"/>
                </a:lnTo>
                <a:lnTo>
                  <a:pt x="12072" y="640701"/>
                </a:lnTo>
                <a:lnTo>
                  <a:pt x="21226" y="589106"/>
                </a:lnTo>
                <a:lnTo>
                  <a:pt x="32797" y="538862"/>
                </a:lnTo>
                <a:lnTo>
                  <a:pt x="46697" y="490089"/>
                </a:lnTo>
                <a:lnTo>
                  <a:pt x="62838" y="442906"/>
                </a:lnTo>
                <a:lnTo>
                  <a:pt x="81131" y="397433"/>
                </a:lnTo>
                <a:lnTo>
                  <a:pt x="101487" y="353790"/>
                </a:lnTo>
                <a:lnTo>
                  <a:pt x="123819" y="312096"/>
                </a:lnTo>
                <a:lnTo>
                  <a:pt x="148037" y="272471"/>
                </a:lnTo>
                <a:lnTo>
                  <a:pt x="174054" y="235034"/>
                </a:lnTo>
                <a:lnTo>
                  <a:pt x="201781" y="199905"/>
                </a:lnTo>
                <a:lnTo>
                  <a:pt x="231129" y="167203"/>
                </a:lnTo>
                <a:lnTo>
                  <a:pt x="262010" y="137049"/>
                </a:lnTo>
                <a:lnTo>
                  <a:pt x="294335" y="109561"/>
                </a:lnTo>
                <a:lnTo>
                  <a:pt x="328017" y="84859"/>
                </a:lnTo>
                <a:lnTo>
                  <a:pt x="362967" y="63062"/>
                </a:lnTo>
                <a:lnTo>
                  <a:pt x="399095" y="44291"/>
                </a:lnTo>
                <a:lnTo>
                  <a:pt x="436315" y="28665"/>
                </a:lnTo>
                <a:lnTo>
                  <a:pt x="474537" y="16303"/>
                </a:lnTo>
                <a:lnTo>
                  <a:pt x="513672" y="7325"/>
                </a:lnTo>
                <a:lnTo>
                  <a:pt x="553634" y="1851"/>
                </a:lnTo>
                <a:lnTo>
                  <a:pt x="594332" y="0"/>
                </a:lnTo>
                <a:lnTo>
                  <a:pt x="635030" y="1851"/>
                </a:lnTo>
                <a:lnTo>
                  <a:pt x="674991" y="7325"/>
                </a:lnTo>
                <a:lnTo>
                  <a:pt x="714127" y="16303"/>
                </a:lnTo>
                <a:lnTo>
                  <a:pt x="752349" y="28665"/>
                </a:lnTo>
                <a:lnTo>
                  <a:pt x="789568" y="44291"/>
                </a:lnTo>
                <a:lnTo>
                  <a:pt x="825697" y="63062"/>
                </a:lnTo>
                <a:lnTo>
                  <a:pt x="860646" y="84859"/>
                </a:lnTo>
                <a:lnTo>
                  <a:pt x="894328" y="109561"/>
                </a:lnTo>
                <a:lnTo>
                  <a:pt x="926654" y="137049"/>
                </a:lnTo>
                <a:lnTo>
                  <a:pt x="957535" y="167203"/>
                </a:lnTo>
                <a:lnTo>
                  <a:pt x="986883" y="199905"/>
                </a:lnTo>
                <a:lnTo>
                  <a:pt x="1014610" y="235034"/>
                </a:lnTo>
                <a:lnTo>
                  <a:pt x="1040626" y="272471"/>
                </a:lnTo>
                <a:lnTo>
                  <a:pt x="1064845" y="312096"/>
                </a:lnTo>
                <a:lnTo>
                  <a:pt x="1087177" y="353790"/>
                </a:lnTo>
                <a:lnTo>
                  <a:pt x="1107533" y="397433"/>
                </a:lnTo>
                <a:lnTo>
                  <a:pt x="1125826" y="442906"/>
                </a:lnTo>
                <a:lnTo>
                  <a:pt x="1141967" y="490089"/>
                </a:lnTo>
                <a:lnTo>
                  <a:pt x="1155867" y="538862"/>
                </a:lnTo>
                <a:lnTo>
                  <a:pt x="1167438" y="589106"/>
                </a:lnTo>
                <a:lnTo>
                  <a:pt x="1176592" y="640701"/>
                </a:lnTo>
                <a:lnTo>
                  <a:pt x="1183240" y="693528"/>
                </a:lnTo>
                <a:lnTo>
                  <a:pt x="1187293" y="747468"/>
                </a:lnTo>
                <a:lnTo>
                  <a:pt x="1188664" y="802400"/>
                </a:lnTo>
                <a:lnTo>
                  <a:pt x="1187293" y="857333"/>
                </a:lnTo>
                <a:lnTo>
                  <a:pt x="1183240" y="911274"/>
                </a:lnTo>
                <a:lnTo>
                  <a:pt x="1176592" y="964101"/>
                </a:lnTo>
                <a:lnTo>
                  <a:pt x="1167438" y="1015696"/>
                </a:lnTo>
                <a:lnTo>
                  <a:pt x="1155867" y="1065939"/>
                </a:lnTo>
                <a:lnTo>
                  <a:pt x="1141967" y="1114711"/>
                </a:lnTo>
                <a:lnTo>
                  <a:pt x="1125826" y="1161892"/>
                </a:lnTo>
                <a:lnTo>
                  <a:pt x="1107533" y="1207362"/>
                </a:lnTo>
                <a:lnTo>
                  <a:pt x="1087177" y="1251003"/>
                </a:lnTo>
                <a:lnTo>
                  <a:pt x="1064845" y="1292694"/>
                </a:lnTo>
                <a:lnTo>
                  <a:pt x="1040626" y="1332317"/>
                </a:lnTo>
                <a:lnTo>
                  <a:pt x="1014610" y="1369750"/>
                </a:lnTo>
                <a:lnTo>
                  <a:pt x="986883" y="1404876"/>
                </a:lnTo>
                <a:lnTo>
                  <a:pt x="957535" y="1437575"/>
                </a:lnTo>
                <a:lnTo>
                  <a:pt x="926654" y="1467727"/>
                </a:lnTo>
                <a:lnTo>
                  <a:pt x="894328" y="1495212"/>
                </a:lnTo>
                <a:lnTo>
                  <a:pt x="860646" y="1519911"/>
                </a:lnTo>
                <a:lnTo>
                  <a:pt x="825697" y="1541705"/>
                </a:lnTo>
                <a:lnTo>
                  <a:pt x="789568" y="1560473"/>
                </a:lnTo>
                <a:lnTo>
                  <a:pt x="752349" y="1576098"/>
                </a:lnTo>
                <a:lnTo>
                  <a:pt x="714127" y="1588458"/>
                </a:lnTo>
                <a:lnTo>
                  <a:pt x="674991" y="1597435"/>
                </a:lnTo>
                <a:lnTo>
                  <a:pt x="635030" y="1602908"/>
                </a:lnTo>
                <a:lnTo>
                  <a:pt x="594332" y="1604759"/>
                </a:lnTo>
                <a:lnTo>
                  <a:pt x="553634" y="1602908"/>
                </a:lnTo>
                <a:lnTo>
                  <a:pt x="513672" y="1597435"/>
                </a:lnTo>
                <a:lnTo>
                  <a:pt x="474537" y="1588458"/>
                </a:lnTo>
                <a:lnTo>
                  <a:pt x="436315" y="1576098"/>
                </a:lnTo>
                <a:lnTo>
                  <a:pt x="399095" y="1560473"/>
                </a:lnTo>
                <a:lnTo>
                  <a:pt x="362967" y="1541705"/>
                </a:lnTo>
                <a:lnTo>
                  <a:pt x="328017" y="1519911"/>
                </a:lnTo>
                <a:lnTo>
                  <a:pt x="294335" y="1495212"/>
                </a:lnTo>
                <a:lnTo>
                  <a:pt x="262010" y="1467727"/>
                </a:lnTo>
                <a:lnTo>
                  <a:pt x="231129" y="1437575"/>
                </a:lnTo>
                <a:lnTo>
                  <a:pt x="201781" y="1404876"/>
                </a:lnTo>
                <a:lnTo>
                  <a:pt x="174054" y="1369750"/>
                </a:lnTo>
                <a:lnTo>
                  <a:pt x="148037" y="1332317"/>
                </a:lnTo>
                <a:lnTo>
                  <a:pt x="123819" y="1292694"/>
                </a:lnTo>
                <a:lnTo>
                  <a:pt x="101487" y="1251003"/>
                </a:lnTo>
                <a:lnTo>
                  <a:pt x="81131" y="1207362"/>
                </a:lnTo>
                <a:lnTo>
                  <a:pt x="62838" y="1161892"/>
                </a:lnTo>
                <a:lnTo>
                  <a:pt x="46697" y="1114711"/>
                </a:lnTo>
                <a:lnTo>
                  <a:pt x="32797" y="1065939"/>
                </a:lnTo>
                <a:lnTo>
                  <a:pt x="21226" y="1015696"/>
                </a:lnTo>
                <a:lnTo>
                  <a:pt x="12072" y="964101"/>
                </a:lnTo>
                <a:lnTo>
                  <a:pt x="5424" y="911274"/>
                </a:lnTo>
                <a:lnTo>
                  <a:pt x="1370" y="857333"/>
                </a:lnTo>
                <a:lnTo>
                  <a:pt x="0" y="802400"/>
                </a:lnTo>
                <a:close/>
              </a:path>
            </a:pathLst>
          </a:custGeom>
          <a:ln w="13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0329D3D5-6B62-4109-88A1-35DB3F8D2FB9}"/>
              </a:ext>
            </a:extLst>
          </p:cNvPr>
          <p:cNvSpPr/>
          <p:nvPr/>
        </p:nvSpPr>
        <p:spPr>
          <a:xfrm>
            <a:off x="6475689" y="3578569"/>
            <a:ext cx="289007" cy="167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C69C7B59-5477-42E7-B061-9EFCD605A91E}"/>
              </a:ext>
            </a:extLst>
          </p:cNvPr>
          <p:cNvSpPr txBox="1"/>
          <p:nvPr/>
        </p:nvSpPr>
        <p:spPr>
          <a:xfrm>
            <a:off x="6537311" y="3601010"/>
            <a:ext cx="125241" cy="98964"/>
          </a:xfrm>
          <a:prstGeom prst="rect">
            <a:avLst/>
          </a:prstGeom>
        </p:spPr>
        <p:txBody>
          <a:bodyPr vert="horz" wrap="square" lIns="0" tIns="9932" rIns="0" bIns="0" rtlCol="0">
            <a:spAutoFit/>
          </a:bodyPr>
          <a:lstStyle/>
          <a:p>
            <a:pPr marL="8637">
              <a:spcBef>
                <a:spcPts val="78"/>
              </a:spcBef>
            </a:pPr>
            <a:r>
              <a:rPr sz="578" spc="10" dirty="0">
                <a:latin typeface="Calibri"/>
                <a:cs typeface="Calibri"/>
              </a:rPr>
              <a:t>T</a:t>
            </a:r>
            <a:r>
              <a:rPr sz="578" spc="7" dirty="0">
                <a:latin typeface="Calibri"/>
                <a:cs typeface="Calibri"/>
              </a:rPr>
              <a:t>/P</a:t>
            </a:r>
            <a:endParaRPr sz="578">
              <a:latin typeface="Calibri"/>
              <a:cs typeface="Calibri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75108BAE-3313-46DD-BEAF-3F15FEF9B36F}"/>
              </a:ext>
            </a:extLst>
          </p:cNvPr>
          <p:cNvSpPr/>
          <p:nvPr/>
        </p:nvSpPr>
        <p:spPr>
          <a:xfrm>
            <a:off x="6244623" y="3746375"/>
            <a:ext cx="808449" cy="839975"/>
          </a:xfrm>
          <a:custGeom>
            <a:avLst/>
            <a:gdLst/>
            <a:ahLst/>
            <a:cxnLst/>
            <a:rect l="l" t="t" r="r" b="b"/>
            <a:pathLst>
              <a:path w="1188720" h="1235075">
                <a:moveTo>
                  <a:pt x="594332" y="0"/>
                </a:moveTo>
                <a:lnTo>
                  <a:pt x="547878" y="1857"/>
                </a:lnTo>
                <a:lnTo>
                  <a:pt x="502403" y="7339"/>
                </a:lnTo>
                <a:lnTo>
                  <a:pt x="458039" y="16308"/>
                </a:lnTo>
                <a:lnTo>
                  <a:pt x="414918" y="28625"/>
                </a:lnTo>
                <a:lnTo>
                  <a:pt x="373173" y="44155"/>
                </a:lnTo>
                <a:lnTo>
                  <a:pt x="332934" y="62759"/>
                </a:lnTo>
                <a:lnTo>
                  <a:pt x="294335" y="84300"/>
                </a:lnTo>
                <a:lnTo>
                  <a:pt x="257508" y="108640"/>
                </a:lnTo>
                <a:lnTo>
                  <a:pt x="222583" y="135643"/>
                </a:lnTo>
                <a:lnTo>
                  <a:pt x="189694" y="165171"/>
                </a:lnTo>
                <a:lnTo>
                  <a:pt x="158972" y="197086"/>
                </a:lnTo>
                <a:lnTo>
                  <a:pt x="130550" y="231251"/>
                </a:lnTo>
                <a:lnTo>
                  <a:pt x="104558" y="267529"/>
                </a:lnTo>
                <a:lnTo>
                  <a:pt x="81131" y="305783"/>
                </a:lnTo>
                <a:lnTo>
                  <a:pt x="60398" y="345874"/>
                </a:lnTo>
                <a:lnTo>
                  <a:pt x="42493" y="387666"/>
                </a:lnTo>
                <a:lnTo>
                  <a:pt x="27547" y="431021"/>
                </a:lnTo>
                <a:lnTo>
                  <a:pt x="15693" y="475801"/>
                </a:lnTo>
                <a:lnTo>
                  <a:pt x="7063" y="521870"/>
                </a:lnTo>
                <a:lnTo>
                  <a:pt x="1787" y="569090"/>
                </a:lnTo>
                <a:lnTo>
                  <a:pt x="0" y="617323"/>
                </a:lnTo>
                <a:lnTo>
                  <a:pt x="1787" y="665566"/>
                </a:lnTo>
                <a:lnTo>
                  <a:pt x="7063" y="712792"/>
                </a:lnTo>
                <a:lnTo>
                  <a:pt x="15693" y="758866"/>
                </a:lnTo>
                <a:lnTo>
                  <a:pt x="27547" y="803649"/>
                </a:lnTo>
                <a:lnTo>
                  <a:pt x="42493" y="847006"/>
                </a:lnTo>
                <a:lnTo>
                  <a:pt x="60398" y="888798"/>
                </a:lnTo>
                <a:lnTo>
                  <a:pt x="81131" y="928888"/>
                </a:lnTo>
                <a:lnTo>
                  <a:pt x="104558" y="967139"/>
                </a:lnTo>
                <a:lnTo>
                  <a:pt x="130550" y="1003414"/>
                </a:lnTo>
                <a:lnTo>
                  <a:pt x="158972" y="1037575"/>
                </a:lnTo>
                <a:lnTo>
                  <a:pt x="189694" y="1069486"/>
                </a:lnTo>
                <a:lnTo>
                  <a:pt x="222583" y="1099009"/>
                </a:lnTo>
                <a:lnTo>
                  <a:pt x="257508" y="1126007"/>
                </a:lnTo>
                <a:lnTo>
                  <a:pt x="294335" y="1150342"/>
                </a:lnTo>
                <a:lnTo>
                  <a:pt x="332934" y="1171878"/>
                </a:lnTo>
                <a:lnTo>
                  <a:pt x="373173" y="1190478"/>
                </a:lnTo>
                <a:lnTo>
                  <a:pt x="414918" y="1206003"/>
                </a:lnTo>
                <a:lnTo>
                  <a:pt x="458039" y="1218317"/>
                </a:lnTo>
                <a:lnTo>
                  <a:pt x="502403" y="1227283"/>
                </a:lnTo>
                <a:lnTo>
                  <a:pt x="547878" y="1232763"/>
                </a:lnTo>
                <a:lnTo>
                  <a:pt x="594332" y="1234620"/>
                </a:lnTo>
                <a:lnTo>
                  <a:pt x="640786" y="1232763"/>
                </a:lnTo>
                <a:lnTo>
                  <a:pt x="686261" y="1227283"/>
                </a:lnTo>
                <a:lnTo>
                  <a:pt x="730625" y="1218317"/>
                </a:lnTo>
                <a:lnTo>
                  <a:pt x="773745" y="1206003"/>
                </a:lnTo>
                <a:lnTo>
                  <a:pt x="815491" y="1190478"/>
                </a:lnTo>
                <a:lnTo>
                  <a:pt x="855729" y="1171878"/>
                </a:lnTo>
                <a:lnTo>
                  <a:pt x="894328" y="1150342"/>
                </a:lnTo>
                <a:lnTo>
                  <a:pt x="931156" y="1126007"/>
                </a:lnTo>
                <a:lnTo>
                  <a:pt x="966080" y="1099009"/>
                </a:lnTo>
                <a:lnTo>
                  <a:pt x="998969" y="1069486"/>
                </a:lnTo>
                <a:lnTo>
                  <a:pt x="1029691" y="1037575"/>
                </a:lnTo>
                <a:lnTo>
                  <a:pt x="1058114" y="1003414"/>
                </a:lnTo>
                <a:lnTo>
                  <a:pt x="1084105" y="967139"/>
                </a:lnTo>
                <a:lnTo>
                  <a:pt x="1107533" y="928888"/>
                </a:lnTo>
                <a:lnTo>
                  <a:pt x="1128265" y="888798"/>
                </a:lnTo>
                <a:lnTo>
                  <a:pt x="1146170" y="847006"/>
                </a:lnTo>
                <a:lnTo>
                  <a:pt x="1161116" y="803649"/>
                </a:lnTo>
                <a:lnTo>
                  <a:pt x="1172970" y="758866"/>
                </a:lnTo>
                <a:lnTo>
                  <a:pt x="1181601" y="712792"/>
                </a:lnTo>
                <a:lnTo>
                  <a:pt x="1186876" y="665566"/>
                </a:lnTo>
                <a:lnTo>
                  <a:pt x="1188664" y="617323"/>
                </a:lnTo>
                <a:lnTo>
                  <a:pt x="1186876" y="569090"/>
                </a:lnTo>
                <a:lnTo>
                  <a:pt x="1181601" y="521870"/>
                </a:lnTo>
                <a:lnTo>
                  <a:pt x="1172970" y="475801"/>
                </a:lnTo>
                <a:lnTo>
                  <a:pt x="1161116" y="431021"/>
                </a:lnTo>
                <a:lnTo>
                  <a:pt x="1146170" y="387666"/>
                </a:lnTo>
                <a:lnTo>
                  <a:pt x="1128265" y="345874"/>
                </a:lnTo>
                <a:lnTo>
                  <a:pt x="1107533" y="305783"/>
                </a:lnTo>
                <a:lnTo>
                  <a:pt x="1084105" y="267529"/>
                </a:lnTo>
                <a:lnTo>
                  <a:pt x="1058114" y="231251"/>
                </a:lnTo>
                <a:lnTo>
                  <a:pt x="1029691" y="197086"/>
                </a:lnTo>
                <a:lnTo>
                  <a:pt x="998969" y="165171"/>
                </a:lnTo>
                <a:lnTo>
                  <a:pt x="966080" y="135643"/>
                </a:lnTo>
                <a:lnTo>
                  <a:pt x="931156" y="108640"/>
                </a:lnTo>
                <a:lnTo>
                  <a:pt x="894328" y="84300"/>
                </a:lnTo>
                <a:lnTo>
                  <a:pt x="855729" y="62759"/>
                </a:lnTo>
                <a:lnTo>
                  <a:pt x="815491" y="44155"/>
                </a:lnTo>
                <a:lnTo>
                  <a:pt x="773745" y="28625"/>
                </a:lnTo>
                <a:lnTo>
                  <a:pt x="730625" y="16308"/>
                </a:lnTo>
                <a:lnTo>
                  <a:pt x="686261" y="7339"/>
                </a:lnTo>
                <a:lnTo>
                  <a:pt x="640786" y="1857"/>
                </a:lnTo>
                <a:lnTo>
                  <a:pt x="5943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FE40886B-A207-4B40-91FD-10C871BF26C6}"/>
              </a:ext>
            </a:extLst>
          </p:cNvPr>
          <p:cNvSpPr/>
          <p:nvPr/>
        </p:nvSpPr>
        <p:spPr>
          <a:xfrm>
            <a:off x="6244623" y="3746375"/>
            <a:ext cx="808449" cy="839975"/>
          </a:xfrm>
          <a:custGeom>
            <a:avLst/>
            <a:gdLst/>
            <a:ahLst/>
            <a:cxnLst/>
            <a:rect l="l" t="t" r="r" b="b"/>
            <a:pathLst>
              <a:path w="1188720" h="1235075">
                <a:moveTo>
                  <a:pt x="0" y="617323"/>
                </a:moveTo>
                <a:lnTo>
                  <a:pt x="1787" y="569090"/>
                </a:lnTo>
                <a:lnTo>
                  <a:pt x="7063" y="521870"/>
                </a:lnTo>
                <a:lnTo>
                  <a:pt x="15693" y="475801"/>
                </a:lnTo>
                <a:lnTo>
                  <a:pt x="27547" y="431021"/>
                </a:lnTo>
                <a:lnTo>
                  <a:pt x="42493" y="387666"/>
                </a:lnTo>
                <a:lnTo>
                  <a:pt x="60398" y="345874"/>
                </a:lnTo>
                <a:lnTo>
                  <a:pt x="81131" y="305783"/>
                </a:lnTo>
                <a:lnTo>
                  <a:pt x="104558" y="267529"/>
                </a:lnTo>
                <a:lnTo>
                  <a:pt x="130550" y="231251"/>
                </a:lnTo>
                <a:lnTo>
                  <a:pt x="158972" y="197086"/>
                </a:lnTo>
                <a:lnTo>
                  <a:pt x="189694" y="165171"/>
                </a:lnTo>
                <a:lnTo>
                  <a:pt x="222583" y="135643"/>
                </a:lnTo>
                <a:lnTo>
                  <a:pt x="257508" y="108640"/>
                </a:lnTo>
                <a:lnTo>
                  <a:pt x="294335" y="84300"/>
                </a:lnTo>
                <a:lnTo>
                  <a:pt x="332934" y="62759"/>
                </a:lnTo>
                <a:lnTo>
                  <a:pt x="373173" y="44155"/>
                </a:lnTo>
                <a:lnTo>
                  <a:pt x="414918" y="28625"/>
                </a:lnTo>
                <a:lnTo>
                  <a:pt x="458039" y="16308"/>
                </a:lnTo>
                <a:lnTo>
                  <a:pt x="502403" y="7339"/>
                </a:lnTo>
                <a:lnTo>
                  <a:pt x="547878" y="1857"/>
                </a:lnTo>
                <a:lnTo>
                  <a:pt x="594332" y="0"/>
                </a:lnTo>
                <a:lnTo>
                  <a:pt x="640786" y="1857"/>
                </a:lnTo>
                <a:lnTo>
                  <a:pt x="686261" y="7339"/>
                </a:lnTo>
                <a:lnTo>
                  <a:pt x="730625" y="16308"/>
                </a:lnTo>
                <a:lnTo>
                  <a:pt x="773745" y="28625"/>
                </a:lnTo>
                <a:lnTo>
                  <a:pt x="815491" y="44155"/>
                </a:lnTo>
                <a:lnTo>
                  <a:pt x="855729" y="62759"/>
                </a:lnTo>
                <a:lnTo>
                  <a:pt x="894328" y="84300"/>
                </a:lnTo>
                <a:lnTo>
                  <a:pt x="931156" y="108640"/>
                </a:lnTo>
                <a:lnTo>
                  <a:pt x="966080" y="135643"/>
                </a:lnTo>
                <a:lnTo>
                  <a:pt x="998969" y="165171"/>
                </a:lnTo>
                <a:lnTo>
                  <a:pt x="1029691" y="197086"/>
                </a:lnTo>
                <a:lnTo>
                  <a:pt x="1058114" y="231251"/>
                </a:lnTo>
                <a:lnTo>
                  <a:pt x="1084105" y="267529"/>
                </a:lnTo>
                <a:lnTo>
                  <a:pt x="1107533" y="305783"/>
                </a:lnTo>
                <a:lnTo>
                  <a:pt x="1128265" y="345874"/>
                </a:lnTo>
                <a:lnTo>
                  <a:pt x="1146170" y="387666"/>
                </a:lnTo>
                <a:lnTo>
                  <a:pt x="1161116" y="431021"/>
                </a:lnTo>
                <a:lnTo>
                  <a:pt x="1172970" y="475801"/>
                </a:lnTo>
                <a:lnTo>
                  <a:pt x="1181601" y="521870"/>
                </a:lnTo>
                <a:lnTo>
                  <a:pt x="1186876" y="569090"/>
                </a:lnTo>
                <a:lnTo>
                  <a:pt x="1188664" y="617323"/>
                </a:lnTo>
                <a:lnTo>
                  <a:pt x="1186876" y="665566"/>
                </a:lnTo>
                <a:lnTo>
                  <a:pt x="1181601" y="712792"/>
                </a:lnTo>
                <a:lnTo>
                  <a:pt x="1172970" y="758866"/>
                </a:lnTo>
                <a:lnTo>
                  <a:pt x="1161116" y="803649"/>
                </a:lnTo>
                <a:lnTo>
                  <a:pt x="1146170" y="847006"/>
                </a:lnTo>
                <a:lnTo>
                  <a:pt x="1128265" y="888798"/>
                </a:lnTo>
                <a:lnTo>
                  <a:pt x="1107533" y="928888"/>
                </a:lnTo>
                <a:lnTo>
                  <a:pt x="1084105" y="967139"/>
                </a:lnTo>
                <a:lnTo>
                  <a:pt x="1058114" y="1003414"/>
                </a:lnTo>
                <a:lnTo>
                  <a:pt x="1029691" y="1037575"/>
                </a:lnTo>
                <a:lnTo>
                  <a:pt x="998969" y="1069486"/>
                </a:lnTo>
                <a:lnTo>
                  <a:pt x="966080" y="1099009"/>
                </a:lnTo>
                <a:lnTo>
                  <a:pt x="931156" y="1126007"/>
                </a:lnTo>
                <a:lnTo>
                  <a:pt x="894328" y="1150342"/>
                </a:lnTo>
                <a:lnTo>
                  <a:pt x="855729" y="1171878"/>
                </a:lnTo>
                <a:lnTo>
                  <a:pt x="815491" y="1190478"/>
                </a:lnTo>
                <a:lnTo>
                  <a:pt x="773745" y="1206003"/>
                </a:lnTo>
                <a:lnTo>
                  <a:pt x="730625" y="1218317"/>
                </a:lnTo>
                <a:lnTo>
                  <a:pt x="686261" y="1227283"/>
                </a:lnTo>
                <a:lnTo>
                  <a:pt x="640786" y="1232763"/>
                </a:lnTo>
                <a:lnTo>
                  <a:pt x="594332" y="1234620"/>
                </a:lnTo>
                <a:lnTo>
                  <a:pt x="547878" y="1232763"/>
                </a:lnTo>
                <a:lnTo>
                  <a:pt x="502403" y="1227283"/>
                </a:lnTo>
                <a:lnTo>
                  <a:pt x="458039" y="1218317"/>
                </a:lnTo>
                <a:lnTo>
                  <a:pt x="414918" y="1206003"/>
                </a:lnTo>
                <a:lnTo>
                  <a:pt x="373173" y="1190478"/>
                </a:lnTo>
                <a:lnTo>
                  <a:pt x="332934" y="1171878"/>
                </a:lnTo>
                <a:lnTo>
                  <a:pt x="294335" y="1150342"/>
                </a:lnTo>
                <a:lnTo>
                  <a:pt x="257508" y="1126007"/>
                </a:lnTo>
                <a:lnTo>
                  <a:pt x="222583" y="1099009"/>
                </a:lnTo>
                <a:lnTo>
                  <a:pt x="189694" y="1069486"/>
                </a:lnTo>
                <a:lnTo>
                  <a:pt x="158972" y="1037575"/>
                </a:lnTo>
                <a:lnTo>
                  <a:pt x="130550" y="1003414"/>
                </a:lnTo>
                <a:lnTo>
                  <a:pt x="104558" y="967139"/>
                </a:lnTo>
                <a:lnTo>
                  <a:pt x="81131" y="928888"/>
                </a:lnTo>
                <a:lnTo>
                  <a:pt x="60398" y="888798"/>
                </a:lnTo>
                <a:lnTo>
                  <a:pt x="42493" y="847006"/>
                </a:lnTo>
                <a:lnTo>
                  <a:pt x="27547" y="803649"/>
                </a:lnTo>
                <a:lnTo>
                  <a:pt x="15693" y="758866"/>
                </a:lnTo>
                <a:lnTo>
                  <a:pt x="7063" y="712792"/>
                </a:lnTo>
                <a:lnTo>
                  <a:pt x="1787" y="665566"/>
                </a:lnTo>
                <a:lnTo>
                  <a:pt x="0" y="617323"/>
                </a:lnTo>
                <a:close/>
              </a:path>
            </a:pathLst>
          </a:custGeom>
          <a:ln w="13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02F4E33A-E5E9-40E8-92BD-C617925B7A5F}"/>
              </a:ext>
            </a:extLst>
          </p:cNvPr>
          <p:cNvSpPr/>
          <p:nvPr/>
        </p:nvSpPr>
        <p:spPr>
          <a:xfrm>
            <a:off x="6417754" y="3830292"/>
            <a:ext cx="462435" cy="251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4" name="object 30">
            <a:extLst>
              <a:ext uri="{FF2B5EF4-FFF2-40B4-BE49-F238E27FC236}">
                <a16:creationId xmlns:a16="http://schemas.microsoft.com/office/drawing/2014/main" id="{D0ED8D5C-47F1-4C73-90B1-B9378F8F1E90}"/>
              </a:ext>
            </a:extLst>
          </p:cNvPr>
          <p:cNvSpPr txBox="1"/>
          <p:nvPr/>
        </p:nvSpPr>
        <p:spPr>
          <a:xfrm>
            <a:off x="6478413" y="3851987"/>
            <a:ext cx="278120" cy="187335"/>
          </a:xfrm>
          <a:prstGeom prst="rect">
            <a:avLst/>
          </a:prstGeom>
        </p:spPr>
        <p:txBody>
          <a:bodyPr vert="horz" wrap="square" lIns="0" tIns="7342" rIns="0" bIns="0" rtlCol="0">
            <a:spAutoFit/>
          </a:bodyPr>
          <a:lstStyle/>
          <a:p>
            <a:pPr marL="8637" marR="3455" indent="17275">
              <a:lnSpc>
                <a:spcPct val="102899"/>
              </a:lnSpc>
              <a:spcBef>
                <a:spcPts val="58"/>
              </a:spcBef>
            </a:pPr>
            <a:r>
              <a:rPr sz="578" spc="10" dirty="0">
                <a:latin typeface="Calibri"/>
                <a:cs typeface="Calibri"/>
              </a:rPr>
              <a:t>K</a:t>
            </a:r>
            <a:r>
              <a:rPr sz="578" spc="14" dirty="0">
                <a:latin typeface="Calibri"/>
                <a:cs typeface="Calibri"/>
              </a:rPr>
              <a:t>E</a:t>
            </a:r>
            <a:r>
              <a:rPr sz="578" spc="3" dirty="0">
                <a:latin typeface="Calibri"/>
                <a:cs typeface="Calibri"/>
              </a:rPr>
              <a:t>R</a:t>
            </a:r>
            <a:r>
              <a:rPr sz="578" spc="17" dirty="0">
                <a:latin typeface="Calibri"/>
                <a:cs typeface="Calibri"/>
              </a:rPr>
              <a:t>HO</a:t>
            </a:r>
            <a:r>
              <a:rPr sz="578" spc="3" dirty="0">
                <a:latin typeface="Calibri"/>
                <a:cs typeface="Calibri"/>
              </a:rPr>
              <a:t>-  </a:t>
            </a:r>
            <a:r>
              <a:rPr sz="578" spc="7" dirty="0">
                <a:latin typeface="Calibri"/>
                <a:cs typeface="Calibri"/>
              </a:rPr>
              <a:t>LAINEN</a:t>
            </a:r>
            <a:endParaRPr sz="578">
              <a:latin typeface="Calibri"/>
              <a:cs typeface="Calibri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EF8150B1-C68A-4CCC-B8A6-E03AA43D5A2F}"/>
              </a:ext>
            </a:extLst>
          </p:cNvPr>
          <p:cNvSpPr/>
          <p:nvPr/>
        </p:nvSpPr>
        <p:spPr>
          <a:xfrm>
            <a:off x="6359822" y="4081989"/>
            <a:ext cx="577401" cy="504417"/>
          </a:xfrm>
          <a:custGeom>
            <a:avLst/>
            <a:gdLst/>
            <a:ahLst/>
            <a:cxnLst/>
            <a:rect l="l" t="t" r="r" b="b"/>
            <a:pathLst>
              <a:path w="848995" h="741679">
                <a:moveTo>
                  <a:pt x="424523" y="0"/>
                </a:moveTo>
                <a:lnTo>
                  <a:pt x="375010" y="2493"/>
                </a:lnTo>
                <a:lnTo>
                  <a:pt x="327177" y="9786"/>
                </a:lnTo>
                <a:lnTo>
                  <a:pt x="281340" y="21603"/>
                </a:lnTo>
                <a:lnTo>
                  <a:pt x="237819" y="37664"/>
                </a:lnTo>
                <a:lnTo>
                  <a:pt x="196932" y="57692"/>
                </a:lnTo>
                <a:lnTo>
                  <a:pt x="158996" y="81409"/>
                </a:lnTo>
                <a:lnTo>
                  <a:pt x="124332" y="108536"/>
                </a:lnTo>
                <a:lnTo>
                  <a:pt x="93256" y="138796"/>
                </a:lnTo>
                <a:lnTo>
                  <a:pt x="66088" y="171911"/>
                </a:lnTo>
                <a:lnTo>
                  <a:pt x="43145" y="207603"/>
                </a:lnTo>
                <a:lnTo>
                  <a:pt x="24746" y="245594"/>
                </a:lnTo>
                <a:lnTo>
                  <a:pt x="11210" y="285605"/>
                </a:lnTo>
                <a:lnTo>
                  <a:pt x="2855" y="327359"/>
                </a:lnTo>
                <a:lnTo>
                  <a:pt x="0" y="370578"/>
                </a:lnTo>
                <a:lnTo>
                  <a:pt x="2855" y="413794"/>
                </a:lnTo>
                <a:lnTo>
                  <a:pt x="11210" y="455546"/>
                </a:lnTo>
                <a:lnTo>
                  <a:pt x="24746" y="495556"/>
                </a:lnTo>
                <a:lnTo>
                  <a:pt x="43145" y="533546"/>
                </a:lnTo>
                <a:lnTo>
                  <a:pt x="66088" y="569238"/>
                </a:lnTo>
                <a:lnTo>
                  <a:pt x="93256" y="602353"/>
                </a:lnTo>
                <a:lnTo>
                  <a:pt x="124332" y="632614"/>
                </a:lnTo>
                <a:lnTo>
                  <a:pt x="158996" y="659742"/>
                </a:lnTo>
                <a:lnTo>
                  <a:pt x="196932" y="683460"/>
                </a:lnTo>
                <a:lnTo>
                  <a:pt x="237819" y="703489"/>
                </a:lnTo>
                <a:lnTo>
                  <a:pt x="281340" y="719551"/>
                </a:lnTo>
                <a:lnTo>
                  <a:pt x="327177" y="731368"/>
                </a:lnTo>
                <a:lnTo>
                  <a:pt x="375010" y="738663"/>
                </a:lnTo>
                <a:lnTo>
                  <a:pt x="424523" y="741156"/>
                </a:lnTo>
                <a:lnTo>
                  <a:pt x="474006" y="738663"/>
                </a:lnTo>
                <a:lnTo>
                  <a:pt x="521816" y="731368"/>
                </a:lnTo>
                <a:lnTo>
                  <a:pt x="567632" y="719551"/>
                </a:lnTo>
                <a:lnTo>
                  <a:pt x="611136" y="703489"/>
                </a:lnTo>
                <a:lnTo>
                  <a:pt x="652010" y="683460"/>
                </a:lnTo>
                <a:lnTo>
                  <a:pt x="689934" y="659742"/>
                </a:lnTo>
                <a:lnTo>
                  <a:pt x="724590" y="632614"/>
                </a:lnTo>
                <a:lnTo>
                  <a:pt x="755659" y="602353"/>
                </a:lnTo>
                <a:lnTo>
                  <a:pt x="782822" y="569238"/>
                </a:lnTo>
                <a:lnTo>
                  <a:pt x="805762" y="533546"/>
                </a:lnTo>
                <a:lnTo>
                  <a:pt x="824159" y="495556"/>
                </a:lnTo>
                <a:lnTo>
                  <a:pt x="837694" y="455546"/>
                </a:lnTo>
                <a:lnTo>
                  <a:pt x="846048" y="413794"/>
                </a:lnTo>
                <a:lnTo>
                  <a:pt x="848904" y="370578"/>
                </a:lnTo>
                <a:lnTo>
                  <a:pt x="846048" y="327359"/>
                </a:lnTo>
                <a:lnTo>
                  <a:pt x="837694" y="285605"/>
                </a:lnTo>
                <a:lnTo>
                  <a:pt x="824159" y="245594"/>
                </a:lnTo>
                <a:lnTo>
                  <a:pt x="805762" y="207603"/>
                </a:lnTo>
                <a:lnTo>
                  <a:pt x="782822" y="171911"/>
                </a:lnTo>
                <a:lnTo>
                  <a:pt x="755659" y="138796"/>
                </a:lnTo>
                <a:lnTo>
                  <a:pt x="724590" y="108536"/>
                </a:lnTo>
                <a:lnTo>
                  <a:pt x="689934" y="81409"/>
                </a:lnTo>
                <a:lnTo>
                  <a:pt x="652010" y="57692"/>
                </a:lnTo>
                <a:lnTo>
                  <a:pt x="611136" y="37664"/>
                </a:lnTo>
                <a:lnTo>
                  <a:pt x="567632" y="21603"/>
                </a:lnTo>
                <a:lnTo>
                  <a:pt x="521816" y="9786"/>
                </a:lnTo>
                <a:lnTo>
                  <a:pt x="474006" y="2493"/>
                </a:lnTo>
                <a:lnTo>
                  <a:pt x="4245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E6B9CBC1-2CFB-4648-BEAB-69B2DC8446FE}"/>
              </a:ext>
            </a:extLst>
          </p:cNvPr>
          <p:cNvSpPr/>
          <p:nvPr/>
        </p:nvSpPr>
        <p:spPr>
          <a:xfrm>
            <a:off x="6359822" y="4081989"/>
            <a:ext cx="577401" cy="504417"/>
          </a:xfrm>
          <a:custGeom>
            <a:avLst/>
            <a:gdLst/>
            <a:ahLst/>
            <a:cxnLst/>
            <a:rect l="l" t="t" r="r" b="b"/>
            <a:pathLst>
              <a:path w="848995" h="741679">
                <a:moveTo>
                  <a:pt x="0" y="370578"/>
                </a:moveTo>
                <a:lnTo>
                  <a:pt x="2855" y="327359"/>
                </a:lnTo>
                <a:lnTo>
                  <a:pt x="11210" y="285605"/>
                </a:lnTo>
                <a:lnTo>
                  <a:pt x="24746" y="245594"/>
                </a:lnTo>
                <a:lnTo>
                  <a:pt x="43145" y="207603"/>
                </a:lnTo>
                <a:lnTo>
                  <a:pt x="66088" y="171911"/>
                </a:lnTo>
                <a:lnTo>
                  <a:pt x="93256" y="138796"/>
                </a:lnTo>
                <a:lnTo>
                  <a:pt x="124332" y="108536"/>
                </a:lnTo>
                <a:lnTo>
                  <a:pt x="158996" y="81409"/>
                </a:lnTo>
                <a:lnTo>
                  <a:pt x="196932" y="57692"/>
                </a:lnTo>
                <a:lnTo>
                  <a:pt x="237819" y="37664"/>
                </a:lnTo>
                <a:lnTo>
                  <a:pt x="281340" y="21603"/>
                </a:lnTo>
                <a:lnTo>
                  <a:pt x="327177" y="9786"/>
                </a:lnTo>
                <a:lnTo>
                  <a:pt x="375010" y="2493"/>
                </a:lnTo>
                <a:lnTo>
                  <a:pt x="424523" y="0"/>
                </a:lnTo>
                <a:lnTo>
                  <a:pt x="474007" y="2493"/>
                </a:lnTo>
                <a:lnTo>
                  <a:pt x="521816" y="9786"/>
                </a:lnTo>
                <a:lnTo>
                  <a:pt x="567632" y="21603"/>
                </a:lnTo>
                <a:lnTo>
                  <a:pt x="611136" y="37664"/>
                </a:lnTo>
                <a:lnTo>
                  <a:pt x="652010" y="57692"/>
                </a:lnTo>
                <a:lnTo>
                  <a:pt x="689934" y="81409"/>
                </a:lnTo>
                <a:lnTo>
                  <a:pt x="724590" y="108536"/>
                </a:lnTo>
                <a:lnTo>
                  <a:pt x="755659" y="138796"/>
                </a:lnTo>
                <a:lnTo>
                  <a:pt x="782822" y="171911"/>
                </a:lnTo>
                <a:lnTo>
                  <a:pt x="805762" y="207603"/>
                </a:lnTo>
                <a:lnTo>
                  <a:pt x="824159" y="245594"/>
                </a:lnTo>
                <a:lnTo>
                  <a:pt x="837694" y="285605"/>
                </a:lnTo>
                <a:lnTo>
                  <a:pt x="846048" y="327359"/>
                </a:lnTo>
                <a:lnTo>
                  <a:pt x="848904" y="370578"/>
                </a:lnTo>
                <a:lnTo>
                  <a:pt x="846048" y="413794"/>
                </a:lnTo>
                <a:lnTo>
                  <a:pt x="837694" y="455546"/>
                </a:lnTo>
                <a:lnTo>
                  <a:pt x="824159" y="495556"/>
                </a:lnTo>
                <a:lnTo>
                  <a:pt x="805762" y="533546"/>
                </a:lnTo>
                <a:lnTo>
                  <a:pt x="782822" y="569238"/>
                </a:lnTo>
                <a:lnTo>
                  <a:pt x="755659" y="602353"/>
                </a:lnTo>
                <a:lnTo>
                  <a:pt x="724590" y="632614"/>
                </a:lnTo>
                <a:lnTo>
                  <a:pt x="689934" y="659742"/>
                </a:lnTo>
                <a:lnTo>
                  <a:pt x="652010" y="683460"/>
                </a:lnTo>
                <a:lnTo>
                  <a:pt x="611136" y="703489"/>
                </a:lnTo>
                <a:lnTo>
                  <a:pt x="567632" y="719551"/>
                </a:lnTo>
                <a:lnTo>
                  <a:pt x="521816" y="731368"/>
                </a:lnTo>
                <a:lnTo>
                  <a:pt x="474007" y="738663"/>
                </a:lnTo>
                <a:lnTo>
                  <a:pt x="424523" y="741156"/>
                </a:lnTo>
                <a:lnTo>
                  <a:pt x="375010" y="738663"/>
                </a:lnTo>
                <a:lnTo>
                  <a:pt x="327177" y="731368"/>
                </a:lnTo>
                <a:lnTo>
                  <a:pt x="281340" y="719551"/>
                </a:lnTo>
                <a:lnTo>
                  <a:pt x="237819" y="703489"/>
                </a:lnTo>
                <a:lnTo>
                  <a:pt x="196932" y="683460"/>
                </a:lnTo>
                <a:lnTo>
                  <a:pt x="158996" y="659742"/>
                </a:lnTo>
                <a:lnTo>
                  <a:pt x="124332" y="632614"/>
                </a:lnTo>
                <a:lnTo>
                  <a:pt x="93256" y="602353"/>
                </a:lnTo>
                <a:lnTo>
                  <a:pt x="66088" y="569238"/>
                </a:lnTo>
                <a:lnTo>
                  <a:pt x="43145" y="533546"/>
                </a:lnTo>
                <a:lnTo>
                  <a:pt x="24746" y="495556"/>
                </a:lnTo>
                <a:lnTo>
                  <a:pt x="11210" y="455546"/>
                </a:lnTo>
                <a:lnTo>
                  <a:pt x="2855" y="413794"/>
                </a:lnTo>
                <a:lnTo>
                  <a:pt x="0" y="370578"/>
                </a:lnTo>
                <a:close/>
              </a:path>
            </a:pathLst>
          </a:custGeom>
          <a:ln w="13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E3C6ACC8-0FDD-4C84-8563-611708B27D12}"/>
              </a:ext>
            </a:extLst>
          </p:cNvPr>
          <p:cNvSpPr/>
          <p:nvPr/>
        </p:nvSpPr>
        <p:spPr>
          <a:xfrm>
            <a:off x="6475689" y="4250451"/>
            <a:ext cx="404496" cy="251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38" name="object 34">
            <a:extLst>
              <a:ext uri="{FF2B5EF4-FFF2-40B4-BE49-F238E27FC236}">
                <a16:creationId xmlns:a16="http://schemas.microsoft.com/office/drawing/2014/main" id="{00B326E9-5344-4ADF-B038-E4F04A21850A}"/>
              </a:ext>
            </a:extLst>
          </p:cNvPr>
          <p:cNvSpPr txBox="1"/>
          <p:nvPr/>
        </p:nvSpPr>
        <p:spPr>
          <a:xfrm>
            <a:off x="6537311" y="4272761"/>
            <a:ext cx="189156" cy="98964"/>
          </a:xfrm>
          <a:prstGeom prst="rect">
            <a:avLst/>
          </a:prstGeom>
        </p:spPr>
        <p:txBody>
          <a:bodyPr vert="horz" wrap="square" lIns="0" tIns="9932" rIns="0" bIns="0" rtlCol="0">
            <a:spAutoFit/>
          </a:bodyPr>
          <a:lstStyle/>
          <a:p>
            <a:pPr marL="8637">
              <a:spcBef>
                <a:spcPts val="78"/>
              </a:spcBef>
            </a:pPr>
            <a:r>
              <a:rPr sz="578" spc="7" dirty="0">
                <a:latin typeface="Calibri"/>
                <a:cs typeface="Calibri"/>
              </a:rPr>
              <a:t>LA</a:t>
            </a:r>
            <a:r>
              <a:rPr sz="578" spc="10" dirty="0">
                <a:latin typeface="Calibri"/>
                <a:cs typeface="Calibri"/>
              </a:rPr>
              <a:t>P</a:t>
            </a:r>
            <a:r>
              <a:rPr sz="578" dirty="0">
                <a:latin typeface="Calibri"/>
                <a:cs typeface="Calibri"/>
              </a:rPr>
              <a:t>S</a:t>
            </a:r>
            <a:r>
              <a:rPr sz="578" spc="3" dirty="0">
                <a:latin typeface="Calibri"/>
                <a:cs typeface="Calibri"/>
              </a:rPr>
              <a:t>I</a:t>
            </a:r>
            <a:endParaRPr sz="578">
              <a:latin typeface="Calibri"/>
              <a:cs typeface="Calibri"/>
            </a:endParaRP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305B5751-11B4-4F1A-8DBD-AEFB792A5F4D}"/>
              </a:ext>
            </a:extLst>
          </p:cNvPr>
          <p:cNvSpPr/>
          <p:nvPr/>
        </p:nvSpPr>
        <p:spPr>
          <a:xfrm>
            <a:off x="7561408" y="3917327"/>
            <a:ext cx="112716" cy="114444"/>
          </a:xfrm>
          <a:custGeom>
            <a:avLst/>
            <a:gdLst/>
            <a:ahLst/>
            <a:cxnLst/>
            <a:rect l="l" t="t" r="r" b="b"/>
            <a:pathLst>
              <a:path w="165734" h="168275">
                <a:moveTo>
                  <a:pt x="0" y="167995"/>
                </a:moveTo>
                <a:lnTo>
                  <a:pt x="165595" y="167995"/>
                </a:lnTo>
                <a:lnTo>
                  <a:pt x="165595" y="0"/>
                </a:lnTo>
                <a:lnTo>
                  <a:pt x="0" y="0"/>
                </a:lnTo>
                <a:lnTo>
                  <a:pt x="0" y="167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40" name="object 36">
            <a:extLst>
              <a:ext uri="{FF2B5EF4-FFF2-40B4-BE49-F238E27FC236}">
                <a16:creationId xmlns:a16="http://schemas.microsoft.com/office/drawing/2014/main" id="{D3B48DF3-D66C-4E71-A459-04A0ACBB36F7}"/>
              </a:ext>
            </a:extLst>
          </p:cNvPr>
          <p:cNvSpPr txBox="1"/>
          <p:nvPr/>
        </p:nvSpPr>
        <p:spPr>
          <a:xfrm>
            <a:off x="7534257" y="2756960"/>
            <a:ext cx="135605" cy="1277632"/>
          </a:xfrm>
          <a:prstGeom prst="rect">
            <a:avLst/>
          </a:prstGeom>
        </p:spPr>
        <p:txBody>
          <a:bodyPr vert="horz" wrap="square" lIns="0" tIns="5182" rIns="0" bIns="0" rtlCol="0">
            <a:spAutoFit/>
          </a:bodyPr>
          <a:lstStyle/>
          <a:p>
            <a:pPr marL="23321" marR="3455" indent="-15115" algn="just">
              <a:lnSpc>
                <a:spcPct val="102899"/>
              </a:lnSpc>
              <a:spcBef>
                <a:spcPts val="41"/>
              </a:spcBef>
            </a:pPr>
            <a:r>
              <a:rPr sz="1020" b="1" spc="17" dirty="0">
                <a:latin typeface="Calibri"/>
                <a:cs typeface="Calibri"/>
              </a:rPr>
              <a:t>M  </a:t>
            </a:r>
            <a:r>
              <a:rPr sz="1020" b="1" spc="24" dirty="0">
                <a:latin typeface="Calibri"/>
                <a:cs typeface="Calibri"/>
              </a:rPr>
              <a:t>U  U  </a:t>
            </a:r>
            <a:r>
              <a:rPr sz="1020" b="1" spc="17" dirty="0">
                <a:latin typeface="Calibri"/>
                <a:cs typeface="Calibri"/>
              </a:rPr>
              <a:t>T  T  </a:t>
            </a:r>
            <a:r>
              <a:rPr sz="1020" b="1" spc="20" dirty="0">
                <a:latin typeface="Calibri"/>
                <a:cs typeface="Calibri"/>
              </a:rPr>
              <a:t>A  </a:t>
            </a:r>
            <a:r>
              <a:rPr sz="1020" b="1" spc="10" dirty="0">
                <a:latin typeface="Calibri"/>
                <a:cs typeface="Calibri"/>
              </a:rPr>
              <a:t>J  </a:t>
            </a:r>
            <a:r>
              <a:rPr sz="952" b="1" dirty="0">
                <a:solidFill>
                  <a:srgbClr val="231F20"/>
                </a:solidFill>
                <a:latin typeface="Myriad Pro Black"/>
                <a:cs typeface="Myriad Pro Black"/>
              </a:rPr>
              <a:t>A</a:t>
            </a:r>
            <a:endParaRPr sz="952">
              <a:latin typeface="Myriad Pro Black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61440601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24544" y="290830"/>
            <a:ext cx="8928992" cy="483400"/>
          </a:xfrm>
          <a:prstGeom prst="rect">
            <a:avLst/>
          </a:prstGeom>
        </p:spPr>
        <p:txBody>
          <a:bodyPr vert="horz" wrap="square" lIns="0" tIns="112965" rIns="0" bIns="0" rtlCol="0" anchor="b" anchorCtr="0">
            <a:spAutoFit/>
          </a:bodyPr>
          <a:lstStyle/>
          <a:p>
            <a:pPr marL="2171842" marR="3455" indent="-939303">
              <a:lnSpc>
                <a:spcPct val="100000"/>
              </a:lnSpc>
              <a:spcBef>
                <a:spcPts val="65"/>
              </a:spcBef>
            </a:pPr>
            <a:r>
              <a:rPr sz="2400" spc="-7" dirty="0"/>
              <a:t>Uskontodialogin haasteet  päiväkodeissa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520" y="911059"/>
            <a:ext cx="8496941" cy="3941611"/>
          </a:xfrm>
          <a:prstGeom prst="rect">
            <a:avLst/>
          </a:prstGeom>
        </p:spPr>
        <p:txBody>
          <a:bodyPr vert="horz" wrap="square" lIns="0" tIns="40595" rIns="0" bIns="0" rtlCol="0">
            <a:spAutoFit/>
          </a:bodyPr>
          <a:lstStyle/>
          <a:p>
            <a:pPr marL="241844" marR="210749" indent="-233206">
              <a:lnSpc>
                <a:spcPct val="90000"/>
              </a:lnSpc>
              <a:spcBef>
                <a:spcPts val="435"/>
              </a:spcBef>
              <a:buChar char="•"/>
              <a:tabLst>
                <a:tab pos="242275" algn="l"/>
              </a:tabLst>
            </a:pP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Kasvattajien oma vakaumus ja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kiinnostus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vaikuttaa uskontokasvatuksen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toteuttamiseen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2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arvostamiseen.</a:t>
            </a:r>
          </a:p>
          <a:p>
            <a:pPr marL="241844" marR="672411" indent="-233206" algn="just">
              <a:lnSpc>
                <a:spcPct val="90000"/>
              </a:lnSpc>
              <a:spcBef>
                <a:spcPts val="292"/>
              </a:spcBef>
              <a:buChar char="•"/>
              <a:tabLst>
                <a:tab pos="242707" algn="l"/>
              </a:tabLst>
            </a:pP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Vanhempien kanssa ei käydä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todellista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keskustelua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perheen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lapsen omasta 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katsomuksesta ja</a:t>
            </a:r>
            <a:r>
              <a:rPr lang="fi-FI" sz="2000" spc="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uskonnosta.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lnSpc>
                <a:spcPts val="2173"/>
              </a:lnSpc>
              <a:spcBef>
                <a:spcPts val="228"/>
              </a:spcBef>
              <a:buChar char="•"/>
              <a:tabLst>
                <a:tab pos="242275" algn="l"/>
              </a:tabLst>
            </a:pP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Toimintaa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ei suunnitella eikä</a:t>
            </a:r>
            <a:r>
              <a:rPr lang="fi-FI" sz="2000" spc="7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tavoitteellisesti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>
              <a:lnSpc>
                <a:spcPts val="2173"/>
              </a:lnSpc>
            </a:pP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eriytetä.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413725" indent="-233206">
              <a:lnSpc>
                <a:spcPct val="90000"/>
              </a:lnSpc>
              <a:spcBef>
                <a:spcPts val="459"/>
              </a:spcBef>
              <a:buChar char="•"/>
              <a:tabLst>
                <a:tab pos="242707" algn="l"/>
              </a:tabLst>
            </a:pP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Yleinen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vallitseva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luulo,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ettei  uskontokasvatusta voi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toteuttaa  monikulttuurisessa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ja moniuskontoisessa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lapsiryhmässä</a:t>
            </a:r>
            <a:r>
              <a:rPr lang="fi-FI" sz="2000" spc="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(+pelko)</a:t>
            </a:r>
            <a:endParaRPr lang="fi-FI" sz="2000" spc="-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3455" indent="-233206">
              <a:lnSpc>
                <a:spcPts val="2061"/>
              </a:lnSpc>
              <a:spcBef>
                <a:spcPts val="320"/>
              </a:spcBef>
              <a:buChar char="•"/>
              <a:tabLst>
                <a:tab pos="242275" algn="l"/>
              </a:tabLst>
            </a:pP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Sanassa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uskontokasvatus vahva </a:t>
            </a: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kristillinen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lataus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399906" indent="-233206">
              <a:lnSpc>
                <a:spcPts val="2061"/>
              </a:lnSpc>
              <a:spcBef>
                <a:spcPts val="449"/>
              </a:spcBef>
              <a:buChar char="•"/>
              <a:tabLst>
                <a:tab pos="242275" algn="l"/>
              </a:tabLst>
            </a:pP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Uskontokasvatus ulkoistettu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luterilaisille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seurakunnille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904754" indent="-233206">
              <a:lnSpc>
                <a:spcPts val="2054"/>
              </a:lnSpc>
              <a:spcBef>
                <a:spcPts val="456"/>
              </a:spcBef>
              <a:buChar char="•"/>
              <a:tabLst>
                <a:tab pos="242275" algn="l"/>
              </a:tabLst>
            </a:pP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Uskontokasvatus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on liittynyt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lähinnä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vain </a:t>
            </a: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kristillisiin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juhlapyhiin, jouluun ja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pääsiäiseen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10749" indent="-233206">
              <a:lnSpc>
                <a:spcPct val="90000"/>
              </a:lnSpc>
              <a:spcBef>
                <a:spcPts val="435"/>
              </a:spcBef>
              <a:buChar char="•"/>
              <a:tabLst>
                <a:tab pos="242275" algn="l"/>
              </a:tabLst>
            </a:pPr>
            <a:endParaRPr sz="1904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90" y="411510"/>
            <a:ext cx="6399974" cy="385428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48" spc="-17" dirty="0">
                <a:latin typeface="Calibri"/>
                <a:cs typeface="Calibri"/>
              </a:rPr>
              <a:t>Kasvattajan/opettajan</a:t>
            </a:r>
            <a:r>
              <a:rPr sz="2448" spc="7" dirty="0">
                <a:latin typeface="Calibri"/>
                <a:cs typeface="Calibri"/>
              </a:rPr>
              <a:t> </a:t>
            </a:r>
            <a:r>
              <a:rPr sz="2448" spc="-7" dirty="0">
                <a:latin typeface="Calibri"/>
                <a:cs typeface="Calibri"/>
              </a:rPr>
              <a:t>muistilista</a:t>
            </a:r>
            <a:endParaRPr sz="2448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04" y="882982"/>
            <a:ext cx="8687108" cy="3847935"/>
          </a:xfrm>
          <a:prstGeom prst="rect">
            <a:avLst/>
          </a:prstGeom>
        </p:spPr>
        <p:txBody>
          <a:bodyPr vert="horz" wrap="square" lIns="0" tIns="70825" rIns="0" bIns="0" rtlCol="0">
            <a:spAutoFit/>
          </a:bodyPr>
          <a:lstStyle/>
          <a:p>
            <a:pPr marL="241844" indent="-233206">
              <a:spcBef>
                <a:spcPts val="557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7" dirty="0">
                <a:latin typeface="Calibri" panose="020F0502020204030204" pitchFamily="34" charset="0"/>
                <a:cs typeface="Calibri" panose="020F0502020204030204" pitchFamily="34" charset="0"/>
              </a:rPr>
              <a:t>Tunnista/tunnusta/hyväksy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moninaisuus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3455" indent="-233206">
              <a:spcBef>
                <a:spcPts val="493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Nosta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esille </a:t>
            </a:r>
            <a:r>
              <a:rPr sz="2000" spc="-17" dirty="0">
                <a:latin typeface="Calibri" panose="020F0502020204030204" pitchFamily="34" charset="0"/>
                <a:cs typeface="Calibri" panose="020F0502020204030204" pitchFamily="34" charset="0"/>
              </a:rPr>
              <a:t>yhdistävät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asiat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(esim.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eri 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uskonnoissa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esiintyy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rukoilemista,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pyhiä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paikkoja, 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pyhiä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tekstejä, kultainen </a:t>
            </a:r>
            <a:r>
              <a:rPr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sääntö, </a:t>
            </a:r>
            <a:r>
              <a:rPr sz="2000" spc="-3" dirty="0" err="1">
                <a:latin typeface="Calibri" panose="020F0502020204030204" pitchFamily="34" charset="0"/>
                <a:cs typeface="Calibri" panose="020F0502020204030204" pitchFamily="34" charset="0"/>
              </a:rPr>
              <a:t>elämän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kunnioittami</a:t>
            </a:r>
            <a:r>
              <a:rPr lang="fi-FI"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nen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80279" indent="-233206">
              <a:spcBef>
                <a:spcPts val="490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Luo dialogisia </a:t>
            </a:r>
            <a:r>
              <a:rPr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käytäntöjä, jotta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kaikki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ryhmät ja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yksilöt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voivat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esiintyä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omalla</a:t>
            </a:r>
            <a:r>
              <a:rPr sz="2000"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äänellään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spcBef>
                <a:spcPts val="493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7" dirty="0">
                <a:latin typeface="Calibri" panose="020F0502020204030204" pitchFamily="34" charset="0"/>
                <a:cs typeface="Calibri" panose="020F0502020204030204" pitchFamily="34" charset="0"/>
              </a:rPr>
              <a:t>Kyseenalaista </a:t>
            </a:r>
            <a:r>
              <a:rPr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vallitsevia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itsestäänselvyyksiä</a:t>
            </a:r>
            <a:r>
              <a:rPr sz="2000"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 err="1">
                <a:latin typeface="Calibri" panose="020F0502020204030204" pitchFamily="34" charset="0"/>
                <a:cs typeface="Calibri" panose="020F0502020204030204" pitchFamily="34" charset="0"/>
              </a:rPr>
              <a:t>annettua</a:t>
            </a:r>
            <a:r>
              <a:rPr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7" dirty="0" err="1">
                <a:latin typeface="Calibri" panose="020F0502020204030204" pitchFamily="34" charset="0"/>
                <a:cs typeface="Calibri" panose="020F0502020204030204" pitchFamily="34" charset="0"/>
              </a:rPr>
              <a:t>maailmankuvaa</a:t>
            </a:r>
            <a:endParaRPr lang="fi-FI" sz="2000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spcBef>
                <a:spcPts val="493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Eläydy toisten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asemaan, </a:t>
            </a:r>
            <a:r>
              <a:rPr lang="fi-FI" sz="2000" spc="-14" dirty="0">
                <a:latin typeface="Calibri" panose="020F0502020204030204" pitchFamily="34" charset="0"/>
                <a:cs typeface="Calibri" panose="020F0502020204030204" pitchFamily="34" charset="0"/>
              </a:rPr>
              <a:t>pura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me–muut</a:t>
            </a:r>
            <a:r>
              <a:rPr lang="fi-FI" sz="2000" spc="6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asetelmat</a:t>
            </a:r>
          </a:p>
          <a:p>
            <a:pPr marL="241844" indent="-233206">
              <a:spcBef>
                <a:spcPts val="493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000" spc="-17" dirty="0">
                <a:latin typeface="Calibri" panose="020F0502020204030204" pitchFamily="34" charset="0"/>
                <a:cs typeface="Calibri" panose="020F0502020204030204" pitchFamily="34" charset="0"/>
              </a:rPr>
              <a:t>Ota uskonto tai katsomus kasvatuskeskustelussa esiin, jos tarve vaatii</a:t>
            </a:r>
            <a:endParaRPr lang="fi-FI" sz="2000" spc="-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spcBef>
                <a:spcPts val="493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Arvosta lasten </a:t>
            </a:r>
            <a:r>
              <a:rPr lang="fi-FI"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kokemuksia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tietoa,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fi-FI" sz="2000" spc="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tilaa </a:t>
            </a:r>
            <a:r>
              <a:rPr lang="fi-FI" sz="2000" spc="-7" dirty="0">
                <a:latin typeface="Calibri" panose="020F0502020204030204" pitchFamily="34" charset="0"/>
                <a:cs typeface="Calibri" panose="020F0502020204030204" pitchFamily="34" charset="0"/>
              </a:rPr>
              <a:t>ihmettelylle, </a:t>
            </a:r>
            <a:r>
              <a:rPr lang="fi-FI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kysymyksille,</a:t>
            </a:r>
            <a:r>
              <a:rPr lang="fi-FI" sz="2000"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spc="-3" dirty="0">
                <a:latin typeface="Calibri" panose="020F0502020204030204" pitchFamily="34" charset="0"/>
                <a:cs typeface="Calibri" panose="020F0502020204030204" pitchFamily="34" charset="0"/>
              </a:rPr>
              <a:t>moninaisuudelle</a:t>
            </a:r>
          </a:p>
          <a:p>
            <a:pPr marL="241844"/>
            <a:endParaRPr sz="204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406" y="27855"/>
            <a:ext cx="8159188" cy="439609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800" spc="-3" dirty="0">
                <a:latin typeface="Calibri"/>
                <a:cs typeface="Calibri"/>
              </a:rPr>
              <a:t>Hyödyllisiä</a:t>
            </a:r>
            <a:r>
              <a:rPr sz="2800" spc="-3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linkkejä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844630"/>
            <a:ext cx="8784976" cy="358405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marR="2186093">
              <a:spcBef>
                <a:spcPts val="68"/>
              </a:spcBef>
              <a:buSzPct val="44736"/>
              <a:tabLst>
                <a:tab pos="228456" algn="l"/>
              </a:tabLst>
            </a:pPr>
            <a:r>
              <a:rPr lang="fi-FI" b="1" spc="-1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Materiaalia toiminnallisiin harjoituksiin</a:t>
            </a:r>
            <a:r>
              <a:rPr lang="fi-FI" b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10" dirty="0">
                <a:latin typeface="Calibri" panose="020F0502020204030204" pitchFamily="34" charset="0"/>
                <a:cs typeface="Calibri" panose="020F0502020204030204" pitchFamily="34" charset="0"/>
              </a:rPr>
              <a:t>Lähetysseuran 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aineistopankin </a:t>
            </a:r>
            <a:r>
              <a:rPr lang="fi-FI" spc="-10" dirty="0">
                <a:latin typeface="Calibri" panose="020F0502020204030204" pitchFamily="34" charset="0"/>
                <a:cs typeface="Calibri" panose="020F0502020204030204" pitchFamily="34" charset="0"/>
              </a:rPr>
              <a:t>uskontodialogi- oppaasta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7" marR="2186093">
              <a:spcBef>
                <a:spcPts val="68"/>
              </a:spcBef>
              <a:buSzPct val="44736"/>
              <a:tabLst>
                <a:tab pos="228456" algn="l"/>
              </a:tabLst>
            </a:pPr>
            <a:r>
              <a:rPr lang="fi-FI" b="1" spc="-3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Kulttuuri- ja uskontofoorumi FOKUS ry</a:t>
            </a:r>
            <a:b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kansalaisjärjestö, joka edistää katsomustenvälistä vuorovaikutusta tieteen, taiteen ja uskontodialogin keinoin.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 spc="-3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Yhteisymmärrysviikko</a:t>
            </a:r>
            <a:b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  <a:t>Teemaviikon ohjelma, tietoa uskontodialogista sekä opetusmateriaaleja</a:t>
            </a:r>
          </a:p>
          <a:p>
            <a:pPr marL="8637" marR="2186093">
              <a:spcBef>
                <a:spcPts val="68"/>
              </a:spcBef>
              <a:buSzPct val="44736"/>
              <a:tabLst>
                <a:tab pos="228456" algn="l"/>
              </a:tabLst>
            </a:pP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Juhlakalenteri</a:t>
            </a:r>
            <a:endParaRPr lang="fi-FI" b="1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7" marR="2186093">
              <a:spcBef>
                <a:spcPts val="68"/>
              </a:spcBef>
              <a:buSzPct val="44736"/>
              <a:tabLst>
                <a:tab pos="228456" algn="l"/>
              </a:tabLs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Kalenteriin on merkitty valikoima kulttuurisia ja kansallisia juhlapäiviä, eri uskontojen juhlapyhiä ja--aikoja  sekä muita tärkeitä päiviä, kuten YK:n päivä, Lapsen oikeuksien päivä jne. </a:t>
            </a:r>
          </a:p>
          <a:p>
            <a:pPr marL="8637" marR="2186093">
              <a:spcBef>
                <a:spcPts val="68"/>
              </a:spcBef>
              <a:buSzPct val="44736"/>
              <a:tabLst>
                <a:tab pos="228456" algn="l"/>
              </a:tabLst>
            </a:pP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Askelia katsomusdialogiin -opetusmateriaali</a:t>
            </a:r>
          </a:p>
          <a:p>
            <a:pPr marL="8637">
              <a:spcBef>
                <a:spcPts val="636"/>
              </a:spcBef>
              <a:buSzPct val="44736"/>
              <a:tabLst>
                <a:tab pos="228456" algn="l"/>
              </a:tabLst>
            </a:pPr>
            <a:r>
              <a:rPr lang="fi-FI" b="1" spc="-7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Interfaith</a:t>
            </a: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fi-FI" b="1" spc="-7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calendar</a:t>
            </a: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i-FI" spc="-7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7" dirty="0" err="1">
                <a:latin typeface="Calibri" panose="020F0502020204030204" pitchFamily="34" charset="0"/>
                <a:cs typeface="Calibri" panose="020F0502020204030204" pitchFamily="34" charset="0"/>
              </a:rPr>
              <a:t>sacred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7" dirty="0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pc="-7" dirty="0" err="1"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7" dirty="0" err="1">
                <a:latin typeface="Calibri" panose="020F0502020204030204" pitchFamily="34" charset="0"/>
                <a:cs typeface="Calibri" panose="020F0502020204030204" pitchFamily="34" charset="0"/>
              </a:rPr>
              <a:t>religions</a:t>
            </a:r>
            <a:endParaRPr lang="fi-FI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37" marR="3455">
              <a:spcBef>
                <a:spcPts val="24"/>
              </a:spcBef>
              <a:buSzPct val="44736"/>
              <a:tabLst>
                <a:tab pos="228456" algn="l"/>
              </a:tabLst>
            </a:pP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123478"/>
            <a:ext cx="5358269" cy="343557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176" spc="-3" dirty="0">
                <a:latin typeface="Calibri"/>
                <a:cs typeface="Calibri"/>
              </a:rPr>
              <a:t>Hyödyllisiä</a:t>
            </a:r>
            <a:r>
              <a:rPr sz="2176" spc="-31" dirty="0">
                <a:latin typeface="Calibri"/>
                <a:cs typeface="Calibri"/>
              </a:rPr>
              <a:t> </a:t>
            </a:r>
            <a:r>
              <a:rPr sz="2176" spc="-10" dirty="0">
                <a:latin typeface="Calibri"/>
                <a:cs typeface="Calibri"/>
              </a:rPr>
              <a:t>linkkejä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07" y="484105"/>
            <a:ext cx="7299675" cy="528157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94387" marR="63916" indent="-285750">
              <a:spcBef>
                <a:spcPts val="68"/>
              </a:spcBef>
              <a:buSzPct val="43750"/>
              <a:buFont typeface="Arial" panose="020B0604020202020204" pitchFamily="34" charset="0"/>
              <a:buChar char="•"/>
              <a:tabLst>
                <a:tab pos="228456" algn="l"/>
              </a:tabLst>
            </a:pPr>
            <a:r>
              <a:rPr lang="fi-FI" b="1" spc="-7" dirty="0">
                <a:latin typeface="Calibri"/>
                <a:cs typeface="Calibri"/>
                <a:hlinkClick r:id="rId2"/>
              </a:rPr>
              <a:t>Kirkkohallitus: 9 hyvää dialogiohjetta</a:t>
            </a:r>
            <a:endParaRPr b="1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pc="-7" dirty="0" err="1">
                <a:latin typeface="Calibri"/>
                <a:cs typeface="Calibri"/>
              </a:rPr>
              <a:t>Opetusministeriö</a:t>
            </a:r>
            <a:r>
              <a:rPr spc="-7" dirty="0">
                <a:latin typeface="Calibri"/>
                <a:cs typeface="Calibri"/>
              </a:rPr>
              <a:t>:</a:t>
            </a:r>
            <a:r>
              <a:rPr lang="fi-FI" spc="-7" dirty="0">
                <a:latin typeface="Calibri"/>
                <a:cs typeface="Calibri"/>
              </a:rPr>
              <a:t> </a:t>
            </a:r>
          </a:p>
          <a:p>
            <a:pPr marL="633240" lvl="1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spc="-7" dirty="0">
                <a:latin typeface="Calibri"/>
                <a:cs typeface="Calibri"/>
                <a:hlinkClick r:id="rId3"/>
              </a:rPr>
              <a:t>uskontonetti</a:t>
            </a:r>
            <a:r>
              <a:rPr lang="fi-FI" spc="-7" dirty="0">
                <a:latin typeface="Calibri"/>
                <a:cs typeface="Calibri"/>
              </a:rPr>
              <a:t>, verkkomateriaalia</a:t>
            </a:r>
          </a:p>
          <a:p>
            <a:pPr marL="633240" lvl="1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spc="-7" dirty="0">
                <a:latin typeface="Calibri"/>
                <a:cs typeface="Calibri"/>
                <a:hlinkClick r:id="rId4"/>
              </a:rPr>
              <a:t>Muslimilapsi</a:t>
            </a:r>
            <a:r>
              <a:rPr lang="fi-FI" b="1" spc="-7" dirty="0">
                <a:latin typeface="Calibri"/>
                <a:cs typeface="Calibri"/>
              </a:rPr>
              <a:t> </a:t>
            </a:r>
            <a:r>
              <a:rPr lang="fi-FI" spc="-7" dirty="0">
                <a:latin typeface="Calibri"/>
                <a:cs typeface="Calibri"/>
              </a:rPr>
              <a:t>koulussa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USKOT RESA</a:t>
            </a:r>
            <a:r>
              <a:rPr lang="fi-FI" b="1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RESA  Uskontojen yhteistyö Suomessa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spc="-3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Atte ja Anna - Meidän ja muiden uskonnot</a:t>
            </a:r>
            <a:r>
              <a:rPr lang="fi-FI" spc="-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pc="-7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Kirja johdattaa erilaisten uskontojen maailmaan lapsentajuisesti ja yhteisymmärrystä lisäten. Kirja sopii luettavaksi niin päiväkodeissa, alaluokilla, kodeissa ja kerhoissa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Uskontolukutaito</a:t>
            </a:r>
            <a:endParaRPr lang="fi-FI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Uskontojen maailma -näyttelyn</a:t>
            </a: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</a:rPr>
              <a:t> aineisto (Kulttuurien museo)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Moniarvoinen oppilaitos</a:t>
            </a: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Kokemuksia ja näkemyksiä kirkon oppilaitosyhteistyöstä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Hyvä tietää uskontodialogista</a:t>
            </a:r>
            <a:r>
              <a:rPr lang="fi-FI" b="1" u="sng" dirty="0">
                <a:latin typeface="Calibri" panose="020F0502020204030204" pitchFamily="34" charset="0"/>
                <a:cs typeface="Calibri" panose="020F0502020204030204" pitchFamily="34" charset="0"/>
              </a:rPr>
              <a:t> -opas</a:t>
            </a: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endParaRPr lang="fi-FI" sz="1800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240" lvl="1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endParaRPr lang="fi-FI" sz="1632" spc="-7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endParaRPr sz="1632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16974"/>
            <a:ext cx="5130499" cy="378053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400" dirty="0">
                <a:latin typeface="Calibri"/>
                <a:cs typeface="Calibri"/>
              </a:rPr>
              <a:t>Kirja</a:t>
            </a:r>
            <a:r>
              <a:rPr sz="2400" spc="3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lisuu</a:t>
            </a:r>
            <a:r>
              <a:rPr sz="2400" spc="-34" dirty="0">
                <a:latin typeface="Calibri"/>
                <a:cs typeface="Calibri"/>
              </a:rPr>
              <a:t>t</a:t>
            </a:r>
            <a:r>
              <a:rPr sz="2400" spc="-2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042" y="771550"/>
            <a:ext cx="8298386" cy="3398938"/>
          </a:xfrm>
          <a:prstGeom prst="rect">
            <a:avLst/>
          </a:prstGeom>
        </p:spPr>
        <p:txBody>
          <a:bodyPr vert="horz" wrap="square" lIns="0" tIns="45778" rIns="0" bIns="0" rtlCol="0">
            <a:spAutoFit/>
          </a:bodyPr>
          <a:lstStyle/>
          <a:p>
            <a:pPr marL="228024" marR="229751" indent="-219387">
              <a:lnSpc>
                <a:spcPct val="80000"/>
              </a:lnSpc>
              <a:spcBef>
                <a:spcPts val="360"/>
              </a:spcBef>
              <a:buSzPct val="44444"/>
              <a:buFont typeface="Arial"/>
              <a:buChar char="●"/>
              <a:tabLst>
                <a:tab pos="228456" algn="l"/>
              </a:tabLst>
            </a:pP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Gothóni, Raili ja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Kähkönen, </a:t>
            </a:r>
            <a:r>
              <a:rPr spc="-14" dirty="0">
                <a:latin typeface="Calibri" panose="020F0502020204030204" pitchFamily="34" charset="0"/>
                <a:cs typeface="Calibri" panose="020F0502020204030204" pitchFamily="34" charset="0"/>
              </a:rPr>
              <a:t>Esko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(2015)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Kulttuurit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uskonnot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osallistavissa työssä.  </a:t>
            </a: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Teoksessa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Raili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Gothóni &amp;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Susanna Hyväri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Marjo </a:t>
            </a:r>
            <a:r>
              <a:rPr spc="-14" dirty="0">
                <a:latin typeface="Calibri" panose="020F0502020204030204" pitchFamily="34" charset="0"/>
                <a:cs typeface="Calibri" panose="020F0502020204030204" pitchFamily="34" charset="0"/>
              </a:rPr>
              <a:t>Kolkka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Päivi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Vuokila-Oikkonen 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(toim.) Osallisuutta, oppimista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ja arviointia.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Diakonia-ammattikorkeakoulun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TKI-  vuosikirja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2015. B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raportteja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60, 107 – 120</a:t>
            </a:r>
          </a:p>
          <a:p>
            <a:pPr marL="228024" marR="228888" indent="-219387">
              <a:lnSpc>
                <a:spcPct val="80000"/>
              </a:lnSpc>
              <a:spcBef>
                <a:spcPts val="956"/>
              </a:spcBef>
              <a:buSzPct val="44444"/>
              <a:buFont typeface="Arial"/>
              <a:buChar char="●"/>
              <a:tabLst>
                <a:tab pos="228456" algn="l"/>
              </a:tabLst>
            </a:pP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Martikainen, </a:t>
            </a: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Tuomas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(2015)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Uskonto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suomalaisessa maahanmuuttotutkimuksessa.  </a:t>
            </a: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Teoksessa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Riku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Hämäläinen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Heikki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Pesonen</a:t>
            </a:r>
            <a:r>
              <a:rPr spc="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(toim.)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 marR="3455" indent="-219387" algn="just">
              <a:lnSpc>
                <a:spcPct val="80000"/>
              </a:lnSpc>
              <a:spcBef>
                <a:spcPts val="949"/>
              </a:spcBef>
              <a:buSzPct val="44444"/>
              <a:buFont typeface="Arial"/>
              <a:buChar char="●"/>
              <a:tabLst>
                <a:tab pos="228456" algn="l"/>
              </a:tabLst>
            </a:pP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Hammar,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 &amp;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Gothóni,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(toim.)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2015: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Järjestöt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kotoutumista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edistämässä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jyvä,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josta  </a:t>
            </a:r>
            <a:r>
              <a:rPr spc="-14" dirty="0">
                <a:latin typeface="Calibri" panose="020F0502020204030204" pitchFamily="34" charset="0"/>
                <a:cs typeface="Calibri" panose="020F0502020204030204" pitchFamily="34" charset="0"/>
              </a:rPr>
              <a:t>kasvatettiin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lisää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valmiuksia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toimia monikulttuurisessa ja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-uskontoisessa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ympäristössä. 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Diakonia-ammattikorkeakoulu.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katsauksia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aineistoja</a:t>
            </a:r>
            <a:r>
              <a:rPr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41.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 marR="70394" indent="-219387">
              <a:lnSpc>
                <a:spcPts val="1177"/>
              </a:lnSpc>
              <a:spcBef>
                <a:spcPts val="945"/>
              </a:spcBef>
              <a:buSzPct val="44444"/>
              <a:buFont typeface="Arial"/>
              <a:buChar char="●"/>
              <a:tabLst>
                <a:tab pos="228456" algn="l"/>
              </a:tabLst>
            </a:pP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Heinonen,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Reijo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2010: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Uskonnollinen lukutaito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dialogin edellytys. </a:t>
            </a: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Teoksessa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Heidi  Rautionmaa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(toim.) Uskontodialogi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kasvatusta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kulttuurien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väliseen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kohtaamiseen.  Kulttuuri-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uskontofoorumi</a:t>
            </a:r>
            <a:r>
              <a:rPr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FOCUS.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 indent="-219387">
              <a:lnSpc>
                <a:spcPts val="1323"/>
              </a:lnSpc>
              <a:spcBef>
                <a:spcPts val="666"/>
              </a:spcBef>
              <a:buSzPct val="44444"/>
              <a:buFont typeface="Arial"/>
              <a:buChar char="●"/>
              <a:tabLst>
                <a:tab pos="228456" algn="l"/>
              </a:tabLst>
            </a:pP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Martikainen, </a:t>
            </a:r>
            <a:r>
              <a:rPr spc="-17" dirty="0">
                <a:latin typeface="Calibri" panose="020F0502020204030204" pitchFamily="34" charset="0"/>
                <a:cs typeface="Calibri" panose="020F0502020204030204" pitchFamily="34" charset="0"/>
              </a:rPr>
              <a:t>Tuomas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2013: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Religion, Migration, Settlement: Reflections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pc="17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Post-1990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>
              <a:lnSpc>
                <a:spcPts val="1323"/>
              </a:lnSpc>
            </a:pP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Immigration to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Finland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024" indent="-219387">
              <a:spcBef>
                <a:spcPts val="670"/>
              </a:spcBef>
              <a:buSzPct val="44444"/>
              <a:buChar char="●"/>
              <a:tabLst>
                <a:tab pos="228456" algn="l"/>
              </a:tabLst>
            </a:pP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Joonas Maristo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Andrei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Sergejeff </a:t>
            </a:r>
            <a:r>
              <a:rPr spc="-3" dirty="0">
                <a:latin typeface="Calibri" panose="020F0502020204030204" pitchFamily="34" charset="0"/>
                <a:cs typeface="Calibri" panose="020F0502020204030204" pitchFamily="34" charset="0"/>
              </a:rPr>
              <a:t>(toim.)(2015): Aikamme monta</a:t>
            </a:r>
            <a:r>
              <a:rPr spc="-6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" dirty="0">
                <a:latin typeface="Calibri" panose="020F0502020204030204" pitchFamily="34" charset="0"/>
                <a:cs typeface="Calibri" panose="020F0502020204030204" pitchFamily="34" charset="0"/>
              </a:rPr>
              <a:t>islamia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287" y="555526"/>
            <a:ext cx="6854527" cy="343993"/>
          </a:xfrm>
          <a:prstGeom prst="rect">
            <a:avLst/>
          </a:prstGeom>
        </p:spPr>
        <p:txBody>
          <a:bodyPr vert="horz" wrap="square" lIns="0" tIns="9069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71"/>
              </a:spcBef>
            </a:pPr>
            <a:r>
              <a:rPr sz="2176" spc="-10" dirty="0">
                <a:latin typeface="Calibri"/>
                <a:cs typeface="Calibri"/>
              </a:rPr>
              <a:t>Uskontojen </a:t>
            </a:r>
            <a:r>
              <a:rPr sz="2176" spc="-3" dirty="0">
                <a:latin typeface="Calibri"/>
                <a:cs typeface="Calibri"/>
              </a:rPr>
              <a:t>ja </a:t>
            </a:r>
            <a:r>
              <a:rPr sz="2176" spc="-10" dirty="0">
                <a:latin typeface="Calibri"/>
                <a:cs typeface="Calibri"/>
              </a:rPr>
              <a:t>katsomusten</a:t>
            </a:r>
            <a:r>
              <a:rPr sz="2176" spc="-58" dirty="0">
                <a:latin typeface="Calibri"/>
                <a:cs typeface="Calibri"/>
              </a:rPr>
              <a:t> </a:t>
            </a:r>
            <a:r>
              <a:rPr sz="2176" spc="-3" dirty="0">
                <a:latin typeface="Calibri"/>
                <a:cs typeface="Calibri"/>
              </a:rPr>
              <a:t>moninaisuus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2" y="1270572"/>
            <a:ext cx="4231769" cy="3488084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228024" marR="3455" indent="-219387">
              <a:spcBef>
                <a:spcPts val="65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14" dirty="0">
                <a:latin typeface="Calibri"/>
                <a:cs typeface="Calibri"/>
              </a:rPr>
              <a:t>Uskonnot </a:t>
            </a:r>
            <a:r>
              <a:rPr sz="1904" spc="-3" dirty="0">
                <a:latin typeface="Calibri"/>
                <a:cs typeface="Calibri"/>
              </a:rPr>
              <a:t>ja </a:t>
            </a:r>
            <a:r>
              <a:rPr sz="1904" spc="-10" dirty="0">
                <a:latin typeface="Calibri"/>
                <a:cs typeface="Calibri"/>
              </a:rPr>
              <a:t>katsomukset </a:t>
            </a:r>
            <a:r>
              <a:rPr sz="1904" spc="-14" dirty="0">
                <a:latin typeface="Calibri"/>
                <a:cs typeface="Calibri"/>
              </a:rPr>
              <a:t>eivät </a:t>
            </a:r>
            <a:r>
              <a:rPr sz="1904" spc="-3" dirty="0">
                <a:latin typeface="Calibri"/>
                <a:cs typeface="Calibri"/>
              </a:rPr>
              <a:t>ole </a:t>
            </a:r>
            <a:r>
              <a:rPr sz="1904" spc="-10" dirty="0">
                <a:latin typeface="Calibri"/>
                <a:cs typeface="Calibri"/>
              </a:rPr>
              <a:t>yhdenmukaisia  </a:t>
            </a:r>
            <a:r>
              <a:rPr sz="1904" spc="-7" dirty="0">
                <a:latin typeface="Calibri"/>
                <a:cs typeface="Calibri"/>
              </a:rPr>
              <a:t>oppeja, </a:t>
            </a:r>
            <a:r>
              <a:rPr sz="1904" spc="-10" dirty="0">
                <a:latin typeface="Calibri"/>
                <a:cs typeface="Calibri"/>
              </a:rPr>
              <a:t>jotka </a:t>
            </a:r>
            <a:r>
              <a:rPr sz="1904" spc="-14" dirty="0">
                <a:latin typeface="Calibri"/>
                <a:cs typeface="Calibri"/>
              </a:rPr>
              <a:t>toistuvat </a:t>
            </a:r>
            <a:r>
              <a:rPr sz="1904" spc="-10" dirty="0">
                <a:latin typeface="Calibri"/>
                <a:cs typeface="Calibri"/>
              </a:rPr>
              <a:t>muuttumattomina </a:t>
            </a:r>
            <a:r>
              <a:rPr sz="1904" spc="-17" dirty="0">
                <a:latin typeface="Calibri"/>
                <a:cs typeface="Calibri"/>
              </a:rPr>
              <a:t>rakenteina  </a:t>
            </a:r>
            <a:r>
              <a:rPr sz="1904" spc="-14" dirty="0">
                <a:latin typeface="Calibri"/>
                <a:cs typeface="Calibri"/>
              </a:rPr>
              <a:t>kulttuurista</a:t>
            </a:r>
            <a:r>
              <a:rPr sz="1904" spc="27" dirty="0">
                <a:latin typeface="Calibri"/>
                <a:cs typeface="Calibri"/>
              </a:rPr>
              <a:t> </a:t>
            </a:r>
            <a:r>
              <a:rPr sz="1904" spc="-7" dirty="0">
                <a:latin typeface="Calibri"/>
                <a:cs typeface="Calibri"/>
              </a:rPr>
              <a:t>toiseen.</a:t>
            </a:r>
            <a:endParaRPr sz="1904" dirty="0">
              <a:latin typeface="Calibri"/>
              <a:cs typeface="Calibri"/>
            </a:endParaRPr>
          </a:p>
          <a:p>
            <a:pPr marL="228024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7" dirty="0">
                <a:latin typeface="Calibri"/>
                <a:cs typeface="Calibri"/>
              </a:rPr>
              <a:t>Jokaisessa </a:t>
            </a:r>
            <a:r>
              <a:rPr sz="1904" spc="-10" dirty="0">
                <a:latin typeface="Calibri"/>
                <a:cs typeface="Calibri"/>
              </a:rPr>
              <a:t>maailmanuskonnossa </a:t>
            </a:r>
            <a:r>
              <a:rPr sz="1904" spc="-3" dirty="0">
                <a:latin typeface="Calibri"/>
                <a:cs typeface="Calibri"/>
              </a:rPr>
              <a:t>on erilaisia</a:t>
            </a:r>
            <a:r>
              <a:rPr sz="1904" spc="68" dirty="0">
                <a:latin typeface="Calibri"/>
                <a:cs typeface="Calibri"/>
              </a:rPr>
              <a:t> </a:t>
            </a:r>
            <a:r>
              <a:rPr sz="1904" spc="-3" dirty="0">
                <a:latin typeface="Calibri"/>
                <a:cs typeface="Calibri"/>
              </a:rPr>
              <a:t>ryhmiä</a:t>
            </a:r>
            <a:endParaRPr sz="1904" dirty="0">
              <a:latin typeface="Calibri"/>
              <a:cs typeface="Calibri"/>
            </a:endParaRPr>
          </a:p>
          <a:p>
            <a:pPr marL="228024">
              <a:spcBef>
                <a:spcPts val="3"/>
              </a:spcBef>
            </a:pPr>
            <a:r>
              <a:rPr sz="1904" spc="-3" dirty="0">
                <a:latin typeface="Calibri"/>
                <a:cs typeface="Calibri"/>
              </a:rPr>
              <a:t>ja</a:t>
            </a:r>
            <a:r>
              <a:rPr sz="1904" spc="-51" dirty="0">
                <a:latin typeface="Calibri"/>
                <a:cs typeface="Calibri"/>
              </a:rPr>
              <a:t> </a:t>
            </a:r>
            <a:r>
              <a:rPr sz="1904" spc="-10" dirty="0">
                <a:latin typeface="Calibri"/>
                <a:cs typeface="Calibri"/>
              </a:rPr>
              <a:t>suuntauksia</a:t>
            </a:r>
            <a:endParaRPr sz="1904" dirty="0">
              <a:latin typeface="Calibri"/>
              <a:cs typeface="Calibri"/>
            </a:endParaRPr>
          </a:p>
          <a:p>
            <a:pPr marL="228024" marR="204271" indent="-219387">
              <a:spcBef>
                <a:spcPts val="956"/>
              </a:spcBef>
              <a:buSzPct val="44642"/>
              <a:buFont typeface="Arial"/>
              <a:buChar char="●"/>
              <a:tabLst>
                <a:tab pos="228456" algn="l"/>
              </a:tabLst>
            </a:pPr>
            <a:r>
              <a:rPr sz="1904" spc="-34" dirty="0">
                <a:latin typeface="Calibri"/>
                <a:cs typeface="Calibri"/>
              </a:rPr>
              <a:t>Toisen </a:t>
            </a:r>
            <a:r>
              <a:rPr sz="1904" spc="-14" dirty="0">
                <a:latin typeface="Calibri"/>
                <a:cs typeface="Calibri"/>
              </a:rPr>
              <a:t>uskonnon tai </a:t>
            </a:r>
            <a:r>
              <a:rPr sz="1904" spc="-10" dirty="0">
                <a:latin typeface="Calibri"/>
                <a:cs typeface="Calibri"/>
              </a:rPr>
              <a:t>katsomuksen edustajassa  </a:t>
            </a:r>
            <a:r>
              <a:rPr sz="1904" spc="-17" dirty="0">
                <a:latin typeface="Calibri"/>
                <a:cs typeface="Calibri"/>
              </a:rPr>
              <a:t>kohtaamme </a:t>
            </a:r>
            <a:r>
              <a:rPr sz="1904" spc="-7" dirty="0">
                <a:latin typeface="Calibri"/>
                <a:cs typeface="Calibri"/>
              </a:rPr>
              <a:t>yksilöllisen ihmisen </a:t>
            </a:r>
            <a:r>
              <a:rPr sz="1904" spc="-10" dirty="0">
                <a:latin typeface="Calibri"/>
                <a:cs typeface="Calibri"/>
              </a:rPr>
              <a:t>ajatukset </a:t>
            </a:r>
            <a:r>
              <a:rPr sz="1904" spc="-3" dirty="0">
                <a:latin typeface="Calibri"/>
                <a:cs typeface="Calibri"/>
              </a:rPr>
              <a:t>ja </a:t>
            </a:r>
            <a:r>
              <a:rPr sz="1904" spc="-7" dirty="0">
                <a:latin typeface="Calibri"/>
                <a:cs typeface="Calibri"/>
              </a:rPr>
              <a:t>eletyn  todellisuuden.</a:t>
            </a:r>
            <a:endParaRPr sz="1904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866139CE-3DF5-474F-8440-E1D8D2568017}"/>
              </a:ext>
            </a:extLst>
          </p:cNvPr>
          <p:cNvSpPr/>
          <p:nvPr/>
        </p:nvSpPr>
        <p:spPr>
          <a:xfrm>
            <a:off x="4966353" y="2068991"/>
            <a:ext cx="3897637" cy="2689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662F-2B7B-466F-9F57-CCB33BAD78ED}" type="datetime1">
              <a:rPr lang="fi-FI" smtClean="0"/>
              <a:t>11.12.2018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6839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600" y="446669"/>
            <a:ext cx="3136628" cy="378489"/>
          </a:xfrm>
          <a:prstGeom prst="rect">
            <a:avLst/>
          </a:prstGeom>
        </p:spPr>
        <p:txBody>
          <a:bodyPr vert="horz" wrap="square" lIns="0" tIns="9069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71"/>
              </a:spcBef>
            </a:pPr>
            <a:r>
              <a:rPr sz="2400" spc="-10" dirty="0">
                <a:latin typeface="Calibri"/>
                <a:cs typeface="Calibri"/>
              </a:rPr>
              <a:t>Kulttuuri </a:t>
            </a:r>
            <a:r>
              <a:rPr sz="2400" spc="-3" dirty="0">
                <a:latin typeface="Calibri"/>
                <a:cs typeface="Calibri"/>
              </a:rPr>
              <a:t>ja</a:t>
            </a:r>
            <a:r>
              <a:rPr sz="2400" spc="-3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uskonto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2" y="1119339"/>
            <a:ext cx="8568944" cy="3227859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241844" indent="-233206">
              <a:spcBef>
                <a:spcPts val="520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176" spc="-7" dirty="0" err="1">
                <a:latin typeface="Calibri" panose="020F0502020204030204" pitchFamily="34" charset="0"/>
                <a:cs typeface="Calibri" panose="020F0502020204030204" pitchFamily="34" charset="0"/>
              </a:rPr>
              <a:t>Monikulttuurisuus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ja moniarvoisuus</a:t>
            </a:r>
            <a:r>
              <a:rPr sz="2176" spc="6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edellyttää</a:t>
            </a:r>
            <a:endParaRPr sz="217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>
              <a:spcBef>
                <a:spcPts val="3"/>
              </a:spcBef>
            </a:pPr>
            <a:r>
              <a:rPr sz="2176" spc="-17" dirty="0">
                <a:latin typeface="Calibri" panose="020F0502020204030204" pitchFamily="34" charset="0"/>
                <a:cs typeface="Calibri" panose="020F0502020204030204" pitchFamily="34" charset="0"/>
              </a:rPr>
              <a:t>kaikenlaista 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pluralismia </a:t>
            </a:r>
            <a:r>
              <a:rPr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sz="2176" spc="6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76" spc="-7" dirty="0" err="1">
                <a:latin typeface="Calibri" panose="020F0502020204030204" pitchFamily="34" charset="0"/>
                <a:cs typeface="Calibri" panose="020F0502020204030204" pitchFamily="34" charset="0"/>
              </a:rPr>
              <a:t>moniarvoisuutta</a:t>
            </a:r>
            <a:endParaRPr lang="fi-FI" sz="2176" spc="-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indent="-233206">
              <a:spcBef>
                <a:spcPts val="71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176" spc="-14" dirty="0">
                <a:latin typeface="Calibri" panose="020F0502020204030204" pitchFamily="34" charset="0"/>
                <a:cs typeface="Calibri" panose="020F0502020204030204" pitchFamily="34" charset="0"/>
              </a:rPr>
              <a:t>Ajatus uskonnottomasta </a:t>
            </a:r>
            <a:r>
              <a:rPr lang="fi-FI"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yhtenäiskulttuurista </a:t>
            </a:r>
            <a:r>
              <a:rPr lang="fi-FI" sz="2176" dirty="0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fi-FI" sz="2176" spc="6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76" dirty="0">
                <a:latin typeface="Calibri" panose="020F0502020204030204" pitchFamily="34" charset="0"/>
                <a:cs typeface="Calibri" panose="020F0502020204030204" pitchFamily="34" charset="0"/>
              </a:rPr>
              <a:t>ole</a:t>
            </a:r>
          </a:p>
          <a:p>
            <a:pPr marL="241844"/>
            <a:r>
              <a:rPr lang="fi-FI"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moniarvoinen!</a:t>
            </a:r>
            <a:endParaRPr sz="217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75961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”Uskontoneutraalius” 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voi </a:t>
            </a:r>
            <a:r>
              <a:rPr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lisätä jännitteitä </a:t>
            </a:r>
            <a:r>
              <a:rPr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ja  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ennakkoluuloja, </a:t>
            </a:r>
            <a:r>
              <a:rPr sz="2176" spc="-7" dirty="0" err="1">
                <a:latin typeface="Calibri" panose="020F0502020204030204" pitchFamily="34" charset="0"/>
                <a:cs typeface="Calibri" panose="020F0502020204030204" pitchFamily="34" charset="0"/>
              </a:rPr>
              <a:t>yhdenvertaisuus</a:t>
            </a:r>
            <a:r>
              <a:rPr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tunnustaa</a:t>
            </a:r>
            <a:r>
              <a:rPr sz="2176" spc="4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76" spc="-3" dirty="0" err="1">
                <a:latin typeface="Calibri" panose="020F0502020204030204" pitchFamily="34" charset="0"/>
                <a:cs typeface="Calibri" panose="020F0502020204030204" pitchFamily="34" charset="0"/>
              </a:rPr>
              <a:t>moninaisuuden</a:t>
            </a:r>
            <a:r>
              <a:rPr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i-FI" sz="2176" spc="-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75961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Jokainen </a:t>
            </a:r>
            <a:r>
              <a:rPr lang="fi-FI"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on jollakin </a:t>
            </a:r>
            <a:r>
              <a:rPr lang="fi-FI"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tavalla </a:t>
            </a:r>
            <a:r>
              <a:rPr lang="fi-FI"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jonkin </a:t>
            </a:r>
            <a:r>
              <a:rPr lang="fi-FI"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uskonnon </a:t>
            </a:r>
            <a:r>
              <a:rPr lang="fi-FI"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tai katsomuksen vaikutuspiirissä.  </a:t>
            </a:r>
            <a:r>
              <a:rPr lang="fi-FI" sz="2176" spc="-14" dirty="0">
                <a:latin typeface="Calibri" panose="020F0502020204030204" pitchFamily="34" charset="0"/>
                <a:cs typeface="Calibri" panose="020F0502020204030204" pitchFamily="34" charset="0"/>
              </a:rPr>
              <a:t>Uskonto </a:t>
            </a:r>
            <a:r>
              <a:rPr lang="fi-FI"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ei ole </a:t>
            </a:r>
            <a:r>
              <a:rPr lang="fi-FI"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hävinnyt, vaikka </a:t>
            </a:r>
            <a:r>
              <a:rPr lang="fi-FI" sz="2176" spc="-7" dirty="0">
                <a:latin typeface="Calibri" panose="020F0502020204030204" pitchFamily="34" charset="0"/>
                <a:cs typeface="Calibri" panose="020F0502020204030204" pitchFamily="34" charset="0"/>
              </a:rPr>
              <a:t>sellaistakin </a:t>
            </a:r>
            <a:r>
              <a:rPr lang="fi-FI" sz="2176" spc="-3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fi-FI" sz="2176" spc="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76" spc="-10" dirty="0">
                <a:latin typeface="Calibri" panose="020F0502020204030204" pitchFamily="34" charset="0"/>
                <a:cs typeface="Calibri" panose="020F0502020204030204" pitchFamily="34" charset="0"/>
              </a:rPr>
              <a:t>povattu.</a:t>
            </a:r>
            <a:endParaRPr lang="fi-FI" sz="217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844" marR="275961" indent="-233206">
              <a:spcBef>
                <a:spcPts val="524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endParaRPr sz="2176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4" name="object 24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77" y="483518"/>
            <a:ext cx="8497246" cy="343557"/>
          </a:xfrm>
          <a:prstGeom prst="rect">
            <a:avLst/>
          </a:prstGeom>
        </p:spPr>
        <p:txBody>
          <a:bodyPr vert="horz" wrap="square" lIns="0" tIns="8637" rIns="0" bIns="0" rtlCol="0" anchor="b" anchorCtr="0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176" spc="-14" dirty="0">
                <a:latin typeface="Calibri"/>
                <a:cs typeface="Calibri"/>
              </a:rPr>
              <a:t>Uskonto- </a:t>
            </a:r>
            <a:r>
              <a:rPr sz="2176" spc="-3" dirty="0">
                <a:latin typeface="Calibri"/>
                <a:cs typeface="Calibri"/>
              </a:rPr>
              <a:t>ja </a:t>
            </a:r>
            <a:r>
              <a:rPr sz="2176" spc="-10" dirty="0" err="1">
                <a:latin typeface="Calibri"/>
                <a:cs typeface="Calibri"/>
              </a:rPr>
              <a:t>katsomuslukutaito</a:t>
            </a:r>
            <a:r>
              <a:rPr lang="fi-FI" sz="2176" spc="-10" dirty="0">
                <a:latin typeface="Calibri"/>
                <a:cs typeface="Calibri"/>
              </a:rPr>
              <a:t>a tarvitaan, koska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2" y="1140001"/>
            <a:ext cx="6898169" cy="3382957"/>
          </a:xfrm>
          <a:prstGeom prst="rect">
            <a:avLst/>
          </a:prstGeom>
        </p:spPr>
        <p:txBody>
          <a:bodyPr vert="horz" wrap="square" lIns="0" tIns="33254" rIns="0" bIns="0" rtlCol="0">
            <a:spAutoFit/>
          </a:bodyPr>
          <a:lstStyle/>
          <a:p>
            <a:pPr marL="228024" marR="3455" indent="-219387">
              <a:lnSpc>
                <a:spcPct val="90000"/>
              </a:lnSpc>
              <a:spcBef>
                <a:spcPts val="262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2000" spc="-14" dirty="0" err="1">
                <a:latin typeface="Calibri"/>
                <a:cs typeface="Calibri"/>
              </a:rPr>
              <a:t>Uskonnon</a:t>
            </a:r>
            <a:r>
              <a:rPr lang="fi-FI" sz="2000" spc="-14" dirty="0">
                <a:latin typeface="Calibri"/>
                <a:cs typeface="Calibri"/>
              </a:rPr>
              <a:t> käsitteen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-3" dirty="0">
                <a:latin typeface="Calibri"/>
                <a:cs typeface="Calibri"/>
              </a:rPr>
              <a:t>notkistuminen </a:t>
            </a:r>
            <a:r>
              <a:rPr sz="2000" dirty="0">
                <a:latin typeface="Calibri"/>
                <a:cs typeface="Calibri"/>
              </a:rPr>
              <a:t>-&gt; </a:t>
            </a:r>
            <a:r>
              <a:rPr sz="2000" spc="-7" dirty="0">
                <a:latin typeface="Calibri"/>
                <a:cs typeface="Calibri"/>
              </a:rPr>
              <a:t>”</a:t>
            </a:r>
            <a:r>
              <a:rPr sz="2000" spc="-7" dirty="0" err="1">
                <a:latin typeface="Calibri"/>
                <a:cs typeface="Calibri"/>
              </a:rPr>
              <a:t>valintamyymälä</a:t>
            </a:r>
            <a:r>
              <a:rPr lang="fi-FI" sz="2000" spc="-7" dirty="0">
                <a:latin typeface="Calibri"/>
                <a:cs typeface="Calibri"/>
              </a:rPr>
              <a:t>uskonnollisuus = valitse itsellesi sopivat ainekset</a:t>
            </a:r>
            <a:r>
              <a:rPr sz="2000" spc="-7" dirty="0">
                <a:latin typeface="Calibri"/>
                <a:cs typeface="Calibri"/>
              </a:rPr>
              <a:t>”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3" dirty="0">
                <a:latin typeface="Calibri"/>
                <a:cs typeface="Calibri"/>
              </a:rPr>
              <a:t>Suomessa  tarjolla </a:t>
            </a:r>
            <a:r>
              <a:rPr sz="2000" dirty="0">
                <a:latin typeface="Calibri"/>
                <a:cs typeface="Calibri"/>
              </a:rPr>
              <a:t>yli </a:t>
            </a:r>
            <a:r>
              <a:rPr sz="2000" spc="-3" dirty="0">
                <a:latin typeface="Calibri"/>
                <a:cs typeface="Calibri"/>
              </a:rPr>
              <a:t>tuhat </a:t>
            </a:r>
            <a:r>
              <a:rPr sz="2000" spc="-10" dirty="0">
                <a:latin typeface="Calibri"/>
                <a:cs typeface="Calibri"/>
              </a:rPr>
              <a:t>uskonnollistaustaista </a:t>
            </a:r>
            <a:r>
              <a:rPr sz="2000" spc="-3" dirty="0">
                <a:latin typeface="Calibri"/>
                <a:cs typeface="Calibri"/>
              </a:rPr>
              <a:t>ryhmää, monet ihmiset  </a:t>
            </a:r>
            <a:r>
              <a:rPr sz="2000" spc="-10" dirty="0">
                <a:latin typeface="Calibri"/>
                <a:cs typeface="Calibri"/>
              </a:rPr>
              <a:t>yhdistävät </a:t>
            </a:r>
            <a:r>
              <a:rPr sz="2000" spc="-7" dirty="0">
                <a:latin typeface="Calibri"/>
                <a:cs typeface="Calibri"/>
              </a:rPr>
              <a:t>piirteitä </a:t>
            </a:r>
            <a:r>
              <a:rPr sz="2000" dirty="0">
                <a:latin typeface="Calibri"/>
                <a:cs typeface="Calibri"/>
              </a:rPr>
              <a:t>eri</a:t>
            </a:r>
            <a:r>
              <a:rPr sz="2000" spc="-24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uskonnoista</a:t>
            </a:r>
            <a:endParaRPr sz="2000" dirty="0">
              <a:latin typeface="Calibri"/>
              <a:cs typeface="Calibri"/>
            </a:endParaRPr>
          </a:p>
          <a:p>
            <a:pPr marL="228024" marR="484983" indent="-219387">
              <a:lnSpc>
                <a:spcPts val="1761"/>
              </a:lnSpc>
              <a:spcBef>
                <a:spcPts val="983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2000" spc="-3" dirty="0">
                <a:latin typeface="Calibri"/>
                <a:cs typeface="Calibri"/>
              </a:rPr>
              <a:t>Sekulaarissa </a:t>
            </a:r>
            <a:r>
              <a:rPr sz="2000" dirty="0">
                <a:latin typeface="Calibri"/>
                <a:cs typeface="Calibri"/>
              </a:rPr>
              <a:t>maailmassa </a:t>
            </a:r>
            <a:r>
              <a:rPr sz="2000" spc="-3" dirty="0">
                <a:latin typeface="Calibri"/>
                <a:cs typeface="Calibri"/>
              </a:rPr>
              <a:t>on ollut </a:t>
            </a:r>
            <a:r>
              <a:rPr sz="2000" spc="-10" dirty="0">
                <a:latin typeface="Calibri"/>
                <a:cs typeface="Calibri"/>
              </a:rPr>
              <a:t>painetta </a:t>
            </a:r>
            <a:r>
              <a:rPr sz="2000" spc="-7" dirty="0">
                <a:latin typeface="Calibri"/>
                <a:cs typeface="Calibri"/>
              </a:rPr>
              <a:t>negatiiviseen  </a:t>
            </a:r>
            <a:r>
              <a:rPr sz="2000" spc="-10" dirty="0">
                <a:latin typeface="Calibri"/>
                <a:cs typeface="Calibri"/>
              </a:rPr>
              <a:t>uskonnonvapauteen </a:t>
            </a:r>
            <a:r>
              <a:rPr sz="2000" spc="-3" dirty="0">
                <a:latin typeface="Calibri"/>
                <a:cs typeface="Calibri"/>
              </a:rPr>
              <a:t>-&gt; </a:t>
            </a:r>
            <a:r>
              <a:rPr sz="2000" spc="-7" dirty="0">
                <a:latin typeface="Calibri"/>
                <a:cs typeface="Calibri"/>
              </a:rPr>
              <a:t>tunnistetaan </a:t>
            </a:r>
            <a:r>
              <a:rPr sz="2000" spc="-3" dirty="0">
                <a:latin typeface="Calibri"/>
                <a:cs typeface="Calibri"/>
              </a:rPr>
              <a:t>positiivinen  </a:t>
            </a:r>
            <a:r>
              <a:rPr sz="2000" spc="-10" dirty="0">
                <a:latin typeface="Calibri"/>
                <a:cs typeface="Calibri"/>
              </a:rPr>
              <a:t>uskonnonvapaus!</a:t>
            </a:r>
            <a:endParaRPr sz="2000" dirty="0">
              <a:latin typeface="Calibri"/>
              <a:cs typeface="Calibri"/>
            </a:endParaRPr>
          </a:p>
          <a:p>
            <a:pPr marL="228024" marR="551922" indent="-219387">
              <a:lnSpc>
                <a:spcPts val="1761"/>
              </a:lnSpc>
              <a:spcBef>
                <a:spcPts val="962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2000" spc="-3" dirty="0">
                <a:latin typeface="Calibri"/>
                <a:cs typeface="Calibri"/>
              </a:rPr>
              <a:t>Maahanmuuttajien </a:t>
            </a:r>
            <a:r>
              <a:rPr sz="2000" spc="-7" dirty="0">
                <a:latin typeface="Calibri"/>
                <a:cs typeface="Calibri"/>
              </a:rPr>
              <a:t>uskonnollisille </a:t>
            </a:r>
            <a:r>
              <a:rPr sz="2000" spc="-3" dirty="0">
                <a:latin typeface="Calibri"/>
                <a:cs typeface="Calibri"/>
              </a:rPr>
              <a:t>yhteisöille </a:t>
            </a:r>
            <a:r>
              <a:rPr sz="2000" dirty="0">
                <a:latin typeface="Calibri"/>
                <a:cs typeface="Calibri"/>
              </a:rPr>
              <a:t>tulee </a:t>
            </a:r>
            <a:r>
              <a:rPr sz="2000" spc="-3" dirty="0">
                <a:latin typeface="Calibri"/>
                <a:cs typeface="Calibri"/>
              </a:rPr>
              <a:t>olla  mahdollisuus toimia </a:t>
            </a:r>
            <a:r>
              <a:rPr sz="2000" spc="-7" dirty="0">
                <a:latin typeface="Calibri"/>
                <a:cs typeface="Calibri"/>
              </a:rPr>
              <a:t>identiteettiä </a:t>
            </a:r>
            <a:r>
              <a:rPr sz="2000" spc="-10" dirty="0">
                <a:latin typeface="Calibri"/>
                <a:cs typeface="Calibri"/>
              </a:rPr>
              <a:t>vahvistavina </a:t>
            </a:r>
            <a:r>
              <a:rPr sz="2000" spc="-3" dirty="0">
                <a:latin typeface="Calibri"/>
                <a:cs typeface="Calibri"/>
              </a:rPr>
              <a:t>ja  </a:t>
            </a:r>
            <a:r>
              <a:rPr sz="2000" spc="-7" dirty="0">
                <a:latin typeface="Calibri"/>
                <a:cs typeface="Calibri"/>
              </a:rPr>
              <a:t>yhteiskunnallisesti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-7" dirty="0">
                <a:latin typeface="Calibri"/>
                <a:cs typeface="Calibri"/>
              </a:rPr>
              <a:t>integroivina</a:t>
            </a:r>
            <a:endParaRPr sz="2000" dirty="0">
              <a:latin typeface="Calibri"/>
              <a:cs typeface="Calibri"/>
            </a:endParaRPr>
          </a:p>
          <a:p>
            <a:pPr marL="228024" marR="588630" indent="-219387">
              <a:lnSpc>
                <a:spcPts val="1761"/>
              </a:lnSpc>
              <a:spcBef>
                <a:spcPts val="952"/>
              </a:spcBef>
              <a:buSzPct val="43750"/>
              <a:buFont typeface="Arial"/>
              <a:buChar char="●"/>
              <a:tabLst>
                <a:tab pos="228456" algn="l"/>
              </a:tabLst>
            </a:pPr>
            <a:r>
              <a:rPr sz="2000" spc="-10" dirty="0">
                <a:latin typeface="Calibri"/>
                <a:cs typeface="Calibri"/>
              </a:rPr>
              <a:t>Ehkä </a:t>
            </a:r>
            <a:r>
              <a:rPr sz="2000" spc="-3" dirty="0">
                <a:latin typeface="Calibri"/>
                <a:cs typeface="Calibri"/>
              </a:rPr>
              <a:t>turvapaikanhakijatkin </a:t>
            </a:r>
            <a:r>
              <a:rPr sz="2000" spc="-14" dirty="0">
                <a:latin typeface="Calibri"/>
                <a:cs typeface="Calibri"/>
              </a:rPr>
              <a:t>voivat </a:t>
            </a:r>
            <a:r>
              <a:rPr sz="2000" spc="-10" dirty="0">
                <a:latin typeface="Calibri"/>
                <a:cs typeface="Calibri"/>
              </a:rPr>
              <a:t>opettaa </a:t>
            </a:r>
            <a:r>
              <a:rPr sz="2000" spc="-3" dirty="0">
                <a:latin typeface="Calibri"/>
                <a:cs typeface="Calibri"/>
              </a:rPr>
              <a:t>suomalaisia  </a:t>
            </a:r>
            <a:r>
              <a:rPr sz="2000" spc="-7" dirty="0">
                <a:latin typeface="Calibri"/>
                <a:cs typeface="Calibri"/>
              </a:rPr>
              <a:t>uskaltamaan </a:t>
            </a:r>
            <a:r>
              <a:rPr sz="2000" spc="-3" dirty="0">
                <a:latin typeface="Calibri"/>
                <a:cs typeface="Calibri"/>
              </a:rPr>
              <a:t>puhua </a:t>
            </a:r>
            <a:r>
              <a:rPr sz="2000" spc="-14" dirty="0">
                <a:latin typeface="Calibri"/>
                <a:cs typeface="Calibri"/>
              </a:rPr>
              <a:t>uskonnoista </a:t>
            </a:r>
            <a:r>
              <a:rPr sz="2000" spc="-3" dirty="0">
                <a:latin typeface="Calibri"/>
                <a:cs typeface="Calibri"/>
              </a:rPr>
              <a:t>ja</a:t>
            </a:r>
            <a:r>
              <a:rPr sz="2000" spc="-7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katsomuksista!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13517"/>
            <a:ext cx="8327004" cy="438752"/>
          </a:xfrm>
          <a:prstGeom prst="rect">
            <a:avLst/>
          </a:prstGeom>
        </p:spPr>
        <p:txBody>
          <a:bodyPr vert="horz" wrap="square" lIns="0" tIns="102912" rIns="0" bIns="0" rtlCol="0" anchor="b" anchorCtr="0">
            <a:spAutoFit/>
          </a:bodyPr>
          <a:lstStyle/>
          <a:p>
            <a:pPr marL="2663302" marR="3455" indent="-1428604">
              <a:lnSpc>
                <a:spcPct val="100000"/>
              </a:lnSpc>
              <a:spcBef>
                <a:spcPts val="68"/>
              </a:spcBef>
            </a:pPr>
            <a:r>
              <a:rPr sz="2176" spc="-7" dirty="0">
                <a:latin typeface="Calibri"/>
                <a:cs typeface="Calibri"/>
              </a:rPr>
              <a:t>Miksi </a:t>
            </a:r>
            <a:r>
              <a:rPr sz="2176" dirty="0">
                <a:latin typeface="Calibri"/>
                <a:cs typeface="Calibri"/>
              </a:rPr>
              <a:t>Suomessa </a:t>
            </a:r>
            <a:r>
              <a:rPr sz="2176" spc="-14" dirty="0">
                <a:latin typeface="Calibri"/>
                <a:cs typeface="Calibri"/>
              </a:rPr>
              <a:t>uskontolukutaito </a:t>
            </a:r>
            <a:r>
              <a:rPr sz="2176" dirty="0">
                <a:latin typeface="Calibri"/>
                <a:cs typeface="Calibri"/>
              </a:rPr>
              <a:t>on  </a:t>
            </a:r>
            <a:r>
              <a:rPr sz="2176" spc="-3" dirty="0">
                <a:latin typeface="Calibri"/>
                <a:cs typeface="Calibri"/>
              </a:rPr>
              <a:t>ohentunut?</a:t>
            </a:r>
            <a:endParaRPr sz="2176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974" y="1146149"/>
            <a:ext cx="7008289" cy="2780536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241844" indent="-233206">
              <a:spcBef>
                <a:spcPts val="29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20" dirty="0">
                <a:latin typeface="Calibri"/>
                <a:cs typeface="Calibri"/>
              </a:rPr>
              <a:t>Uskonto </a:t>
            </a:r>
            <a:r>
              <a:rPr sz="2000" spc="-3" dirty="0">
                <a:latin typeface="Calibri"/>
                <a:cs typeface="Calibri"/>
              </a:rPr>
              <a:t>on </a:t>
            </a:r>
            <a:r>
              <a:rPr sz="2000" spc="-14" dirty="0" err="1">
                <a:latin typeface="Calibri"/>
                <a:cs typeface="Calibri"/>
              </a:rPr>
              <a:t>siirretty</a:t>
            </a:r>
            <a:r>
              <a:rPr sz="2000" spc="41" dirty="0">
                <a:latin typeface="Calibri"/>
                <a:cs typeface="Calibri"/>
              </a:rPr>
              <a:t> </a:t>
            </a:r>
            <a:r>
              <a:rPr sz="2000" spc="-7" dirty="0" err="1">
                <a:latin typeface="Calibri"/>
                <a:cs typeface="Calibri"/>
              </a:rPr>
              <a:t>yksityisasiaksi</a:t>
            </a:r>
            <a:endParaRPr lang="fi-FI" sz="2000" spc="-7" dirty="0">
              <a:latin typeface="Calibri"/>
              <a:cs typeface="Calibri"/>
            </a:endParaRPr>
          </a:p>
          <a:p>
            <a:pPr marL="241844" indent="-233206">
              <a:spcBef>
                <a:spcPts val="299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lang="fi-FI" sz="2000" spc="-7" dirty="0">
                <a:latin typeface="Calibri"/>
                <a:cs typeface="Calibri"/>
              </a:rPr>
              <a:t>Uskonnon ja muun henkisyyden raja on notkistunut</a:t>
            </a:r>
            <a:endParaRPr sz="2000" dirty="0">
              <a:latin typeface="Calibri"/>
              <a:cs typeface="Calibri"/>
            </a:endParaRPr>
          </a:p>
          <a:p>
            <a:pPr marL="241844" marR="453025" indent="-233206">
              <a:lnSpc>
                <a:spcPts val="2061"/>
              </a:lnSpc>
              <a:spcBef>
                <a:spcPts val="486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4" dirty="0">
                <a:latin typeface="Calibri"/>
                <a:cs typeface="Calibri"/>
              </a:rPr>
              <a:t>Perhe-elämä/rakenne </a:t>
            </a:r>
            <a:r>
              <a:rPr sz="2000" spc="-3" dirty="0">
                <a:latin typeface="Calibri"/>
                <a:cs typeface="Calibri"/>
              </a:rPr>
              <a:t>on </a:t>
            </a:r>
            <a:r>
              <a:rPr sz="2000" spc="-7" dirty="0">
                <a:latin typeface="Calibri"/>
                <a:cs typeface="Calibri"/>
              </a:rPr>
              <a:t>muuttunut </a:t>
            </a:r>
            <a:r>
              <a:rPr sz="2000" spc="-3" dirty="0">
                <a:latin typeface="Calibri"/>
                <a:cs typeface="Calibri"/>
              </a:rPr>
              <a:t>– ei ole  </a:t>
            </a:r>
            <a:r>
              <a:rPr sz="2000" spc="-7" dirty="0">
                <a:latin typeface="Calibri"/>
                <a:cs typeface="Calibri"/>
              </a:rPr>
              <a:t>sukupolvien </a:t>
            </a:r>
            <a:r>
              <a:rPr sz="2000" spc="-17" dirty="0">
                <a:latin typeface="Calibri"/>
                <a:cs typeface="Calibri"/>
              </a:rPr>
              <a:t>välistä </a:t>
            </a:r>
            <a:r>
              <a:rPr sz="2000" spc="-7" dirty="0">
                <a:latin typeface="Calibri"/>
                <a:cs typeface="Calibri"/>
              </a:rPr>
              <a:t>dialogia </a:t>
            </a:r>
            <a:r>
              <a:rPr sz="2000" spc="-3" dirty="0">
                <a:latin typeface="Calibri"/>
                <a:cs typeface="Calibri"/>
              </a:rPr>
              <a:t>jossa </a:t>
            </a:r>
            <a:r>
              <a:rPr sz="2000" spc="-20" dirty="0">
                <a:latin typeface="Calibri"/>
                <a:cs typeface="Calibri"/>
              </a:rPr>
              <a:t>uskonto </a:t>
            </a:r>
            <a:r>
              <a:rPr sz="2000" spc="-3" dirty="0">
                <a:latin typeface="Calibri"/>
                <a:cs typeface="Calibri"/>
              </a:rPr>
              <a:t>tulisi  </a:t>
            </a:r>
            <a:r>
              <a:rPr sz="2000" spc="-7" dirty="0">
                <a:latin typeface="Calibri"/>
                <a:cs typeface="Calibri"/>
              </a:rPr>
              <a:t>luonnollisemmin</a:t>
            </a:r>
            <a:r>
              <a:rPr sz="2000" spc="34" dirty="0">
                <a:latin typeface="Calibri"/>
                <a:cs typeface="Calibri"/>
              </a:rPr>
              <a:t> </a:t>
            </a:r>
            <a:r>
              <a:rPr sz="2000" spc="-3" dirty="0">
                <a:latin typeface="Calibri"/>
                <a:cs typeface="Calibri"/>
              </a:rPr>
              <a:t>esille</a:t>
            </a:r>
            <a:endParaRPr sz="2000" dirty="0">
              <a:latin typeface="Calibri"/>
              <a:cs typeface="Calibri"/>
            </a:endParaRPr>
          </a:p>
          <a:p>
            <a:pPr marL="241844" marR="3455" indent="-233206">
              <a:lnSpc>
                <a:spcPct val="90000"/>
              </a:lnSpc>
              <a:spcBef>
                <a:spcPts val="418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0" dirty="0">
                <a:latin typeface="Calibri"/>
                <a:cs typeface="Calibri"/>
              </a:rPr>
              <a:t>Uskonnonopetus </a:t>
            </a:r>
            <a:r>
              <a:rPr sz="2000" spc="-3" dirty="0">
                <a:latin typeface="Calibri"/>
                <a:cs typeface="Calibri"/>
              </a:rPr>
              <a:t>on </a:t>
            </a:r>
            <a:r>
              <a:rPr sz="2000" spc="-10" dirty="0">
                <a:latin typeface="Calibri"/>
                <a:cs typeface="Calibri"/>
              </a:rPr>
              <a:t>siirtynyt </a:t>
            </a:r>
            <a:r>
              <a:rPr sz="2000" spc="-7" dirty="0">
                <a:latin typeface="Calibri"/>
                <a:cs typeface="Calibri"/>
              </a:rPr>
              <a:t>instituutioihin (esim.  pois </a:t>
            </a:r>
            <a:r>
              <a:rPr sz="2000" spc="-10" dirty="0">
                <a:latin typeface="Calibri"/>
                <a:cs typeface="Calibri"/>
              </a:rPr>
              <a:t>perheestä </a:t>
            </a:r>
            <a:r>
              <a:rPr sz="2000" spc="-14" dirty="0">
                <a:latin typeface="Calibri"/>
                <a:cs typeface="Calibri"/>
              </a:rPr>
              <a:t>kouluihin </a:t>
            </a:r>
            <a:r>
              <a:rPr sz="2000" spc="-3" dirty="0">
                <a:latin typeface="Calibri"/>
                <a:cs typeface="Calibri"/>
              </a:rPr>
              <a:t>ja </a:t>
            </a:r>
            <a:r>
              <a:rPr sz="2000" spc="-10" dirty="0">
                <a:latin typeface="Calibri"/>
                <a:cs typeface="Calibri"/>
              </a:rPr>
              <a:t>kirkkoihin). </a:t>
            </a:r>
            <a:r>
              <a:rPr sz="2000" spc="-7" dirty="0">
                <a:latin typeface="Calibri"/>
                <a:cs typeface="Calibri"/>
              </a:rPr>
              <a:t>Sekulaarissa  </a:t>
            </a:r>
            <a:r>
              <a:rPr sz="2000" spc="-3" dirty="0">
                <a:latin typeface="Calibri"/>
                <a:cs typeface="Calibri"/>
              </a:rPr>
              <a:t>maailmassa on </a:t>
            </a:r>
            <a:r>
              <a:rPr sz="2000" spc="-7" dirty="0">
                <a:latin typeface="Calibri"/>
                <a:cs typeface="Calibri"/>
              </a:rPr>
              <a:t>ollut </a:t>
            </a:r>
            <a:r>
              <a:rPr sz="2000" spc="-14" dirty="0">
                <a:latin typeface="Calibri"/>
                <a:cs typeface="Calibri"/>
              </a:rPr>
              <a:t>painetta </a:t>
            </a:r>
            <a:r>
              <a:rPr sz="2000" spc="-10" dirty="0">
                <a:latin typeface="Calibri"/>
                <a:cs typeface="Calibri"/>
              </a:rPr>
              <a:t>negatiiviseen  </a:t>
            </a:r>
            <a:r>
              <a:rPr sz="2000" spc="-14" dirty="0">
                <a:latin typeface="Calibri"/>
                <a:cs typeface="Calibri"/>
              </a:rPr>
              <a:t>uskonnonvapauteen</a:t>
            </a:r>
            <a:endParaRPr sz="2000" dirty="0">
              <a:latin typeface="Calibri"/>
              <a:cs typeface="Calibri"/>
            </a:endParaRPr>
          </a:p>
          <a:p>
            <a:pPr marL="241844" marR="976443" indent="-233206">
              <a:lnSpc>
                <a:spcPts val="2054"/>
              </a:lnSpc>
              <a:spcBef>
                <a:spcPts val="490"/>
              </a:spcBef>
              <a:buFont typeface="Arial"/>
              <a:buChar char="•"/>
              <a:tabLst>
                <a:tab pos="241844" algn="l"/>
                <a:tab pos="242275" algn="l"/>
              </a:tabLst>
            </a:pPr>
            <a:r>
              <a:rPr sz="2000" spc="-14" dirty="0">
                <a:latin typeface="Calibri"/>
                <a:cs typeface="Calibri"/>
              </a:rPr>
              <a:t>Jatkuva </a:t>
            </a:r>
            <a:r>
              <a:rPr sz="2000" spc="-3" dirty="0">
                <a:latin typeface="Calibri"/>
                <a:cs typeface="Calibri"/>
              </a:rPr>
              <a:t>häly -&gt; </a:t>
            </a:r>
            <a:r>
              <a:rPr sz="2000" spc="-10" dirty="0">
                <a:latin typeface="Calibri"/>
                <a:cs typeface="Calibri"/>
              </a:rPr>
              <a:t>pyhän </a:t>
            </a:r>
            <a:r>
              <a:rPr sz="2000" spc="-20" dirty="0">
                <a:latin typeface="Calibri"/>
                <a:cs typeface="Calibri"/>
              </a:rPr>
              <a:t>kokemus </a:t>
            </a:r>
            <a:r>
              <a:rPr sz="2000" spc="-10" dirty="0">
                <a:latin typeface="Calibri"/>
                <a:cs typeface="Calibri"/>
              </a:rPr>
              <a:t>edellyttää  </a:t>
            </a:r>
            <a:r>
              <a:rPr sz="2000" spc="-17" dirty="0">
                <a:latin typeface="Calibri"/>
                <a:cs typeface="Calibri"/>
              </a:rPr>
              <a:t>kiireettömyyttä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7345" y="4830623"/>
            <a:ext cx="0" cy="310942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175">
            <a:solidFill>
              <a:srgbClr val="F04B58"/>
            </a:solidFill>
          </a:ln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7" name="object 7"/>
          <p:cNvSpPr/>
          <p:nvPr/>
        </p:nvSpPr>
        <p:spPr>
          <a:xfrm>
            <a:off x="6795756" y="4910061"/>
            <a:ext cx="166276" cy="7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8" name="object 8"/>
          <p:cNvSpPr/>
          <p:nvPr/>
        </p:nvSpPr>
        <p:spPr>
          <a:xfrm>
            <a:off x="6975465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9" name="object 9"/>
          <p:cNvSpPr/>
          <p:nvPr/>
        </p:nvSpPr>
        <p:spPr>
          <a:xfrm>
            <a:off x="7040891" y="4938267"/>
            <a:ext cx="12524" cy="51824"/>
          </a:xfrm>
          <a:custGeom>
            <a:avLst/>
            <a:gdLst/>
            <a:ahLst/>
            <a:cxnLst/>
            <a:rect l="l" t="t" r="r" b="b"/>
            <a:pathLst>
              <a:path w="18415" h="76200">
                <a:moveTo>
                  <a:pt x="18186" y="0"/>
                </a:moveTo>
                <a:lnTo>
                  <a:pt x="0" y="0"/>
                </a:lnTo>
                <a:lnTo>
                  <a:pt x="0" y="75615"/>
                </a:lnTo>
                <a:lnTo>
                  <a:pt x="18186" y="75615"/>
                </a:lnTo>
                <a:lnTo>
                  <a:pt x="18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0" name="object 10"/>
          <p:cNvSpPr/>
          <p:nvPr/>
        </p:nvSpPr>
        <p:spPr>
          <a:xfrm>
            <a:off x="7020957" y="4926607"/>
            <a:ext cx="52256" cy="11660"/>
          </a:xfrm>
          <a:custGeom>
            <a:avLst/>
            <a:gdLst/>
            <a:ahLst/>
            <a:cxnLst/>
            <a:rect l="l" t="t" r="r" b="b"/>
            <a:pathLst>
              <a:path w="76834" h="17145">
                <a:moveTo>
                  <a:pt x="76809" y="0"/>
                </a:moveTo>
                <a:lnTo>
                  <a:pt x="0" y="0"/>
                </a:lnTo>
                <a:lnTo>
                  <a:pt x="0" y="17144"/>
                </a:lnTo>
                <a:lnTo>
                  <a:pt x="76809" y="17144"/>
                </a:lnTo>
                <a:lnTo>
                  <a:pt x="76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1" name="object 11"/>
          <p:cNvSpPr/>
          <p:nvPr/>
        </p:nvSpPr>
        <p:spPr>
          <a:xfrm>
            <a:off x="7077345" y="4926611"/>
            <a:ext cx="56574" cy="63484"/>
          </a:xfrm>
          <a:custGeom>
            <a:avLst/>
            <a:gdLst/>
            <a:ahLst/>
            <a:cxnLst/>
            <a:rect l="l" t="t" r="r" b="b"/>
            <a:pathLst>
              <a:path w="83184" h="93345">
                <a:moveTo>
                  <a:pt x="21196" y="0"/>
                </a:moveTo>
                <a:lnTo>
                  <a:pt x="0" y="0"/>
                </a:lnTo>
                <a:lnTo>
                  <a:pt x="32308" y="53771"/>
                </a:lnTo>
                <a:lnTo>
                  <a:pt x="32308" y="92760"/>
                </a:lnTo>
                <a:lnTo>
                  <a:pt x="50368" y="92760"/>
                </a:lnTo>
                <a:lnTo>
                  <a:pt x="50368" y="53771"/>
                </a:lnTo>
                <a:lnTo>
                  <a:pt x="60714" y="36766"/>
                </a:lnTo>
                <a:lnTo>
                  <a:pt x="41986" y="36766"/>
                </a:lnTo>
                <a:lnTo>
                  <a:pt x="21196" y="0"/>
                </a:lnTo>
                <a:close/>
              </a:path>
              <a:path w="83184" h="93345">
                <a:moveTo>
                  <a:pt x="83083" y="0"/>
                </a:moveTo>
                <a:lnTo>
                  <a:pt x="62801" y="0"/>
                </a:lnTo>
                <a:lnTo>
                  <a:pt x="41986" y="36766"/>
                </a:lnTo>
                <a:lnTo>
                  <a:pt x="60714" y="36766"/>
                </a:lnTo>
                <a:lnTo>
                  <a:pt x="83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2" name="object 12"/>
          <p:cNvSpPr/>
          <p:nvPr/>
        </p:nvSpPr>
        <p:spPr>
          <a:xfrm>
            <a:off x="7133375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38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4" y="94214"/>
                </a:lnTo>
                <a:lnTo>
                  <a:pt x="61734" y="87709"/>
                </a:lnTo>
                <a:lnTo>
                  <a:pt x="66737" y="80594"/>
                </a:lnTo>
                <a:lnTo>
                  <a:pt x="37033" y="80594"/>
                </a:lnTo>
                <a:lnTo>
                  <a:pt x="28448" y="79163"/>
                </a:lnTo>
                <a:lnTo>
                  <a:pt x="22271" y="75328"/>
                </a:lnTo>
                <a:lnTo>
                  <a:pt x="18400" y="69776"/>
                </a:lnTo>
                <a:lnTo>
                  <a:pt x="16738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3" y="38680"/>
                </a:lnTo>
                <a:lnTo>
                  <a:pt x="10153" y="46447"/>
                </a:lnTo>
                <a:lnTo>
                  <a:pt x="17825" y="52151"/>
                </a:lnTo>
                <a:lnTo>
                  <a:pt x="27863" y="55600"/>
                </a:lnTo>
                <a:lnTo>
                  <a:pt x="48018" y="59664"/>
                </a:lnTo>
                <a:lnTo>
                  <a:pt x="52070" y="63855"/>
                </a:lnTo>
                <a:lnTo>
                  <a:pt x="52070" y="75755"/>
                </a:lnTo>
                <a:lnTo>
                  <a:pt x="46710" y="80594"/>
                </a:lnTo>
                <a:lnTo>
                  <a:pt x="66737" y="80594"/>
                </a:lnTo>
                <a:lnTo>
                  <a:pt x="68186" y="78532"/>
                </a:lnTo>
                <a:lnTo>
                  <a:pt x="70383" y="68046"/>
                </a:lnTo>
                <a:lnTo>
                  <a:pt x="68708" y="58709"/>
                </a:lnTo>
                <a:lnTo>
                  <a:pt x="63758" y="50687"/>
                </a:lnTo>
                <a:lnTo>
                  <a:pt x="55644" y="44506"/>
                </a:lnTo>
                <a:lnTo>
                  <a:pt x="44475" y="40690"/>
                </a:lnTo>
                <a:lnTo>
                  <a:pt x="24726" y="36893"/>
                </a:lnTo>
                <a:lnTo>
                  <a:pt x="21450" y="32842"/>
                </a:lnTo>
                <a:lnTo>
                  <a:pt x="21450" y="21589"/>
                </a:lnTo>
                <a:lnTo>
                  <a:pt x="27216" y="15963"/>
                </a:lnTo>
                <a:lnTo>
                  <a:pt x="66192" y="15963"/>
                </a:lnTo>
                <a:lnTo>
                  <a:pt x="60121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2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75" y="24079"/>
                </a:lnTo>
                <a:lnTo>
                  <a:pt x="66192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3" name="object 13"/>
          <p:cNvSpPr/>
          <p:nvPr/>
        </p:nvSpPr>
        <p:spPr>
          <a:xfrm>
            <a:off x="7187000" y="4925276"/>
            <a:ext cx="47937" cy="66075"/>
          </a:xfrm>
          <a:custGeom>
            <a:avLst/>
            <a:gdLst/>
            <a:ahLst/>
            <a:cxnLst/>
            <a:rect l="l" t="t" r="r" b="b"/>
            <a:pathLst>
              <a:path w="70484" h="97154">
                <a:moveTo>
                  <a:pt x="16751" y="63195"/>
                </a:moveTo>
                <a:lnTo>
                  <a:pt x="0" y="67640"/>
                </a:lnTo>
                <a:lnTo>
                  <a:pt x="2910" y="77755"/>
                </a:lnTo>
                <a:lnTo>
                  <a:pt x="9759" y="87120"/>
                </a:lnTo>
                <a:lnTo>
                  <a:pt x="20952" y="94005"/>
                </a:lnTo>
                <a:lnTo>
                  <a:pt x="36893" y="96685"/>
                </a:lnTo>
                <a:lnTo>
                  <a:pt x="51236" y="94214"/>
                </a:lnTo>
                <a:lnTo>
                  <a:pt x="61741" y="87709"/>
                </a:lnTo>
                <a:lnTo>
                  <a:pt x="66747" y="80594"/>
                </a:lnTo>
                <a:lnTo>
                  <a:pt x="37033" y="80594"/>
                </a:lnTo>
                <a:lnTo>
                  <a:pt x="28449" y="79163"/>
                </a:lnTo>
                <a:lnTo>
                  <a:pt x="22272" y="75328"/>
                </a:lnTo>
                <a:lnTo>
                  <a:pt x="18405" y="69776"/>
                </a:lnTo>
                <a:lnTo>
                  <a:pt x="16751" y="63195"/>
                </a:lnTo>
                <a:close/>
              </a:path>
              <a:path w="70484" h="97154">
                <a:moveTo>
                  <a:pt x="35852" y="0"/>
                </a:moveTo>
                <a:lnTo>
                  <a:pt x="23402" y="2220"/>
                </a:lnTo>
                <a:lnTo>
                  <a:pt x="13114" y="8340"/>
                </a:lnTo>
                <a:lnTo>
                  <a:pt x="6114" y="17552"/>
                </a:lnTo>
                <a:lnTo>
                  <a:pt x="3530" y="29044"/>
                </a:lnTo>
                <a:lnTo>
                  <a:pt x="5254" y="38680"/>
                </a:lnTo>
                <a:lnTo>
                  <a:pt x="10155" y="46447"/>
                </a:lnTo>
                <a:lnTo>
                  <a:pt x="17830" y="52151"/>
                </a:lnTo>
                <a:lnTo>
                  <a:pt x="27876" y="55600"/>
                </a:lnTo>
                <a:lnTo>
                  <a:pt x="48018" y="59664"/>
                </a:lnTo>
                <a:lnTo>
                  <a:pt x="52082" y="63855"/>
                </a:lnTo>
                <a:lnTo>
                  <a:pt x="52082" y="75755"/>
                </a:lnTo>
                <a:lnTo>
                  <a:pt x="46710" y="80594"/>
                </a:lnTo>
                <a:lnTo>
                  <a:pt x="66747" y="80594"/>
                </a:lnTo>
                <a:lnTo>
                  <a:pt x="68197" y="78532"/>
                </a:lnTo>
                <a:lnTo>
                  <a:pt x="70396" y="68046"/>
                </a:lnTo>
                <a:lnTo>
                  <a:pt x="68721" y="58709"/>
                </a:lnTo>
                <a:lnTo>
                  <a:pt x="63771" y="50687"/>
                </a:lnTo>
                <a:lnTo>
                  <a:pt x="55656" y="44506"/>
                </a:lnTo>
                <a:lnTo>
                  <a:pt x="44488" y="40690"/>
                </a:lnTo>
                <a:lnTo>
                  <a:pt x="24726" y="36893"/>
                </a:lnTo>
                <a:lnTo>
                  <a:pt x="21463" y="32842"/>
                </a:lnTo>
                <a:lnTo>
                  <a:pt x="21463" y="21589"/>
                </a:lnTo>
                <a:lnTo>
                  <a:pt x="27216" y="15963"/>
                </a:lnTo>
                <a:lnTo>
                  <a:pt x="66197" y="15963"/>
                </a:lnTo>
                <a:lnTo>
                  <a:pt x="60123" y="8115"/>
                </a:lnTo>
                <a:lnTo>
                  <a:pt x="50244" y="2290"/>
                </a:lnTo>
                <a:lnTo>
                  <a:pt x="35852" y="0"/>
                </a:lnTo>
                <a:close/>
              </a:path>
              <a:path w="70484" h="97154">
                <a:moveTo>
                  <a:pt x="66197" y="15963"/>
                </a:moveTo>
                <a:lnTo>
                  <a:pt x="47752" y="15963"/>
                </a:lnTo>
                <a:lnTo>
                  <a:pt x="51943" y="23939"/>
                </a:lnTo>
                <a:lnTo>
                  <a:pt x="52857" y="29044"/>
                </a:lnTo>
                <a:lnTo>
                  <a:pt x="69088" y="24079"/>
                </a:lnTo>
                <a:lnTo>
                  <a:pt x="66197" y="1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4" name="object 14"/>
          <p:cNvSpPr/>
          <p:nvPr/>
        </p:nvSpPr>
        <p:spPr>
          <a:xfrm>
            <a:off x="7244740" y="4926610"/>
            <a:ext cx="39731" cy="63484"/>
          </a:xfrm>
          <a:custGeom>
            <a:avLst/>
            <a:gdLst/>
            <a:ahLst/>
            <a:cxnLst/>
            <a:rect l="l" t="t" r="r" b="b"/>
            <a:pathLst>
              <a:path w="58420" h="93345">
                <a:moveTo>
                  <a:pt x="58089" y="0"/>
                </a:moveTo>
                <a:lnTo>
                  <a:pt x="0" y="0"/>
                </a:lnTo>
                <a:lnTo>
                  <a:pt x="0" y="92760"/>
                </a:lnTo>
                <a:lnTo>
                  <a:pt x="58089" y="92760"/>
                </a:lnTo>
                <a:lnTo>
                  <a:pt x="58089" y="75755"/>
                </a:lnTo>
                <a:lnTo>
                  <a:pt x="18059" y="75755"/>
                </a:lnTo>
                <a:lnTo>
                  <a:pt x="18059" y="54292"/>
                </a:lnTo>
                <a:lnTo>
                  <a:pt x="54292" y="54292"/>
                </a:lnTo>
                <a:lnTo>
                  <a:pt x="54292" y="38201"/>
                </a:lnTo>
                <a:lnTo>
                  <a:pt x="18059" y="38201"/>
                </a:lnTo>
                <a:lnTo>
                  <a:pt x="18059" y="17017"/>
                </a:lnTo>
                <a:lnTo>
                  <a:pt x="58089" y="17017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5" name="object 15"/>
          <p:cNvSpPr/>
          <p:nvPr/>
        </p:nvSpPr>
        <p:spPr>
          <a:xfrm>
            <a:off x="7294805" y="4926610"/>
            <a:ext cx="48801" cy="64780"/>
          </a:xfrm>
          <a:custGeom>
            <a:avLst/>
            <a:gdLst/>
            <a:ahLst/>
            <a:cxnLst/>
            <a:rect l="l" t="t" r="r" b="b"/>
            <a:pathLst>
              <a:path w="71754" h="95250">
                <a:moveTo>
                  <a:pt x="18059" y="0"/>
                </a:moveTo>
                <a:lnTo>
                  <a:pt x="0" y="0"/>
                </a:lnTo>
                <a:lnTo>
                  <a:pt x="0" y="59918"/>
                </a:lnTo>
                <a:lnTo>
                  <a:pt x="2783" y="74984"/>
                </a:lnTo>
                <a:lnTo>
                  <a:pt x="10387" y="85926"/>
                </a:lnTo>
                <a:lnTo>
                  <a:pt x="21693" y="92599"/>
                </a:lnTo>
                <a:lnTo>
                  <a:pt x="35585" y="94856"/>
                </a:lnTo>
                <a:lnTo>
                  <a:pt x="49557" y="92599"/>
                </a:lnTo>
                <a:lnTo>
                  <a:pt x="60906" y="85926"/>
                </a:lnTo>
                <a:lnTo>
                  <a:pt x="66988" y="77190"/>
                </a:lnTo>
                <a:lnTo>
                  <a:pt x="35585" y="77190"/>
                </a:lnTo>
                <a:lnTo>
                  <a:pt x="28319" y="76000"/>
                </a:lnTo>
                <a:lnTo>
                  <a:pt x="22798" y="72467"/>
                </a:lnTo>
                <a:lnTo>
                  <a:pt x="19288" y="66651"/>
                </a:lnTo>
                <a:lnTo>
                  <a:pt x="18059" y="58610"/>
                </a:lnTo>
                <a:lnTo>
                  <a:pt x="18059" y="0"/>
                </a:lnTo>
                <a:close/>
              </a:path>
              <a:path w="71754" h="95250">
                <a:moveTo>
                  <a:pt x="71310" y="0"/>
                </a:moveTo>
                <a:lnTo>
                  <a:pt x="53251" y="0"/>
                </a:lnTo>
                <a:lnTo>
                  <a:pt x="53251" y="58610"/>
                </a:lnTo>
                <a:lnTo>
                  <a:pt x="52035" y="66651"/>
                </a:lnTo>
                <a:lnTo>
                  <a:pt x="48537" y="72467"/>
                </a:lnTo>
                <a:lnTo>
                  <a:pt x="42980" y="76000"/>
                </a:lnTo>
                <a:lnTo>
                  <a:pt x="35585" y="77190"/>
                </a:lnTo>
                <a:lnTo>
                  <a:pt x="66988" y="77190"/>
                </a:lnTo>
                <a:lnTo>
                  <a:pt x="68525" y="74984"/>
                </a:lnTo>
                <a:lnTo>
                  <a:pt x="71310" y="59918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6" name="object 16"/>
          <p:cNvSpPr/>
          <p:nvPr/>
        </p:nvSpPr>
        <p:spPr>
          <a:xfrm>
            <a:off x="7356275" y="4926617"/>
            <a:ext cx="44914" cy="63484"/>
          </a:xfrm>
          <a:custGeom>
            <a:avLst/>
            <a:gdLst/>
            <a:ahLst/>
            <a:cxnLst/>
            <a:rect l="l" t="t" r="r" b="b"/>
            <a:pathLst>
              <a:path w="66040" h="93345">
                <a:moveTo>
                  <a:pt x="36245" y="0"/>
                </a:moveTo>
                <a:lnTo>
                  <a:pt x="0" y="0"/>
                </a:lnTo>
                <a:lnTo>
                  <a:pt x="0" y="92748"/>
                </a:lnTo>
                <a:lnTo>
                  <a:pt x="18186" y="92748"/>
                </a:lnTo>
                <a:lnTo>
                  <a:pt x="18186" y="57035"/>
                </a:lnTo>
                <a:lnTo>
                  <a:pt x="47215" y="57035"/>
                </a:lnTo>
                <a:lnTo>
                  <a:pt x="46050" y="54813"/>
                </a:lnTo>
                <a:lnTo>
                  <a:pt x="54270" y="51035"/>
                </a:lnTo>
                <a:lnTo>
                  <a:pt x="60493" y="45196"/>
                </a:lnTo>
                <a:lnTo>
                  <a:pt x="62426" y="41465"/>
                </a:lnTo>
                <a:lnTo>
                  <a:pt x="18186" y="41465"/>
                </a:lnTo>
                <a:lnTo>
                  <a:pt x="18186" y="15697"/>
                </a:lnTo>
                <a:lnTo>
                  <a:pt x="62699" y="15697"/>
                </a:lnTo>
                <a:lnTo>
                  <a:pt x="57796" y="8221"/>
                </a:lnTo>
                <a:lnTo>
                  <a:pt x="48478" y="2192"/>
                </a:lnTo>
                <a:lnTo>
                  <a:pt x="36245" y="0"/>
                </a:lnTo>
                <a:close/>
              </a:path>
              <a:path w="66040" h="93345">
                <a:moveTo>
                  <a:pt x="47215" y="57035"/>
                </a:moveTo>
                <a:lnTo>
                  <a:pt x="27597" y="57035"/>
                </a:lnTo>
                <a:lnTo>
                  <a:pt x="45796" y="92748"/>
                </a:lnTo>
                <a:lnTo>
                  <a:pt x="65938" y="92748"/>
                </a:lnTo>
                <a:lnTo>
                  <a:pt x="47215" y="57035"/>
                </a:lnTo>
                <a:close/>
              </a:path>
              <a:path w="66040" h="93345">
                <a:moveTo>
                  <a:pt x="62699" y="15697"/>
                </a:moveTo>
                <a:lnTo>
                  <a:pt x="41998" y="15697"/>
                </a:lnTo>
                <a:lnTo>
                  <a:pt x="47358" y="20789"/>
                </a:lnTo>
                <a:lnTo>
                  <a:pt x="47358" y="36233"/>
                </a:lnTo>
                <a:lnTo>
                  <a:pt x="41998" y="41465"/>
                </a:lnTo>
                <a:lnTo>
                  <a:pt x="62426" y="41465"/>
                </a:lnTo>
                <a:lnTo>
                  <a:pt x="64434" y="37589"/>
                </a:lnTo>
                <a:lnTo>
                  <a:pt x="65811" y="28511"/>
                </a:lnTo>
                <a:lnTo>
                  <a:pt x="63729" y="17268"/>
                </a:lnTo>
                <a:lnTo>
                  <a:pt x="62699" y="15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object 17"/>
          <p:cNvSpPr/>
          <p:nvPr/>
        </p:nvSpPr>
        <p:spPr>
          <a:xfrm>
            <a:off x="7406229" y="4926613"/>
            <a:ext cx="62620" cy="63484"/>
          </a:xfrm>
          <a:custGeom>
            <a:avLst/>
            <a:gdLst/>
            <a:ahLst/>
            <a:cxnLst/>
            <a:rect l="l" t="t" r="r" b="b"/>
            <a:pathLst>
              <a:path w="92075" h="93345">
                <a:moveTo>
                  <a:pt x="56515" y="0"/>
                </a:moveTo>
                <a:lnTo>
                  <a:pt x="35585" y="0"/>
                </a:lnTo>
                <a:lnTo>
                  <a:pt x="0" y="92760"/>
                </a:lnTo>
                <a:lnTo>
                  <a:pt x="19100" y="92760"/>
                </a:lnTo>
                <a:lnTo>
                  <a:pt x="26822" y="71564"/>
                </a:lnTo>
                <a:lnTo>
                  <a:pt x="83773" y="71564"/>
                </a:lnTo>
                <a:lnTo>
                  <a:pt x="77494" y="55079"/>
                </a:lnTo>
                <a:lnTo>
                  <a:pt x="32842" y="55079"/>
                </a:lnTo>
                <a:lnTo>
                  <a:pt x="45656" y="20015"/>
                </a:lnTo>
                <a:lnTo>
                  <a:pt x="64138" y="20015"/>
                </a:lnTo>
                <a:lnTo>
                  <a:pt x="56515" y="0"/>
                </a:lnTo>
                <a:close/>
              </a:path>
              <a:path w="92075" h="93345">
                <a:moveTo>
                  <a:pt x="83773" y="71564"/>
                </a:moveTo>
                <a:lnTo>
                  <a:pt x="64503" y="71564"/>
                </a:lnTo>
                <a:lnTo>
                  <a:pt x="72224" y="92760"/>
                </a:lnTo>
                <a:lnTo>
                  <a:pt x="91846" y="92760"/>
                </a:lnTo>
                <a:lnTo>
                  <a:pt x="83773" y="71564"/>
                </a:lnTo>
                <a:close/>
              </a:path>
              <a:path w="92075" h="93345">
                <a:moveTo>
                  <a:pt x="64138" y="20015"/>
                </a:moveTo>
                <a:lnTo>
                  <a:pt x="45656" y="20015"/>
                </a:lnTo>
                <a:lnTo>
                  <a:pt x="58483" y="55079"/>
                </a:lnTo>
                <a:lnTo>
                  <a:pt x="77494" y="55079"/>
                </a:lnTo>
                <a:lnTo>
                  <a:pt x="64138" y="20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object 18"/>
          <p:cNvSpPr/>
          <p:nvPr/>
        </p:nvSpPr>
        <p:spPr>
          <a:xfrm>
            <a:off x="6381728" y="4925240"/>
            <a:ext cx="259544" cy="6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9" name="object 19"/>
          <p:cNvSpPr/>
          <p:nvPr/>
        </p:nvSpPr>
        <p:spPr>
          <a:xfrm>
            <a:off x="6654803" y="4926575"/>
            <a:ext cx="105061" cy="63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0" name="object 20"/>
          <p:cNvSpPr/>
          <p:nvPr/>
        </p:nvSpPr>
        <p:spPr>
          <a:xfrm>
            <a:off x="7480878" y="4926381"/>
            <a:ext cx="19865" cy="31958"/>
          </a:xfrm>
          <a:custGeom>
            <a:avLst/>
            <a:gdLst/>
            <a:ahLst/>
            <a:cxnLst/>
            <a:rect l="l" t="t" r="r" b="b"/>
            <a:pathLst>
              <a:path w="29209" h="46990">
                <a:moveTo>
                  <a:pt x="21767" y="0"/>
                </a:moveTo>
                <a:lnTo>
                  <a:pt x="1371" y="5892"/>
                </a:lnTo>
                <a:lnTo>
                  <a:pt x="1371" y="7543"/>
                </a:lnTo>
                <a:lnTo>
                  <a:pt x="7391" y="7556"/>
                </a:lnTo>
                <a:lnTo>
                  <a:pt x="7340" y="44335"/>
                </a:lnTo>
                <a:lnTo>
                  <a:pt x="0" y="44335"/>
                </a:lnTo>
                <a:lnTo>
                  <a:pt x="25" y="46774"/>
                </a:lnTo>
                <a:lnTo>
                  <a:pt x="29070" y="46774"/>
                </a:lnTo>
                <a:lnTo>
                  <a:pt x="29070" y="44323"/>
                </a:lnTo>
                <a:lnTo>
                  <a:pt x="21767" y="44323"/>
                </a:lnTo>
                <a:lnTo>
                  <a:pt x="21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1" name="object 21"/>
          <p:cNvSpPr/>
          <p:nvPr/>
        </p:nvSpPr>
        <p:spPr>
          <a:xfrm>
            <a:off x="7502661" y="4926379"/>
            <a:ext cx="25480" cy="32390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27444" y="0"/>
                </a:moveTo>
                <a:lnTo>
                  <a:pt x="10083" y="0"/>
                </a:lnTo>
                <a:lnTo>
                  <a:pt x="2539" y="5511"/>
                </a:lnTo>
                <a:lnTo>
                  <a:pt x="2539" y="17284"/>
                </a:lnTo>
                <a:lnTo>
                  <a:pt x="3619" y="20535"/>
                </a:lnTo>
                <a:lnTo>
                  <a:pt x="8318" y="23939"/>
                </a:lnTo>
                <a:lnTo>
                  <a:pt x="2870" y="25844"/>
                </a:lnTo>
                <a:lnTo>
                  <a:pt x="39" y="30391"/>
                </a:lnTo>
                <a:lnTo>
                  <a:pt x="0" y="42976"/>
                </a:lnTo>
                <a:lnTo>
                  <a:pt x="8267" y="47180"/>
                </a:lnTo>
                <a:lnTo>
                  <a:pt x="29870" y="47180"/>
                </a:lnTo>
                <a:lnTo>
                  <a:pt x="31498" y="45554"/>
                </a:lnTo>
                <a:lnTo>
                  <a:pt x="10490" y="45554"/>
                </a:lnTo>
                <a:lnTo>
                  <a:pt x="6819" y="40728"/>
                </a:lnTo>
                <a:lnTo>
                  <a:pt x="6819" y="29717"/>
                </a:lnTo>
                <a:lnTo>
                  <a:pt x="7708" y="27127"/>
                </a:lnTo>
                <a:lnTo>
                  <a:pt x="9347" y="24625"/>
                </a:lnTo>
                <a:lnTo>
                  <a:pt x="37083" y="24625"/>
                </a:lnTo>
                <a:lnTo>
                  <a:pt x="37083" y="24345"/>
                </a:lnTo>
                <a:lnTo>
                  <a:pt x="30886" y="20802"/>
                </a:lnTo>
                <a:lnTo>
                  <a:pt x="27508" y="18910"/>
                </a:lnTo>
                <a:lnTo>
                  <a:pt x="28969" y="18237"/>
                </a:lnTo>
                <a:lnTo>
                  <a:pt x="25984" y="18237"/>
                </a:lnTo>
                <a:lnTo>
                  <a:pt x="19672" y="15646"/>
                </a:lnTo>
                <a:lnTo>
                  <a:pt x="13563" y="14008"/>
                </a:lnTo>
                <a:lnTo>
                  <a:pt x="13563" y="4622"/>
                </a:lnTo>
                <a:lnTo>
                  <a:pt x="15595" y="1638"/>
                </a:lnTo>
                <a:lnTo>
                  <a:pt x="29654" y="1638"/>
                </a:lnTo>
                <a:lnTo>
                  <a:pt x="27444" y="0"/>
                </a:lnTo>
                <a:close/>
              </a:path>
              <a:path w="37465" h="47625">
                <a:moveTo>
                  <a:pt x="37083" y="24625"/>
                </a:moveTo>
                <a:lnTo>
                  <a:pt x="9347" y="24625"/>
                </a:lnTo>
                <a:lnTo>
                  <a:pt x="15709" y="28625"/>
                </a:lnTo>
                <a:lnTo>
                  <a:pt x="26060" y="30391"/>
                </a:lnTo>
                <a:lnTo>
                  <a:pt x="26060" y="42760"/>
                </a:lnTo>
                <a:lnTo>
                  <a:pt x="23774" y="45554"/>
                </a:lnTo>
                <a:lnTo>
                  <a:pt x="31498" y="45554"/>
                </a:lnTo>
                <a:lnTo>
                  <a:pt x="37083" y="39979"/>
                </a:lnTo>
                <a:lnTo>
                  <a:pt x="37083" y="24625"/>
                </a:lnTo>
                <a:close/>
              </a:path>
              <a:path w="37465" h="47625">
                <a:moveTo>
                  <a:pt x="29654" y="1638"/>
                </a:moveTo>
                <a:lnTo>
                  <a:pt x="24841" y="1638"/>
                </a:lnTo>
                <a:lnTo>
                  <a:pt x="28219" y="5092"/>
                </a:lnTo>
                <a:lnTo>
                  <a:pt x="28177" y="14008"/>
                </a:lnTo>
                <a:lnTo>
                  <a:pt x="27279" y="16738"/>
                </a:lnTo>
                <a:lnTo>
                  <a:pt x="25984" y="18237"/>
                </a:lnTo>
                <a:lnTo>
                  <a:pt x="28969" y="18237"/>
                </a:lnTo>
                <a:lnTo>
                  <a:pt x="31368" y="17132"/>
                </a:lnTo>
                <a:lnTo>
                  <a:pt x="33680" y="14757"/>
                </a:lnTo>
                <a:lnTo>
                  <a:pt x="33680" y="4622"/>
                </a:lnTo>
                <a:lnTo>
                  <a:pt x="29654" y="1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object 22"/>
          <p:cNvSpPr/>
          <p:nvPr/>
        </p:nvSpPr>
        <p:spPr>
          <a:xfrm>
            <a:off x="7556037" y="4926379"/>
            <a:ext cx="25912" cy="32390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5576" y="27393"/>
                </a:moveTo>
                <a:lnTo>
                  <a:pt x="22720" y="27393"/>
                </a:lnTo>
                <a:lnTo>
                  <a:pt x="18821" y="43129"/>
                </a:lnTo>
                <a:lnTo>
                  <a:pt x="8534" y="44907"/>
                </a:lnTo>
                <a:lnTo>
                  <a:pt x="7238" y="45351"/>
                </a:lnTo>
                <a:lnTo>
                  <a:pt x="7746" y="47180"/>
                </a:lnTo>
                <a:lnTo>
                  <a:pt x="14720" y="45960"/>
                </a:lnTo>
                <a:lnTo>
                  <a:pt x="24750" y="41694"/>
                </a:lnTo>
                <a:lnTo>
                  <a:pt x="33759" y="33475"/>
                </a:lnTo>
                <a:lnTo>
                  <a:pt x="35576" y="27393"/>
                </a:lnTo>
                <a:close/>
              </a:path>
              <a:path w="38100" h="47625">
                <a:moveTo>
                  <a:pt x="18491" y="0"/>
                </a:moveTo>
                <a:lnTo>
                  <a:pt x="5308" y="0"/>
                </a:lnTo>
                <a:lnTo>
                  <a:pt x="0" y="8572"/>
                </a:lnTo>
                <a:lnTo>
                  <a:pt x="71" y="23533"/>
                </a:lnTo>
                <a:lnTo>
                  <a:pt x="5562" y="29375"/>
                </a:lnTo>
                <a:lnTo>
                  <a:pt x="17665" y="29375"/>
                </a:lnTo>
                <a:lnTo>
                  <a:pt x="20345" y="28562"/>
                </a:lnTo>
                <a:lnTo>
                  <a:pt x="22720" y="27393"/>
                </a:lnTo>
                <a:lnTo>
                  <a:pt x="35576" y="27393"/>
                </a:lnTo>
                <a:lnTo>
                  <a:pt x="35838" y="26517"/>
                </a:lnTo>
                <a:lnTo>
                  <a:pt x="14681" y="26517"/>
                </a:lnTo>
                <a:lnTo>
                  <a:pt x="13649" y="23533"/>
                </a:lnTo>
                <a:lnTo>
                  <a:pt x="13601" y="3479"/>
                </a:lnTo>
                <a:lnTo>
                  <a:pt x="15290" y="1231"/>
                </a:lnTo>
                <a:lnTo>
                  <a:pt x="25271" y="1231"/>
                </a:lnTo>
                <a:lnTo>
                  <a:pt x="18491" y="0"/>
                </a:lnTo>
                <a:close/>
              </a:path>
              <a:path w="38100" h="47625">
                <a:moveTo>
                  <a:pt x="25271" y="1231"/>
                </a:moveTo>
                <a:lnTo>
                  <a:pt x="22110" y="1231"/>
                </a:lnTo>
                <a:lnTo>
                  <a:pt x="23973" y="3479"/>
                </a:lnTo>
                <a:lnTo>
                  <a:pt x="24079" y="20396"/>
                </a:lnTo>
                <a:lnTo>
                  <a:pt x="23736" y="23533"/>
                </a:lnTo>
                <a:lnTo>
                  <a:pt x="23126" y="25641"/>
                </a:lnTo>
                <a:lnTo>
                  <a:pt x="22351" y="26111"/>
                </a:lnTo>
                <a:lnTo>
                  <a:pt x="20942" y="26517"/>
                </a:lnTo>
                <a:lnTo>
                  <a:pt x="35838" y="26517"/>
                </a:lnTo>
                <a:lnTo>
                  <a:pt x="37668" y="20396"/>
                </a:lnTo>
                <a:lnTo>
                  <a:pt x="36223" y="11819"/>
                </a:lnTo>
                <a:lnTo>
                  <a:pt x="32218" y="5407"/>
                </a:lnTo>
                <a:lnTo>
                  <a:pt x="26143" y="1390"/>
                </a:lnTo>
                <a:lnTo>
                  <a:pt x="25271" y="1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3" name="object 23"/>
          <p:cNvSpPr/>
          <p:nvPr/>
        </p:nvSpPr>
        <p:spPr>
          <a:xfrm>
            <a:off x="7530300" y="4926749"/>
            <a:ext cx="23753" cy="31958"/>
          </a:xfrm>
          <a:custGeom>
            <a:avLst/>
            <a:gdLst/>
            <a:ahLst/>
            <a:cxnLst/>
            <a:rect l="l" t="t" r="r" b="b"/>
            <a:pathLst>
              <a:path w="34925" h="46990">
                <a:moveTo>
                  <a:pt x="10464" y="30594"/>
                </a:moveTo>
                <a:lnTo>
                  <a:pt x="2578" y="30594"/>
                </a:lnTo>
                <a:lnTo>
                  <a:pt x="0" y="33312"/>
                </a:lnTo>
                <a:lnTo>
                  <a:pt x="0" y="42024"/>
                </a:lnTo>
                <a:lnTo>
                  <a:pt x="6946" y="46634"/>
                </a:lnTo>
                <a:lnTo>
                  <a:pt x="26644" y="46634"/>
                </a:lnTo>
                <a:lnTo>
                  <a:pt x="28778" y="45008"/>
                </a:lnTo>
                <a:lnTo>
                  <a:pt x="14554" y="45008"/>
                </a:lnTo>
                <a:lnTo>
                  <a:pt x="13055" y="43370"/>
                </a:lnTo>
                <a:lnTo>
                  <a:pt x="13055" y="33312"/>
                </a:lnTo>
                <a:lnTo>
                  <a:pt x="10464" y="30594"/>
                </a:lnTo>
                <a:close/>
              </a:path>
              <a:path w="34925" h="46990">
                <a:moveTo>
                  <a:pt x="30949" y="0"/>
                </a:moveTo>
                <a:lnTo>
                  <a:pt x="8877" y="0"/>
                </a:lnTo>
                <a:lnTo>
                  <a:pt x="7589" y="6482"/>
                </a:lnTo>
                <a:lnTo>
                  <a:pt x="6097" y="13582"/>
                </a:lnTo>
                <a:lnTo>
                  <a:pt x="4524" y="20772"/>
                </a:lnTo>
                <a:lnTo>
                  <a:pt x="3479" y="25374"/>
                </a:lnTo>
                <a:lnTo>
                  <a:pt x="12750" y="25673"/>
                </a:lnTo>
                <a:lnTo>
                  <a:pt x="19424" y="28114"/>
                </a:lnTo>
                <a:lnTo>
                  <a:pt x="23460" y="32275"/>
                </a:lnTo>
                <a:lnTo>
                  <a:pt x="24815" y="37731"/>
                </a:lnTo>
                <a:lnTo>
                  <a:pt x="24815" y="42697"/>
                </a:lnTo>
                <a:lnTo>
                  <a:pt x="21221" y="45008"/>
                </a:lnTo>
                <a:lnTo>
                  <a:pt x="28778" y="45008"/>
                </a:lnTo>
                <a:lnTo>
                  <a:pt x="34747" y="40462"/>
                </a:lnTo>
                <a:lnTo>
                  <a:pt x="34709" y="30594"/>
                </a:lnTo>
                <a:lnTo>
                  <a:pt x="34316" y="20772"/>
                </a:lnTo>
                <a:lnTo>
                  <a:pt x="31978" y="16789"/>
                </a:lnTo>
                <a:lnTo>
                  <a:pt x="7213" y="16789"/>
                </a:lnTo>
                <a:lnTo>
                  <a:pt x="8432" y="11150"/>
                </a:lnTo>
                <a:lnTo>
                  <a:pt x="30949" y="11150"/>
                </a:lnTo>
                <a:lnTo>
                  <a:pt x="30949" y="0"/>
                </a:lnTo>
                <a:close/>
              </a:path>
              <a:path w="34925" h="46990">
                <a:moveTo>
                  <a:pt x="23131" y="14776"/>
                </a:moveTo>
                <a:lnTo>
                  <a:pt x="7213" y="16789"/>
                </a:lnTo>
                <a:lnTo>
                  <a:pt x="31978" y="16789"/>
                </a:lnTo>
                <a:lnTo>
                  <a:pt x="31305" y="15643"/>
                </a:lnTo>
                <a:lnTo>
                  <a:pt x="23131" y="14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component popup">
            <a:extLst>
              <a:ext uri="{FF2B5EF4-FFF2-40B4-BE49-F238E27FC236}">
                <a16:creationId xmlns:a16="http://schemas.microsoft.com/office/drawing/2014/main" id="{78152873-AAF1-4D0E-83B0-3BF08926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7190"/>
            <a:ext cx="6504926" cy="37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13090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lahetysseura_malli">
  <a:themeElements>
    <a:clrScheme name="Lähetysseura PPT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Lähetysseura PPT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ähetysseura PPT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BA730E6C855494CBB9EC4BF8A52951A" ma:contentTypeVersion="3" ma:contentTypeDescription="Luo uusi asiakirja." ma:contentTypeScope="" ma:versionID="c75077a323025bf98fe0e4d18d12c175">
  <xsd:schema xmlns:xsd="http://www.w3.org/2001/XMLSchema" xmlns:xs="http://www.w3.org/2001/XMLSchema" xmlns:p="http://schemas.microsoft.com/office/2006/metadata/properties" xmlns:ns1="http://schemas.microsoft.com/sharepoint/v3" xmlns:ns2="9687edd0-f522-4886-bd44-c1ee808fc810" targetNamespace="http://schemas.microsoft.com/office/2006/metadata/properties" ma:root="true" ma:fieldsID="a2e0406227cc0adbb6c6a193b0a28719" ns1:_="" ns2:_="">
    <xsd:import namespace="http://schemas.microsoft.com/sharepoint/v3"/>
    <xsd:import namespace="9687edd0-f522-4886-bd44-c1ee808fc81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7edd0-f522-4886-bd44-c1ee808fc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D9980C-CC8E-4ADA-84FE-98DB36246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CCFF3-3358-430D-884D-8DAE99767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87edd0-f522-4886-bd44-c1ee808fc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079769-FE7A-44BC-A73B-715615CC5A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687edd0-f522-4886-bd44-c1ee808fc810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suomenlahetysseura_malli</Template>
  <TotalTime>729</TotalTime>
  <Words>2176</Words>
  <Application>Microsoft Office PowerPoint</Application>
  <PresentationFormat>Näytössä katseltava esitys (16:9)</PresentationFormat>
  <Paragraphs>287</Paragraphs>
  <Slides>50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50</vt:i4>
      </vt:variant>
    </vt:vector>
  </HeadingPairs>
  <TitlesOfParts>
    <vt:vector size="56" baseType="lpstr">
      <vt:lpstr>Arial</vt:lpstr>
      <vt:lpstr>Calibri</vt:lpstr>
      <vt:lpstr>Myriad Pro Black</vt:lpstr>
      <vt:lpstr>Times New Roman</vt:lpstr>
      <vt:lpstr>Verdana</vt:lpstr>
      <vt:lpstr>suomenlahetysseura_malli</vt:lpstr>
      <vt:lpstr>USKONTOJEN lukutaito Ja katsomusdialogi </vt:lpstr>
      <vt:lpstr>Lähtökohta</vt:lpstr>
      <vt:lpstr>Uskontojen ja katsomusten lukutaito</vt:lpstr>
      <vt:lpstr>Symboleilla on monenlaisia käyttötarkoituksia: Niillä ilmaistaan</vt:lpstr>
      <vt:lpstr>Uskontojen ja katsomusten moninaisuus</vt:lpstr>
      <vt:lpstr>Kulttuuri ja uskonto</vt:lpstr>
      <vt:lpstr>Uskonto- ja katsomuslukutaitoa tarvitaan, koska</vt:lpstr>
      <vt:lpstr>Miksi Suomessa uskontolukutaito on  ohentunut?</vt:lpstr>
      <vt:lpstr>PowerPoint-esitys</vt:lpstr>
      <vt:lpstr> Uskonnot Suomessa</vt:lpstr>
      <vt:lpstr>PowerPoint-esitys</vt:lpstr>
      <vt:lpstr>Keskustelua</vt:lpstr>
      <vt:lpstr>Uskonto- ja katsomusdialogi</vt:lpstr>
      <vt:lpstr>Uskonto- ja katsomusdialogin tavoitteena on:</vt:lpstr>
      <vt:lpstr>Dialogin muotoja</vt:lpstr>
      <vt:lpstr>Riittääkö ”suvaitsevaisuus”?</vt:lpstr>
      <vt:lpstr>Dialogia voi kehittää</vt:lpstr>
      <vt:lpstr>Uskontojen ja katsomusten ymmärrystä tarvitaan</vt:lpstr>
      <vt:lpstr>Uskontojen ja katsomusten ymmärrys &amp; pyhyys</vt:lpstr>
      <vt:lpstr>Pyhyys, pohdintaa (Askelia katsomusdialogiin)</vt:lpstr>
      <vt:lpstr>PowerPoint-esitys</vt:lpstr>
      <vt:lpstr>Uskontodialogi Lähetysseuran työssä</vt:lpstr>
      <vt:lpstr>Keskustelua</vt:lpstr>
      <vt:lpstr>PowerPoint-esitys</vt:lpstr>
      <vt:lpstr>Negatiivisen julkisuuskuvan painolasti</vt:lpstr>
      <vt:lpstr>Uskontodialogilla radikalismia vastaan</vt:lpstr>
      <vt:lpstr>PowerPoint-esitys</vt:lpstr>
      <vt:lpstr> Muista</vt:lpstr>
      <vt:lpstr>Kuka on suomalainen?</vt:lpstr>
      <vt:lpstr>PowerPoint-esitys</vt:lpstr>
      <vt:lpstr>Uskontodialogilla radikalismia vastaan</vt:lpstr>
      <vt:lpstr>Uskonnonvapaus ihmisoikeutena</vt:lpstr>
      <vt:lpstr>Uskonnonvapaus ihmisoikeutena</vt:lpstr>
      <vt:lpstr>Uskontojen vuoropuhelu kehitysyhteistyössä</vt:lpstr>
      <vt:lpstr>Katsomusopetus ja katsomusdialogi VARHAISKASVATUKSESSA</vt:lpstr>
      <vt:lpstr>katsomuskasvatuksen paikka varhaiskasvatuksessa</vt:lpstr>
      <vt:lpstr>PowerPoint-esitys</vt:lpstr>
      <vt:lpstr>Keskustelua</vt:lpstr>
      <vt:lpstr>katsomusdialogin tavoitteet päiväkodissa / koulussa</vt:lpstr>
      <vt:lpstr>PowerPoint-esitys</vt:lpstr>
      <vt:lpstr>PowerPoint-esitys</vt:lpstr>
      <vt:lpstr>katsomusdialogin tasot päiväkodissa</vt:lpstr>
      <vt:lpstr>Keskustelua</vt:lpstr>
      <vt:lpstr>Maahanmuuttajalapsen identiteetti</vt:lpstr>
      <vt:lpstr>Uskontodialogin haasteet  päiväkodeissa</vt:lpstr>
      <vt:lpstr>Kasvattajan/opettajan muistilista</vt:lpstr>
      <vt:lpstr>Hyödyllisiä linkkejä</vt:lpstr>
      <vt:lpstr>Hyödyllisiä linkkejä</vt:lpstr>
      <vt:lpstr>Kirjallisuutta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Kulonen Jarmo</dc:creator>
  <cp:lastModifiedBy>Tuomela Annamari</cp:lastModifiedBy>
  <cp:revision>47</cp:revision>
  <cp:lastPrinted>2016-04-01T07:25:35Z</cp:lastPrinted>
  <dcterms:created xsi:type="dcterms:W3CDTF">2016-04-01T07:23:46Z</dcterms:created>
  <dcterms:modified xsi:type="dcterms:W3CDTF">2018-12-11T07:45:28Z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0x0101007BA730E6C855494CBB9EC4BF8A52951A</vt:lpwstr>
  </property>
</Properties>
</file>