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89" r:id="rId2"/>
    <p:sldId id="293" r:id="rId3"/>
    <p:sldId id="273" r:id="rId4"/>
    <p:sldId id="274" r:id="rId5"/>
    <p:sldId id="294" r:id="rId6"/>
    <p:sldId id="328" r:id="rId7"/>
    <p:sldId id="329" r:id="rId8"/>
    <p:sldId id="335" r:id="rId9"/>
    <p:sldId id="331" r:id="rId10"/>
    <p:sldId id="327" r:id="rId11"/>
    <p:sldId id="332" r:id="rId12"/>
    <p:sldId id="340" r:id="rId13"/>
    <p:sldId id="339" r:id="rId14"/>
    <p:sldId id="257" r:id="rId15"/>
  </p:sldIdLst>
  <p:sldSz cx="12192000" cy="6858000"/>
  <p:notesSz cx="6858000" cy="9144000"/>
  <p:custDataLst>
    <p:tags r:id="rId18"/>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AA6"/>
    <a:srgbClr val="F532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4" d="100"/>
          <a:sy n="94" d="100"/>
        </p:scale>
        <p:origin x="406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04B9EBC-5D97-42BF-B6EB-8E1B9C4377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BAE2037F-A1E2-4CCA-8629-3BDB2B3CEB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403F91-E352-4BC0-865E-00C4B778E8F4}" type="datetimeFigureOut">
              <a:rPr lang="fi-FI" smtClean="0"/>
              <a:t>12.10.2022</a:t>
            </a:fld>
            <a:endParaRPr lang="fi-FI"/>
          </a:p>
        </p:txBody>
      </p:sp>
      <p:sp>
        <p:nvSpPr>
          <p:cNvPr id="4" name="Alatunnisteen paikkamerkki 3">
            <a:extLst>
              <a:ext uri="{FF2B5EF4-FFF2-40B4-BE49-F238E27FC236}">
                <a16:creationId xmlns:a16="http://schemas.microsoft.com/office/drawing/2014/main" id="{314A672F-4E2F-4FD9-84E6-5C27D74926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71937CE8-A32E-40B1-B45D-D4F2F4E546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7C6AB-2EC7-448B-8841-68F14F13640A}" type="slidenum">
              <a:rPr lang="fi-FI" smtClean="0"/>
              <a:t>‹#›</a:t>
            </a:fld>
            <a:endParaRPr lang="fi-FI"/>
          </a:p>
        </p:txBody>
      </p:sp>
    </p:spTree>
    <p:extLst>
      <p:ext uri="{BB962C8B-B14F-4D97-AF65-F5344CB8AC3E}">
        <p14:creationId xmlns:p14="http://schemas.microsoft.com/office/powerpoint/2010/main" val="3278985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81401-98B2-4A2C-809B-B877EE2C7168}" type="datetimeFigureOut">
              <a:rPr lang="fi-FI" smtClean="0"/>
              <a:t>12.10.2022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EB9FF8-BAB1-4496-B899-A3D3A047A0D5}" type="slidenum">
              <a:rPr lang="fi-FI" smtClean="0"/>
              <a:t>‹#›</a:t>
            </a:fld>
            <a:endParaRPr lang="fi-FI"/>
          </a:p>
        </p:txBody>
      </p:sp>
    </p:spTree>
    <p:extLst>
      <p:ext uri="{BB962C8B-B14F-4D97-AF65-F5344CB8AC3E}">
        <p14:creationId xmlns:p14="http://schemas.microsoft.com/office/powerpoint/2010/main" val="337980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242424"/>
                </a:solidFill>
                <a:effectLst/>
                <a:latin typeface="-apple-system"/>
              </a:rPr>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1</a:t>
            </a:fld>
            <a:endParaRPr lang="fi-FI"/>
          </a:p>
        </p:txBody>
      </p:sp>
    </p:spTree>
    <p:extLst>
      <p:ext uri="{BB962C8B-B14F-4D97-AF65-F5344CB8AC3E}">
        <p14:creationId xmlns:p14="http://schemas.microsoft.com/office/powerpoint/2010/main" val="473792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a:t>
            </a:r>
            <a:r>
              <a:rPr lang="it-IT" dirty="0"/>
              <a:t>Phalombe_Mkhumba_ leipomo2_Efelo Layoni_Esnat Dokotala</a:t>
            </a:r>
            <a:endParaRPr lang="fi-FI" dirty="0"/>
          </a:p>
          <a:p>
            <a:endParaRPr lang="fi-FI" dirty="0"/>
          </a:p>
        </p:txBody>
      </p:sp>
      <p:sp>
        <p:nvSpPr>
          <p:cNvPr id="4" name="Slide Number Placeholder 3"/>
          <p:cNvSpPr>
            <a:spLocks noGrp="1"/>
          </p:cNvSpPr>
          <p:nvPr>
            <p:ph type="sldNum" sz="quarter" idx="5"/>
          </p:nvPr>
        </p:nvSpPr>
        <p:spPr/>
        <p:txBody>
          <a:bodyPr/>
          <a:lstStyle/>
          <a:p>
            <a:fld id="{48EB9FF8-BAB1-4496-B899-A3D3A047A0D5}" type="slidenum">
              <a:rPr lang="fi-FI" smtClean="0"/>
              <a:t>5</a:t>
            </a:fld>
            <a:endParaRPr lang="fi-FI"/>
          </a:p>
        </p:txBody>
      </p:sp>
    </p:spTree>
    <p:extLst>
      <p:ext uri="{BB962C8B-B14F-4D97-AF65-F5344CB8AC3E}">
        <p14:creationId xmlns:p14="http://schemas.microsoft.com/office/powerpoint/2010/main" val="369627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Kuva: Suomen Lähetysseura / Virve Rissanen; chapatinteko_mwanzassa-6</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6</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3298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Kuva: Suomen Lähetysseura / Emmanuel </a:t>
            </a:r>
            <a:r>
              <a:rPr lang="fi-FI" dirty="0" err="1"/>
              <a:t>Mtika</a:t>
            </a:r>
            <a:r>
              <a:rPr lang="fi-FI" dirty="0"/>
              <a:t> </a:t>
            </a:r>
            <a:r>
              <a:rPr lang="fi-FI" dirty="0" err="1"/>
              <a:t>Photography</a:t>
            </a:r>
            <a:r>
              <a:rPr lang="fi-FI" dirty="0"/>
              <a:t>; ”untitled-15”</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7</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054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Virve Rissanen; chapatinteko_mwanzassa-7</a:t>
            </a:r>
          </a:p>
          <a:p>
            <a:endParaRPr lang="fi-FI" dirty="0"/>
          </a:p>
        </p:txBody>
      </p:sp>
      <p:sp>
        <p:nvSpPr>
          <p:cNvPr id="4" name="Slide Number Placeholder 3"/>
          <p:cNvSpPr>
            <a:spLocks noGrp="1"/>
          </p:cNvSpPr>
          <p:nvPr>
            <p:ph type="sldNum" sz="quarter" idx="5"/>
          </p:nvPr>
        </p:nvSpPr>
        <p:spPr/>
        <p:txBody>
          <a:bodyPr/>
          <a:lstStyle/>
          <a:p>
            <a:fld id="{48EB9FF8-BAB1-4496-B899-A3D3A047A0D5}" type="slidenum">
              <a:rPr lang="fi-FI" smtClean="0"/>
              <a:t>8</a:t>
            </a:fld>
            <a:endParaRPr lang="fi-FI"/>
          </a:p>
        </p:txBody>
      </p:sp>
    </p:spTree>
    <p:extLst>
      <p:ext uri="{BB962C8B-B14F-4D97-AF65-F5344CB8AC3E}">
        <p14:creationId xmlns:p14="http://schemas.microsoft.com/office/powerpoint/2010/main" val="93823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Kuva: Suomen Lähetysseura / Virve Rissanen; chapatinteko_mwanzassa-4</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9</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768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Kuva: Suomen Lähetysseura / Upu Leppänen; Tao Yanin seurakunnan ruokajakelu (Foodlink) 2015, Hongkong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10</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4008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Kuva: Suomen Lähetysseura / Virve Rissanen; chapatinteko_mwanzassa-8</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11</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2640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0.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1.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2.jpe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3.jpe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14.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14.jpe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15.jpe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16.jpe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6.jpe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17.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8.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8.jpe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19.jpe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0.jpe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0.jpe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1.jpe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2.jpe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2.jpe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2.xml"/><Relationship Id="rId5" Type="http://schemas.openxmlformats.org/officeDocument/2006/relationships/image" Target="../media/image23.jpe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4.jpe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5.jpe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6.jpe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7.jpe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8.jpe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9.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30.jpe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31.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1">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A6B326B-05AA-ED4E-C5D0-E67120EE649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2402006" y="1858282"/>
            <a:ext cx="7301552" cy="2713718"/>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1409700" y="1054554"/>
            <a:ext cx="9051631" cy="554236"/>
          </a:xfrm>
        </p:spPr>
        <p:txBody>
          <a:bodyPr vert="horz" anchor="b">
            <a:normAutofit/>
          </a:bodyPr>
          <a:lstStyle>
            <a:lvl1pPr algn="ctr">
              <a:defRPr sz="4000" b="1">
                <a:solidFill>
                  <a:schemeClr val="accent3">
                    <a:lumMod val="75000"/>
                  </a:schemeClr>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06A2DB6-8804-DC7D-25B7-A81DAC7CF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557"/>
          <a:stretch/>
        </p:blipFill>
        <p:spPr>
          <a:xfrm>
            <a:off x="0" y="4408198"/>
            <a:ext cx="12192000" cy="2504394"/>
          </a:xfrm>
          <a:prstGeom prst="rect">
            <a:avLst/>
          </a:prstGeom>
        </p:spPr>
      </p:pic>
    </p:spTree>
    <p:extLst>
      <p:ext uri="{BB962C8B-B14F-4D97-AF65-F5344CB8AC3E}">
        <p14:creationId xmlns:p14="http://schemas.microsoft.com/office/powerpoint/2010/main" val="1966370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ksi palstaa otsikoilla">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1545634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867376" cy="1009651"/>
          </a:xfrm>
        </p:spPr>
        <p:txBody>
          <a:bodyPr vert="horz"/>
          <a:lstStyle>
            <a:lvl1pPr>
              <a:defRPr>
                <a:solidFill>
                  <a:schemeClr val="tx1">
                    <a:lumMod val="75000"/>
                    <a:lumOff val="25000"/>
                  </a:schemeClr>
                </a:solidFill>
              </a:defRPr>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CDABFAD4-1674-4CF2-B45B-8A6AE3267E70}" type="datetime1">
              <a:rPr lang="fi-FI" smtClean="0"/>
              <a:t>12.10.2022</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Tekstin paikkamerkki 2">
            <a:extLst>
              <a:ext uri="{FF2B5EF4-FFF2-40B4-BE49-F238E27FC236}">
                <a16:creationId xmlns:a16="http://schemas.microsoft.com/office/drawing/2014/main" id="{DB8E5AD2-AC49-41BF-8E8E-B9E708CF8BB5}"/>
              </a:ext>
            </a:extLst>
          </p:cNvPr>
          <p:cNvSpPr>
            <a:spLocks noGrp="1"/>
          </p:cNvSpPr>
          <p:nvPr>
            <p:ph type="body" idx="1"/>
          </p:nvPr>
        </p:nvSpPr>
        <p:spPr>
          <a:xfrm>
            <a:off x="2612570" y="1825625"/>
            <a:ext cx="4356848" cy="82391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682673EF-6749-45FF-934F-521AB8AF89D9}"/>
              </a:ext>
            </a:extLst>
          </p:cNvPr>
          <p:cNvSpPr>
            <a:spLocks noGrp="1"/>
          </p:cNvSpPr>
          <p:nvPr>
            <p:ph type="body" sz="quarter" idx="3"/>
          </p:nvPr>
        </p:nvSpPr>
        <p:spPr>
          <a:xfrm>
            <a:off x="7123099" y="1825625"/>
            <a:ext cx="4356847" cy="82391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3" name="Sisällön paikkamerkki 3">
            <a:extLst>
              <a:ext uri="{FF2B5EF4-FFF2-40B4-BE49-F238E27FC236}">
                <a16:creationId xmlns:a16="http://schemas.microsoft.com/office/drawing/2014/main" id="{144CFA57-DA64-4D38-8D84-371526158F67}"/>
              </a:ext>
            </a:extLst>
          </p:cNvPr>
          <p:cNvSpPr>
            <a:spLocks noGrp="1"/>
          </p:cNvSpPr>
          <p:nvPr>
            <p:ph sz="half" idx="2"/>
          </p:nvPr>
        </p:nvSpPr>
        <p:spPr>
          <a:xfrm>
            <a:off x="7123099" y="2649537"/>
            <a:ext cx="4356848" cy="35274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Sisällön paikkamerkki 3">
            <a:extLst>
              <a:ext uri="{FF2B5EF4-FFF2-40B4-BE49-F238E27FC236}">
                <a16:creationId xmlns:a16="http://schemas.microsoft.com/office/drawing/2014/main" id="{EA4B8D27-0B6D-4D93-BEA3-C8D021A54D4C}"/>
              </a:ext>
            </a:extLst>
          </p:cNvPr>
          <p:cNvSpPr>
            <a:spLocks noGrp="1"/>
          </p:cNvSpPr>
          <p:nvPr>
            <p:ph sz="half" idx="13"/>
          </p:nvPr>
        </p:nvSpPr>
        <p:spPr>
          <a:xfrm>
            <a:off x="2612570" y="2649537"/>
            <a:ext cx="4356848" cy="35274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38513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Väliotsikko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9296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56E71187-36AE-484F-BB17-5AEC7FEC5F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0436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Väliotsikko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65497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F0B70832-C857-4352-9AB3-07B0CEC30C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3059876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Väliotsikko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1194593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69DB39D1-E9DE-4768-B8E5-E053B3D952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194807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Väliotsikko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24493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descr="Kuva, joka sisältää kohteen projektori&#10;&#10;Kuvaus luotu automaattisesti">
            <a:extLst>
              <a:ext uri="{FF2B5EF4-FFF2-40B4-BE49-F238E27FC236}">
                <a16:creationId xmlns:a16="http://schemas.microsoft.com/office/drawing/2014/main" id="{1F6A6F5A-2B5A-4C9F-8B1D-C8C1B4F6F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787996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Väliotsikko 5">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552627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7D072600-72AA-43DA-A6A5-4467A400B2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67694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Aihealue 1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966971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nuoli&#10;&#10;Kuvaus luotu automaattisesti">
            <a:extLst>
              <a:ext uri="{FF2B5EF4-FFF2-40B4-BE49-F238E27FC236}">
                <a16:creationId xmlns:a16="http://schemas.microsoft.com/office/drawing/2014/main" id="{1076E750-FB3F-4D51-A144-AEF6A57EDC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71CB9458-F8AF-497E-9F81-AD036D03DEDB}"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2694044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healue 1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935751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nuoli&#10;&#10;Kuvaus luotu automaattisesti">
            <a:extLst>
              <a:ext uri="{FF2B5EF4-FFF2-40B4-BE49-F238E27FC236}">
                <a16:creationId xmlns:a16="http://schemas.microsoft.com/office/drawing/2014/main" id="{1076E750-FB3F-4D51-A144-AEF6A57EDC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17009661-B6A2-4FCB-BD74-92B50AB3778C}"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2" name="Otsikko 1">
            <a:extLst>
              <a:ext uri="{FF2B5EF4-FFF2-40B4-BE49-F238E27FC236}">
                <a16:creationId xmlns:a16="http://schemas.microsoft.com/office/drawing/2014/main" id="{6CE89924-14C9-4296-ABC7-EBBCD552A6F7}"/>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13" name="Tekstin paikkamerkki 3">
            <a:extLst>
              <a:ext uri="{FF2B5EF4-FFF2-40B4-BE49-F238E27FC236}">
                <a16:creationId xmlns:a16="http://schemas.microsoft.com/office/drawing/2014/main" id="{15A44A2E-E5B2-4E04-80E5-5944B427B09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476550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ihealue 1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311290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A64F9AF8-C832-478A-829F-2E210CB7E8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636AAAD7-C136-4D1E-AF2E-19C7BA22B24F}"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499210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Aihealue 2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91139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27A65451-5E9A-4362-B56B-472B5EC62E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D2627017-FB81-4058-9ED0-07FC92AC8426}"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290642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1">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A6B326B-05AA-ED4E-C5D0-E67120EE649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Suorakulmio 2">
            <a:extLst>
              <a:ext uri="{FF2B5EF4-FFF2-40B4-BE49-F238E27FC236}">
                <a16:creationId xmlns:a16="http://schemas.microsoft.com/office/drawing/2014/main" id="{55DA76B5-D7F4-A810-3D21-836E92107A21}"/>
              </a:ext>
            </a:extLst>
          </p:cNvPr>
          <p:cNvSpPr/>
          <p:nvPr userDrawn="1"/>
        </p:nvSpPr>
        <p:spPr>
          <a:xfrm>
            <a:off x="0" y="-2"/>
            <a:ext cx="12192002" cy="6912593"/>
          </a:xfrm>
          <a:prstGeom prst="rect">
            <a:avLst/>
          </a:prstGeom>
          <a:solidFill>
            <a:srgbClr val="117AA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2402006" y="1858282"/>
            <a:ext cx="7301552" cy="2713718"/>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1409700" y="1054554"/>
            <a:ext cx="9051631" cy="554236"/>
          </a:xfrm>
        </p:spPr>
        <p:txBody>
          <a:bodyPr vert="horz" anchor="b">
            <a:normAutofit/>
          </a:bodyPr>
          <a:lstStyle>
            <a:lvl1pPr algn="ctr">
              <a:defRPr sz="4000" b="1">
                <a:solidFill>
                  <a:schemeClr val="accent3">
                    <a:lumMod val="75000"/>
                  </a:schemeClr>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06A2DB6-8804-DC7D-25B7-A81DAC7CF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557"/>
          <a:stretch/>
        </p:blipFill>
        <p:spPr>
          <a:xfrm>
            <a:off x="0" y="4408198"/>
            <a:ext cx="12192000" cy="2504394"/>
          </a:xfrm>
          <a:prstGeom prst="rect">
            <a:avLst/>
          </a:prstGeom>
        </p:spPr>
      </p:pic>
    </p:spTree>
    <p:extLst>
      <p:ext uri="{BB962C8B-B14F-4D97-AF65-F5344CB8AC3E}">
        <p14:creationId xmlns:p14="http://schemas.microsoft.com/office/powerpoint/2010/main" val="1451046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ihealue 2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2710731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Kuva 11">
            <a:extLst>
              <a:ext uri="{FF2B5EF4-FFF2-40B4-BE49-F238E27FC236}">
                <a16:creationId xmlns:a16="http://schemas.microsoft.com/office/drawing/2014/main" id="{BC0B16E9-3EA2-4500-8BB5-B551C52756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92AE43D5-4913-4B12-8F1A-D77C9E7C9514}"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053A0229-BAFC-4889-A089-6AEF35F3ACBE}"/>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14" name="Tekstin paikkamerkki 3">
            <a:extLst>
              <a:ext uri="{FF2B5EF4-FFF2-40B4-BE49-F238E27FC236}">
                <a16:creationId xmlns:a16="http://schemas.microsoft.com/office/drawing/2014/main" id="{6350BE49-FFA0-4D9E-B58E-CD5AA20BE065}"/>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2002352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ihealue 2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769361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Kuva 3">
            <a:extLst>
              <a:ext uri="{FF2B5EF4-FFF2-40B4-BE49-F238E27FC236}">
                <a16:creationId xmlns:a16="http://schemas.microsoft.com/office/drawing/2014/main" id="{0B3FA059-4826-40F7-A69B-9938401E2E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7B6BA3C4-84FB-423B-A833-1DD13600A864}"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398422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Aihealue 3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666587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Kuva 14">
            <a:extLst>
              <a:ext uri="{FF2B5EF4-FFF2-40B4-BE49-F238E27FC236}">
                <a16:creationId xmlns:a16="http://schemas.microsoft.com/office/drawing/2014/main" id="{7FDD56A1-7DDE-49A6-9567-FDDE69B065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B81AB70B-7C2E-4009-96C2-C9329400CE93}"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3110746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ihealue 3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67202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Kuva 14">
            <a:extLst>
              <a:ext uri="{FF2B5EF4-FFF2-40B4-BE49-F238E27FC236}">
                <a16:creationId xmlns:a16="http://schemas.microsoft.com/office/drawing/2014/main" id="{259B10F8-B6DC-4B68-998C-8044E40EBE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11CAB408-7E6A-4561-A965-EDE232A4655D}"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274699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ihealue 3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4201677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a:extLst>
              <a:ext uri="{FF2B5EF4-FFF2-40B4-BE49-F238E27FC236}">
                <a16:creationId xmlns:a16="http://schemas.microsoft.com/office/drawing/2014/main" id="{C9CF7A8C-CE21-4C7A-A00A-F77810DA90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D149925B-DA76-45EB-B569-214FB920AC23}"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394995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Aihealue 4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689787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Kuva 11" descr="Kuva, joka sisältää kohteen nuoli&#10;&#10;Kuvaus luotu automaattisesti">
            <a:extLst>
              <a:ext uri="{FF2B5EF4-FFF2-40B4-BE49-F238E27FC236}">
                <a16:creationId xmlns:a16="http://schemas.microsoft.com/office/drawing/2014/main" id="{87376913-E50E-4387-9E96-C5E04E43BF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43D3A492-0714-4886-B211-87CBBA09BAA6}"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799792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ihealue 4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074042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descr="Kuva, joka sisältää kohteen nuoli&#10;&#10;Kuvaus luotu automaattisesti">
            <a:extLst>
              <a:ext uri="{FF2B5EF4-FFF2-40B4-BE49-F238E27FC236}">
                <a16:creationId xmlns:a16="http://schemas.microsoft.com/office/drawing/2014/main" id="{8129CBB7-CA95-4DB5-BA28-C36DB59D89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CB9DBCB3-DE3E-4E88-A776-8A852B77D7ED}"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4252423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ihealue 4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98361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2D9143B0-048A-4677-98A2-9C8E5C0077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99726563-8E94-456C-AB1A-BC730F03108B}"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800691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Aihealue 5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739558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945E664-5DB1-4537-B836-CD53F16D6C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C3655EB4-BFD9-4BD5-B3DE-197159AF66A2}"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107779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ihealue 5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12029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a:extLst>
              <a:ext uri="{FF2B5EF4-FFF2-40B4-BE49-F238E27FC236}">
                <a16:creationId xmlns:a16="http://schemas.microsoft.com/office/drawing/2014/main" id="{9FCF73B0-126B-453B-9EA7-F5AB6B4232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23F45808-44CB-4246-A8C2-12D8E3391149}"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51898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1">
    <p:spTree>
      <p:nvGrpSpPr>
        <p:cNvPr id="1" name=""/>
        <p:cNvGrpSpPr/>
        <p:nvPr/>
      </p:nvGrpSpPr>
      <p:grpSpPr>
        <a:xfrm>
          <a:off x="0" y="0"/>
          <a:ext cx="0" cy="0"/>
          <a:chOff x="0" y="0"/>
          <a:chExt cx="0" cy="0"/>
        </a:xfrm>
      </p:grpSpPr>
      <p:pic>
        <p:nvPicPr>
          <p:cNvPr id="3" name="Kuva 2" descr="Kuva, joka sisältää kohteen henkilö, seinä, seisominen, sininen&#10;&#10;Kuvaus luotu automaattisesti">
            <a:extLst>
              <a:ext uri="{FF2B5EF4-FFF2-40B4-BE49-F238E27FC236}">
                <a16:creationId xmlns:a16="http://schemas.microsoft.com/office/drawing/2014/main" id="{80D85BD0-2F8F-4762-B2DB-FA172DDF23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7630244" y="3802314"/>
            <a:ext cx="3993137" cy="1613647"/>
          </a:xfrm>
        </p:spPr>
        <p:txBody>
          <a:bodyPr>
            <a:normAutofit/>
          </a:bodyPr>
          <a:lstStyle>
            <a:lvl1pPr marL="0" indent="0" algn="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7046258" y="1328057"/>
            <a:ext cx="4577123" cy="2034348"/>
          </a:xfrm>
        </p:spPr>
        <p:txBody>
          <a:bodyPr vert="horz" anchor="b">
            <a:normAutofit/>
          </a:bodyPr>
          <a:lstStyle>
            <a:lvl1pPr algn="r">
              <a:defRPr sz="4400" b="1">
                <a:solidFill>
                  <a:schemeClr val="tx2"/>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6" name="Suora yhdysviiva 5">
            <a:extLst>
              <a:ext uri="{FF2B5EF4-FFF2-40B4-BE49-F238E27FC236}">
                <a16:creationId xmlns:a16="http://schemas.microsoft.com/office/drawing/2014/main" id="{179E9D39-75CF-430E-A0F1-7DEE53DD25E3}"/>
              </a:ext>
            </a:extLst>
          </p:cNvPr>
          <p:cNvCxnSpPr>
            <a:cxnSpLocks/>
          </p:cNvCxnSpPr>
          <p:nvPr userDrawn="1"/>
        </p:nvCxnSpPr>
        <p:spPr>
          <a:xfrm>
            <a:off x="9091101" y="3574473"/>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163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ihealue 5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160163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Kuva 3">
            <a:extLst>
              <a:ext uri="{FF2B5EF4-FFF2-40B4-BE49-F238E27FC236}">
                <a16:creationId xmlns:a16="http://schemas.microsoft.com/office/drawing/2014/main" id="{1B3519DA-7254-4EAF-94F9-707A11087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B12B7124-2A20-4688-9892-F5411985B26C}" type="datetime1">
              <a:rPr lang="fi-FI" smtClean="0"/>
              <a:t>12.10.2022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06886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Nosto/sitaatti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4188298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AC71C887-6855-4E89-A710-FEA8506D6D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dirty="0"/>
              <a:t>”Nosto tai sitaatti sopii tähän paikkaan hyvin”</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 Sitaatin lähde</a:t>
            </a:r>
          </a:p>
        </p:txBody>
      </p:sp>
    </p:spTree>
    <p:extLst>
      <p:ext uri="{BB962C8B-B14F-4D97-AF65-F5344CB8AC3E}">
        <p14:creationId xmlns:p14="http://schemas.microsoft.com/office/powerpoint/2010/main" val="1728379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sto/sitaatti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877818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C1413E65-1FC2-4106-AEF1-A00456FD8D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E6E2ED78-3D5B-473F-BCF0-111548C534FC}"/>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 Sitaatin lähde</a:t>
            </a:r>
          </a:p>
        </p:txBody>
      </p:sp>
      <p:sp>
        <p:nvSpPr>
          <p:cNvPr id="12" name="Otsikko 1">
            <a:extLst>
              <a:ext uri="{FF2B5EF4-FFF2-40B4-BE49-F238E27FC236}">
                <a16:creationId xmlns:a16="http://schemas.microsoft.com/office/drawing/2014/main" id="{06D2A48F-A03B-4638-8B46-A1FCCA31D140}"/>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dirty="0"/>
              <a:t>”Nosto tai sitaatti sopii tähän paikkaan hyvin”</a:t>
            </a:r>
          </a:p>
        </p:txBody>
      </p:sp>
    </p:spTree>
    <p:extLst>
      <p:ext uri="{BB962C8B-B14F-4D97-AF65-F5344CB8AC3E}">
        <p14:creationId xmlns:p14="http://schemas.microsoft.com/office/powerpoint/2010/main" val="304477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sto/sitaatti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4153767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716E8CF5-015C-4FD3-8BB0-502BF8975EA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4A029B14-B9A6-465C-AEAD-B0E93AB26C57}"/>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 Sitaatin lähde</a:t>
            </a:r>
          </a:p>
        </p:txBody>
      </p:sp>
      <p:sp>
        <p:nvSpPr>
          <p:cNvPr id="12" name="Otsikko 1">
            <a:extLst>
              <a:ext uri="{FF2B5EF4-FFF2-40B4-BE49-F238E27FC236}">
                <a16:creationId xmlns:a16="http://schemas.microsoft.com/office/drawing/2014/main" id="{6CF60A3C-77A3-4EFA-AFCA-36D7D38505CB}"/>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dirty="0"/>
              <a:t>”Nosto tai sitaatti sopii tähän paikkaan hyvin”</a:t>
            </a:r>
          </a:p>
        </p:txBody>
      </p:sp>
    </p:spTree>
    <p:extLst>
      <p:ext uri="{BB962C8B-B14F-4D97-AF65-F5344CB8AC3E}">
        <p14:creationId xmlns:p14="http://schemas.microsoft.com/office/powerpoint/2010/main" val="4240174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osto/sitaatti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33620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1AE60BC4-2E88-4DC5-BEA2-177F4586E0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973D34D3-FF24-4809-8B1B-CCA9358AD978}"/>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 Sitaatin lähde</a:t>
            </a:r>
          </a:p>
        </p:txBody>
      </p:sp>
      <p:sp>
        <p:nvSpPr>
          <p:cNvPr id="12" name="Otsikko 1">
            <a:extLst>
              <a:ext uri="{FF2B5EF4-FFF2-40B4-BE49-F238E27FC236}">
                <a16:creationId xmlns:a16="http://schemas.microsoft.com/office/drawing/2014/main" id="{C729F224-95F0-4AA3-BC77-5EB1336B01E1}"/>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dirty="0"/>
              <a:t>”Nosto tai sitaatti sopii tähän paikkaan hyvin”</a:t>
            </a:r>
          </a:p>
        </p:txBody>
      </p:sp>
    </p:spTree>
    <p:extLst>
      <p:ext uri="{BB962C8B-B14F-4D97-AF65-F5344CB8AC3E}">
        <p14:creationId xmlns:p14="http://schemas.microsoft.com/office/powerpoint/2010/main" val="1585764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osto/sitaatti 5">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1787324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07BD73EF-DFB1-4164-B80E-F01AD87721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FF7D5B88-F627-46DD-8F5F-B0121EC06542}"/>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 Sitaatin lähde</a:t>
            </a:r>
          </a:p>
        </p:txBody>
      </p:sp>
      <p:sp>
        <p:nvSpPr>
          <p:cNvPr id="12" name="Otsikko 1">
            <a:extLst>
              <a:ext uri="{FF2B5EF4-FFF2-40B4-BE49-F238E27FC236}">
                <a16:creationId xmlns:a16="http://schemas.microsoft.com/office/drawing/2014/main" id="{0B051EC7-E656-4E75-891D-E9117789F8BE}"/>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dirty="0"/>
              <a:t>”Nosto tai sitaatti sopii tähän paikkaan hyvin”</a:t>
            </a:r>
          </a:p>
        </p:txBody>
      </p:sp>
    </p:spTree>
    <p:extLst>
      <p:ext uri="{BB962C8B-B14F-4D97-AF65-F5344CB8AC3E}">
        <p14:creationId xmlns:p14="http://schemas.microsoft.com/office/powerpoint/2010/main" val="3137569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265419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741230" cy="1009651"/>
          </a:xfrm>
        </p:spPr>
        <p:txBody>
          <a:bodyPr vert="horz"/>
          <a:lstStyle>
            <a:lvl1pPr>
              <a:defRPr>
                <a:solidFill>
                  <a:schemeClr val="tx1">
                    <a:lumMod val="75000"/>
                    <a:lumOff val="25000"/>
                  </a:schemeClr>
                </a:solidFill>
              </a:defRPr>
            </a:lvl1pPr>
          </a:lstStyle>
          <a:p>
            <a:r>
              <a:rPr lang="fi-FI"/>
              <a:t>Muokkaa ots. perustyyl. napsautt.</a:t>
            </a:r>
            <a:endParaRPr lang="fi-FI" dirty="0"/>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2612570" y="1825625"/>
            <a:ext cx="874123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689FD0A6-F645-4688-BBAF-B521945A26F4}" type="datetime1">
              <a:rPr lang="fi-FI" smtClean="0"/>
              <a:t>12.10.2022</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pic>
        <p:nvPicPr>
          <p:cNvPr id="6" name="Kuva 5">
            <a:extLst>
              <a:ext uri="{FF2B5EF4-FFF2-40B4-BE49-F238E27FC236}">
                <a16:creationId xmlns:a16="http://schemas.microsoft.com/office/drawing/2014/main" id="{A64BDFE0-23FD-4FB9-868E-275C440A97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1" y="2349000"/>
            <a:ext cx="2489314" cy="2160000"/>
          </a:xfrm>
          <a:prstGeom prst="rect">
            <a:avLst/>
          </a:prstGeom>
        </p:spPr>
      </p:pic>
    </p:spTree>
    <p:extLst>
      <p:ext uri="{BB962C8B-B14F-4D97-AF65-F5344CB8AC3E}">
        <p14:creationId xmlns:p14="http://schemas.microsoft.com/office/powerpoint/2010/main" val="2431959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ppudia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866545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Kuva 2" descr="Kuva, joka sisältää kohteen teksti&#10;&#10;Kuvaus luotu automaattisesti">
            <a:extLst>
              <a:ext uri="{FF2B5EF4-FFF2-40B4-BE49-F238E27FC236}">
                <a16:creationId xmlns:a16="http://schemas.microsoft.com/office/drawing/2014/main" id="{F259D9A4-6AF6-4C23-A391-60D757A78F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922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ppudia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435269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2D5528BD-CFA5-4BDD-A809-8999A6D97C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786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Otsikkodia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henkilö, ulko, poika, nuori&#10;&#10;Kuvaus luotu automaattisesti">
            <a:extLst>
              <a:ext uri="{FF2B5EF4-FFF2-40B4-BE49-F238E27FC236}">
                <a16:creationId xmlns:a16="http://schemas.microsoft.com/office/drawing/2014/main" id="{D3579580-2FD9-4929-825A-30B349E6A5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563495" y="1406178"/>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63495" y="3711387"/>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cxnSp>
        <p:nvCxnSpPr>
          <p:cNvPr id="11" name="Suora yhdysviiva 10">
            <a:extLst>
              <a:ext uri="{FF2B5EF4-FFF2-40B4-BE49-F238E27FC236}">
                <a16:creationId xmlns:a16="http://schemas.microsoft.com/office/drawing/2014/main" id="{9D21BD7C-487C-4713-A7A3-47CD927F5D03}"/>
              </a:ext>
            </a:extLst>
          </p:cNvPr>
          <p:cNvCxnSpPr>
            <a:cxnSpLocks/>
          </p:cNvCxnSpPr>
          <p:nvPr userDrawn="1"/>
        </p:nvCxnSpPr>
        <p:spPr>
          <a:xfrm>
            <a:off x="672576" y="3574473"/>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3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Otsikkodia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045327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descr="Kuva, joka sisältää kohteen henkilö&#10;&#10;Kuvaus luotu automaattisesti">
            <a:extLst>
              <a:ext uri="{FF2B5EF4-FFF2-40B4-BE49-F238E27FC236}">
                <a16:creationId xmlns:a16="http://schemas.microsoft.com/office/drawing/2014/main" id="{8189FA21-91AF-4438-A231-043FFBDF0A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563495" y="1682802"/>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63495" y="3988011"/>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cxnSp>
        <p:nvCxnSpPr>
          <p:cNvPr id="9" name="Suora yhdysviiva 8">
            <a:extLst>
              <a:ext uri="{FF2B5EF4-FFF2-40B4-BE49-F238E27FC236}">
                <a16:creationId xmlns:a16="http://schemas.microsoft.com/office/drawing/2014/main" id="{245E15B8-9654-43AE-AC81-8C1D900AD564}"/>
              </a:ext>
            </a:extLst>
          </p:cNvPr>
          <p:cNvCxnSpPr>
            <a:cxnSpLocks/>
          </p:cNvCxnSpPr>
          <p:nvPr userDrawn="1"/>
        </p:nvCxnSpPr>
        <p:spPr>
          <a:xfrm>
            <a:off x="672576" y="3853956"/>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58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Otsikkodia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53104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B7054C96-6274-4344-8F1C-9D8B3F9EBD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1524000" y="1591089"/>
            <a:ext cx="9144000" cy="2387600"/>
          </a:xfrm>
        </p:spPr>
        <p:txBody>
          <a:bodyPr vert="horz" anchor="b">
            <a:normAutofit/>
          </a:bodyPr>
          <a:lstStyle>
            <a:lvl1pPr algn="ctr">
              <a:defRPr sz="5400" b="1">
                <a:solidFill>
                  <a:schemeClr val="bg1"/>
                </a:solidFill>
                <a:latin typeface="Arial" panose="020B0604020202020204" pitchFamily="34" charset="0"/>
                <a:cs typeface="Arial" panose="020B0604020202020204" pitchFamily="34" charset="0"/>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1524000" y="4395267"/>
            <a:ext cx="9144000" cy="1566590"/>
          </a:xfrm>
        </p:spPr>
        <p:txBody>
          <a:bodyPr/>
          <a:lstStyle>
            <a:lvl1pPr marL="0" indent="0" algn="ctr">
              <a:buNone/>
              <a:defRPr sz="240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cxnSp>
        <p:nvCxnSpPr>
          <p:cNvPr id="9" name="Suora yhdysviiva 8">
            <a:extLst>
              <a:ext uri="{FF2B5EF4-FFF2-40B4-BE49-F238E27FC236}">
                <a16:creationId xmlns:a16="http://schemas.microsoft.com/office/drawing/2014/main" id="{E4DA1EC6-FD96-4315-9EBD-2928B8B679DF}"/>
              </a:ext>
            </a:extLst>
          </p:cNvPr>
          <p:cNvCxnSpPr>
            <a:cxnSpLocks/>
          </p:cNvCxnSpPr>
          <p:nvPr userDrawn="1"/>
        </p:nvCxnSpPr>
        <p:spPr>
          <a:xfrm>
            <a:off x="4898211" y="4194149"/>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630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graphicFrame>
        <p:nvGraphicFramePr>
          <p:cNvPr id="8" name="Objekti 7" hidden="1">
            <a:extLst>
              <a:ext uri="{FF2B5EF4-FFF2-40B4-BE49-F238E27FC236}">
                <a16:creationId xmlns:a16="http://schemas.microsoft.com/office/drawing/2014/main" id="{83BC1A8A-A3C3-4DC4-A71B-238228D243E8}"/>
              </a:ext>
            </a:extLst>
          </p:cNvPr>
          <p:cNvGraphicFramePr>
            <a:graphicFrameLocks noChangeAspect="1"/>
          </p:cNvGraphicFramePr>
          <p:nvPr userDrawn="1">
            <p:custDataLst>
              <p:tags r:id="rId1"/>
            </p:custDataLst>
            <p:extLst>
              <p:ext uri="{D42A27DB-BD31-4B8C-83A1-F6EECF244321}">
                <p14:modId xmlns:p14="http://schemas.microsoft.com/office/powerpoint/2010/main" val="2324759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8" name="Objekti 7" hidden="1">
                        <a:extLst>
                          <a:ext uri="{FF2B5EF4-FFF2-40B4-BE49-F238E27FC236}">
                            <a16:creationId xmlns:a16="http://schemas.microsoft.com/office/drawing/2014/main" id="{83BC1A8A-A3C3-4DC4-A71B-238228D243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a:extLst>
              <a:ext uri="{FF2B5EF4-FFF2-40B4-BE49-F238E27FC236}">
                <a16:creationId xmlns:a16="http://schemas.microsoft.com/office/drawing/2014/main" id="{13994B2C-6ECC-4E39-B141-20CC0B17B3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3F7BCA4F-9062-4B46-9FA2-755EDD857CEF}"/>
              </a:ext>
            </a:extLst>
          </p:cNvPr>
          <p:cNvSpPr>
            <a:spLocks noGrp="1"/>
          </p:cNvSpPr>
          <p:nvPr>
            <p:ph type="title"/>
          </p:nvPr>
        </p:nvSpPr>
        <p:spPr>
          <a:xfrm>
            <a:off x="661468" y="1830722"/>
            <a:ext cx="5018363" cy="1642460"/>
          </a:xfrm>
        </p:spPr>
        <p:txBody>
          <a:bodyPr vert="horz" anchor="b"/>
          <a:lstStyle>
            <a:lvl1pPr>
              <a:defRPr>
                <a:latin typeface="Arial" panose="020B0604020202020204" pitchFamily="34" charset="0"/>
                <a:cs typeface="Arial" panose="020B0604020202020204" pitchFamily="34" charset="0"/>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8B774BBC-BD18-4C6B-B972-A50EF26B2F54}"/>
              </a:ext>
            </a:extLst>
          </p:cNvPr>
          <p:cNvSpPr>
            <a:spLocks noGrp="1"/>
          </p:cNvSpPr>
          <p:nvPr>
            <p:ph idx="1"/>
          </p:nvPr>
        </p:nvSpPr>
        <p:spPr>
          <a:xfrm>
            <a:off x="6754266" y="701702"/>
            <a:ext cx="4856309" cy="5454597"/>
          </a:xfrm>
        </p:spPr>
        <p:txBody>
          <a:bodyPr anchor="ctr"/>
          <a:lstStyle>
            <a:lvl4pPr>
              <a:defRPr/>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CF5B6CC3-33F4-4CC1-81A3-6A2EC0F72F05}"/>
              </a:ext>
            </a:extLst>
          </p:cNvPr>
          <p:cNvSpPr>
            <a:spLocks noGrp="1"/>
          </p:cNvSpPr>
          <p:nvPr>
            <p:ph type="dt" sz="half" idx="10"/>
          </p:nvPr>
        </p:nvSpPr>
        <p:spPr>
          <a:xfrm>
            <a:off x="9244533" y="143813"/>
            <a:ext cx="2743200" cy="365125"/>
          </a:xfrm>
        </p:spPr>
        <p:txBody>
          <a:bodyPr/>
          <a:lstStyle>
            <a:lvl1pPr algn="r">
              <a:defRPr/>
            </a:lvl1pPr>
          </a:lstStyle>
          <a:p>
            <a:fld id="{C195E768-76B1-434E-9289-2595ECCB79C4}" type="datetime1">
              <a:rPr lang="fi-FI" smtClean="0"/>
              <a:t>12.10.2022</a:t>
            </a:fld>
            <a:endParaRPr lang="fi-FI" dirty="0"/>
          </a:p>
        </p:txBody>
      </p:sp>
      <p:sp>
        <p:nvSpPr>
          <p:cNvPr id="15" name="Dian numeron paikkamerkki 5">
            <a:extLst>
              <a:ext uri="{FF2B5EF4-FFF2-40B4-BE49-F238E27FC236}">
                <a16:creationId xmlns:a16="http://schemas.microsoft.com/office/drawing/2014/main" id="{484D391B-6EFF-4180-9E7A-334F2CB52EDE}"/>
              </a:ext>
            </a:extLst>
          </p:cNvPr>
          <p:cNvSpPr txBox="1">
            <a:spLocks/>
          </p:cNvSpPr>
          <p:nvPr userDrawn="1"/>
        </p:nvSpPr>
        <p:spPr>
          <a:xfrm>
            <a:off x="9206113" y="6311900"/>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10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37718-6688-4F18-A3A4-5BFEA6AE51A8}" type="slidenum">
              <a:rPr lang="fi-FI" smtClean="0"/>
              <a:pPr/>
              <a:t>‹#›</a:t>
            </a:fld>
            <a:endParaRPr lang="fi-FI"/>
          </a:p>
        </p:txBody>
      </p:sp>
      <p:sp>
        <p:nvSpPr>
          <p:cNvPr id="13" name="Tekstin paikkamerkki 3">
            <a:extLst>
              <a:ext uri="{FF2B5EF4-FFF2-40B4-BE49-F238E27FC236}">
                <a16:creationId xmlns:a16="http://schemas.microsoft.com/office/drawing/2014/main" id="{EF4AC885-2B1D-41F5-80AC-E7E8B3892652}"/>
              </a:ext>
            </a:extLst>
          </p:cNvPr>
          <p:cNvSpPr>
            <a:spLocks noGrp="1"/>
          </p:cNvSpPr>
          <p:nvPr>
            <p:ph type="body" sz="half" idx="2"/>
          </p:nvPr>
        </p:nvSpPr>
        <p:spPr>
          <a:xfrm>
            <a:off x="661468" y="3622431"/>
            <a:ext cx="5018363" cy="2246556"/>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42694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525322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741230" cy="1009651"/>
          </a:xfrm>
        </p:spPr>
        <p:txBody>
          <a:bodyPr vert="horz"/>
          <a:lstStyle>
            <a:lvl1pPr>
              <a:defRPr>
                <a:solidFill>
                  <a:schemeClr val="tx1">
                    <a:lumMod val="75000"/>
                    <a:lumOff val="25000"/>
                  </a:schemeClr>
                </a:solidFill>
              </a:defRPr>
            </a:lvl1pPr>
          </a:lstStyle>
          <a:p>
            <a:r>
              <a:rPr lang="fi-FI"/>
              <a:t>Muokkaa ots. perustyyl. napsautt.</a:t>
            </a:r>
            <a:endParaRPr lang="fi-FI" dirty="0"/>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2612570" y="1825625"/>
            <a:ext cx="874123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689FD0A6-F645-4688-BBAF-B521945A26F4}" type="datetime1">
              <a:rPr lang="fi-FI" smtClean="0"/>
              <a:t>12.10.2022</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39174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palstaa">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2673369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867376" cy="1009651"/>
          </a:xfrm>
        </p:spPr>
        <p:txBody>
          <a:bodyPr vert="horz"/>
          <a:lstStyle>
            <a:lvl1pPr>
              <a:defRPr>
                <a:solidFill>
                  <a:schemeClr val="tx1">
                    <a:lumMod val="75000"/>
                    <a:lumOff val="25000"/>
                  </a:schemeClr>
                </a:solidFill>
              </a:defRPr>
            </a:lvl1pPr>
          </a:lstStyle>
          <a:p>
            <a:r>
              <a:rPr lang="fi-FI"/>
              <a:t>Muokkaa ots. perustyyl. napsautt.</a:t>
            </a:r>
            <a:endParaRPr lang="fi-FI" dirty="0"/>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7123099" y="1825625"/>
            <a:ext cx="4356848"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456A09B5-4BD5-4BED-8EEC-68F2A4ACDD07}" type="datetime1">
              <a:rPr lang="fi-FI" smtClean="0"/>
              <a:t>12.10.2022</a:t>
            </a:fld>
            <a:endParaRPr lang="fi-FI" dirty="0"/>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1" name="Sisällön paikkamerkki 3">
            <a:extLst>
              <a:ext uri="{FF2B5EF4-FFF2-40B4-BE49-F238E27FC236}">
                <a16:creationId xmlns:a16="http://schemas.microsoft.com/office/drawing/2014/main" id="{4FFC9929-2D4B-4FA7-A3FA-B826124BFBE4}"/>
              </a:ext>
            </a:extLst>
          </p:cNvPr>
          <p:cNvSpPr>
            <a:spLocks noGrp="1"/>
          </p:cNvSpPr>
          <p:nvPr>
            <p:ph sz="half" idx="13"/>
          </p:nvPr>
        </p:nvSpPr>
        <p:spPr>
          <a:xfrm>
            <a:off x="2612570" y="1825625"/>
            <a:ext cx="4356848"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3618585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i 7" hidden="1">
            <a:extLst>
              <a:ext uri="{FF2B5EF4-FFF2-40B4-BE49-F238E27FC236}">
                <a16:creationId xmlns:a16="http://schemas.microsoft.com/office/drawing/2014/main" id="{99A5D101-E9BB-4459-960C-90D85F6203E6}"/>
              </a:ext>
            </a:extLst>
          </p:cNvPr>
          <p:cNvGraphicFramePr>
            <a:graphicFrameLocks noChangeAspect="1"/>
          </p:cNvGraphicFramePr>
          <p:nvPr userDrawn="1">
            <p:custDataLst>
              <p:tags r:id="rId40"/>
            </p:custDataLst>
            <p:extLst>
              <p:ext uri="{D42A27DB-BD31-4B8C-83A1-F6EECF244321}">
                <p14:modId xmlns:p14="http://schemas.microsoft.com/office/powerpoint/2010/main" val="30083277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21" imgH="423" progId="TCLayout.ActiveDocument.1">
                  <p:embed/>
                </p:oleObj>
              </mc:Choice>
              <mc:Fallback>
                <p:oleObj name="think-cell Slide" r:id="rId41" imgW="421" imgH="423" progId="TCLayout.ActiveDocument.1">
                  <p:embed/>
                  <p:pic>
                    <p:nvPicPr>
                      <p:cNvPr id="8" name="Objekti 7" hidden="1">
                        <a:extLst>
                          <a:ext uri="{FF2B5EF4-FFF2-40B4-BE49-F238E27FC236}">
                            <a16:creationId xmlns:a16="http://schemas.microsoft.com/office/drawing/2014/main" id="{99A5D101-E9BB-4459-960C-90D85F6203E6}"/>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pic>
        <p:nvPicPr>
          <p:cNvPr id="28" name="Kuva 27">
            <a:extLst>
              <a:ext uri="{FF2B5EF4-FFF2-40B4-BE49-F238E27FC236}">
                <a16:creationId xmlns:a16="http://schemas.microsoft.com/office/drawing/2014/main" id="{E9A01564-13CB-4203-95FC-74A153B35C14}"/>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on paikkamerkki 1">
            <a:extLst>
              <a:ext uri="{FF2B5EF4-FFF2-40B4-BE49-F238E27FC236}">
                <a16:creationId xmlns:a16="http://schemas.microsoft.com/office/drawing/2014/main" id="{C15BEBDC-D372-439D-BE3F-D0014E9F9AD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04B3C6A2-8A7D-4D37-85A3-E38FFE758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4" name="Päivämäärän paikkamerkki 3">
            <a:extLst>
              <a:ext uri="{FF2B5EF4-FFF2-40B4-BE49-F238E27FC236}">
                <a16:creationId xmlns:a16="http://schemas.microsoft.com/office/drawing/2014/main" id="{64B6028D-345E-4983-9377-3B51E8C6D9CC}"/>
              </a:ext>
            </a:extLst>
          </p:cNvPr>
          <p:cNvSpPr>
            <a:spLocks noGrp="1"/>
          </p:cNvSpPr>
          <p:nvPr>
            <p:ph type="dt" sz="half" idx="2"/>
          </p:nvPr>
        </p:nvSpPr>
        <p:spPr>
          <a:xfrm>
            <a:off x="9206113" y="187392"/>
            <a:ext cx="2743200" cy="365125"/>
          </a:xfrm>
          <a:prstGeom prst="rect">
            <a:avLst/>
          </a:prstGeom>
        </p:spPr>
        <p:txBody>
          <a:bodyPr vert="horz" lIns="91440" tIns="45720" rIns="91440" bIns="45720" rtlCol="0" anchor="ctr"/>
          <a:lstStyle>
            <a:lvl1pPr algn="r">
              <a:defRPr sz="1100">
                <a:solidFill>
                  <a:schemeClr val="bg1">
                    <a:lumMod val="75000"/>
                  </a:schemeClr>
                </a:solidFill>
                <a:latin typeface="Arial" panose="020B0604020202020204" pitchFamily="34" charset="0"/>
                <a:cs typeface="Arial" panose="020B0604020202020204" pitchFamily="34" charset="0"/>
              </a:defRPr>
            </a:lvl1pPr>
          </a:lstStyle>
          <a:p>
            <a:fld id="{433DB1DC-11BF-4585-868B-306EA823E62F}" type="datetime1">
              <a:rPr lang="fi-FI" smtClean="0"/>
              <a:t>12.10.2022</a:t>
            </a:fld>
            <a:endParaRPr lang="fi-FI" dirty="0"/>
          </a:p>
        </p:txBody>
      </p:sp>
      <p:sp>
        <p:nvSpPr>
          <p:cNvPr id="6" name="Dian numeron paikkamerkki 5">
            <a:extLst>
              <a:ext uri="{FF2B5EF4-FFF2-40B4-BE49-F238E27FC236}">
                <a16:creationId xmlns:a16="http://schemas.microsoft.com/office/drawing/2014/main" id="{7F7B2924-DE79-4005-AE54-8E1CC0EEDCBD}"/>
              </a:ext>
            </a:extLst>
          </p:cNvPr>
          <p:cNvSpPr>
            <a:spLocks noGrp="1"/>
          </p:cNvSpPr>
          <p:nvPr>
            <p:ph type="sldNum" sz="quarter" idx="4"/>
          </p:nvPr>
        </p:nvSpPr>
        <p:spPr>
          <a:xfrm>
            <a:off x="9206113" y="6311900"/>
            <a:ext cx="2743200" cy="365125"/>
          </a:xfrm>
          <a:prstGeom prst="rect">
            <a:avLst/>
          </a:prstGeom>
        </p:spPr>
        <p:txBody>
          <a:bodyPr vert="horz" lIns="91440" tIns="45720" rIns="91440" bIns="45720" rtlCol="0" anchor="ctr"/>
          <a:lstStyle>
            <a:lvl1pPr algn="r">
              <a:defRPr sz="1100">
                <a:solidFill>
                  <a:schemeClr val="bg1">
                    <a:lumMod val="75000"/>
                  </a:schemeClr>
                </a:solidFill>
                <a:latin typeface="Arial" panose="020B0604020202020204" pitchFamily="34" charset="0"/>
                <a:cs typeface="Arial" panose="020B0604020202020204" pitchFamily="34" charset="0"/>
              </a:defRPr>
            </a:lvl1pPr>
          </a:lstStyle>
          <a:p>
            <a:fld id="{F6B37718-6688-4F18-A3A4-5BFEA6AE51A8}" type="slidenum">
              <a:rPr lang="fi-FI" smtClean="0"/>
              <a:pPr/>
              <a:t>‹#›</a:t>
            </a:fld>
            <a:endParaRPr lang="fi-FI" dirty="0"/>
          </a:p>
        </p:txBody>
      </p:sp>
    </p:spTree>
    <p:extLst>
      <p:ext uri="{BB962C8B-B14F-4D97-AF65-F5344CB8AC3E}">
        <p14:creationId xmlns:p14="http://schemas.microsoft.com/office/powerpoint/2010/main" val="19948807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674" r:id="rId3"/>
    <p:sldLayoutId id="2147483660" r:id="rId4"/>
    <p:sldLayoutId id="2147483673" r:id="rId5"/>
    <p:sldLayoutId id="2147483649" r:id="rId6"/>
    <p:sldLayoutId id="2147483650" r:id="rId7"/>
    <p:sldLayoutId id="2147483675" r:id="rId8"/>
    <p:sldLayoutId id="2147483652" r:id="rId9"/>
    <p:sldLayoutId id="2147483676" r:id="rId10"/>
    <p:sldLayoutId id="2147483651" r:id="rId11"/>
    <p:sldLayoutId id="2147483679" r:id="rId12"/>
    <p:sldLayoutId id="2147483680" r:id="rId13"/>
    <p:sldLayoutId id="2147483681" r:id="rId14"/>
    <p:sldLayoutId id="2147483682" r:id="rId15"/>
    <p:sldLayoutId id="2147483656" r:id="rId16"/>
    <p:sldLayoutId id="2147483677" r:id="rId17"/>
    <p:sldLayoutId id="2147483678"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2" r:id="rId36"/>
    <p:sldLayoutId id="2147483700" r:id="rId37"/>
    <p:sldLayoutId id="2147483701" r:id="rId38"/>
  </p:sldLayoutIdLst>
  <p:hf hdr="0" ftr="0"/>
  <p:txStyles>
    <p:titleStyle>
      <a:lvl1pPr algn="l" defTabSz="914400" rtl="0" eaLnBrk="1" latinLnBrk="0" hangingPunct="1">
        <a:lnSpc>
          <a:spcPct val="90000"/>
        </a:lnSpc>
        <a:spcBef>
          <a:spcPct val="0"/>
        </a:spcBef>
        <a:buNone/>
        <a:defRPr lang="fi-FI" sz="3600" b="1" kern="1200" dirty="0" smtClean="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42446"/>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3" y="1785796"/>
            <a:ext cx="5354472" cy="768769"/>
          </a:xfrm>
        </p:spPr>
        <p:txBody>
          <a:bodyPr>
            <a:normAutofit fontScale="90000"/>
          </a:bodyPr>
          <a:lstStyle/>
          <a:p>
            <a:pPr algn="l"/>
            <a:r>
              <a:rPr lang="fi-FI" sz="4400" dirty="0">
                <a:solidFill>
                  <a:schemeClr val="bg1"/>
                </a:solidFill>
              </a:rPr>
              <a:t>Yhteinen leipämme</a:t>
            </a:r>
            <a:br>
              <a:rPr lang="fi-FI" sz="4400" dirty="0">
                <a:solidFill>
                  <a:schemeClr val="bg1"/>
                </a:solidFill>
              </a:rPr>
            </a:br>
            <a:r>
              <a:rPr lang="fi-FI" sz="4400" dirty="0">
                <a:solidFill>
                  <a:schemeClr val="bg1"/>
                </a:solidFill>
              </a:rPr>
              <a:t>- rukouskortit</a:t>
            </a: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
        <p:nvSpPr>
          <p:cNvPr id="18" name="Otsikko 1">
            <a:extLst>
              <a:ext uri="{FF2B5EF4-FFF2-40B4-BE49-F238E27FC236}">
                <a16:creationId xmlns:a16="http://schemas.microsoft.com/office/drawing/2014/main" id="{0F31631C-37C2-C644-8570-0A9F988F0E36}"/>
              </a:ext>
            </a:extLst>
          </p:cNvPr>
          <p:cNvSpPr txBox="1">
            <a:spLocks/>
          </p:cNvSpPr>
          <p:nvPr/>
        </p:nvSpPr>
        <p:spPr>
          <a:xfrm>
            <a:off x="812325" y="3343982"/>
            <a:ext cx="1965278" cy="48054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lang="fi-FI" sz="4000" b="1" kern="1200">
                <a:solidFill>
                  <a:schemeClr val="accent3">
                    <a:lumMod val="75000"/>
                  </a:schemeClr>
                </a:solidFill>
                <a:latin typeface="Arial" panose="020B0604020202020204" pitchFamily="34" charset="0"/>
                <a:ea typeface="+mj-ea"/>
                <a:cs typeface="Arial" panose="020B0604020202020204" pitchFamily="34" charset="0"/>
              </a:defRPr>
            </a:lvl1pPr>
          </a:lstStyle>
          <a:p>
            <a:pPr algn="l"/>
            <a:r>
              <a:rPr lang="fi-FI" sz="2800" b="0" dirty="0">
                <a:solidFill>
                  <a:schemeClr val="bg1"/>
                </a:solidFill>
              </a:rPr>
              <a:t>Syksy 2022</a:t>
            </a:r>
          </a:p>
        </p:txBody>
      </p:sp>
    </p:spTree>
    <p:extLst>
      <p:ext uri="{BB962C8B-B14F-4D97-AF65-F5344CB8AC3E}">
        <p14:creationId xmlns:p14="http://schemas.microsoft.com/office/powerpoint/2010/main" val="2221111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reparing food&#10;&#10;Description automatically generated with medium confidence">
            <a:extLst>
              <a:ext uri="{FF2B5EF4-FFF2-40B4-BE49-F238E27FC236}">
                <a16:creationId xmlns:a16="http://schemas.microsoft.com/office/drawing/2014/main" id="{FDB0F7DA-A1E6-80AE-3211-E882F54B2353}"/>
              </a:ext>
            </a:extLst>
          </p:cNvPr>
          <p:cNvPicPr>
            <a:picLocks noChangeAspect="1"/>
          </p:cNvPicPr>
          <p:nvPr/>
        </p:nvPicPr>
        <p:blipFill>
          <a:blip r:embed="rId3"/>
          <a:stretch>
            <a:fillRect/>
          </a:stretch>
        </p:blipFill>
        <p:spPr>
          <a:xfrm>
            <a:off x="-1" y="0"/>
            <a:ext cx="12192000" cy="8128000"/>
          </a:xfrm>
          <a:prstGeom prst="rect">
            <a:avLst/>
          </a:prstGeom>
        </p:spPr>
      </p:pic>
      <p:sp>
        <p:nvSpPr>
          <p:cNvPr id="6" name="TextBox 5">
            <a:extLst>
              <a:ext uri="{FF2B5EF4-FFF2-40B4-BE49-F238E27FC236}">
                <a16:creationId xmlns:a16="http://schemas.microsoft.com/office/drawing/2014/main" id="{8F6C8C43-F1EA-2741-399F-33ED8443903D}"/>
              </a:ext>
            </a:extLst>
          </p:cNvPr>
          <p:cNvSpPr txBox="1"/>
          <p:nvPr/>
        </p:nvSpPr>
        <p:spPr>
          <a:xfrm>
            <a:off x="-1" y="0"/>
            <a:ext cx="7522030" cy="2000548"/>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0" scaled="1"/>
            <a:tileRect/>
          </a:gradFill>
        </p:spPr>
        <p:txBody>
          <a:bodyPr wrap="square" rtlCol="0">
            <a:spAutoFit/>
          </a:bodyPr>
          <a:lstStyle/>
          <a:p>
            <a:r>
              <a:rPr lang="fi-FI" sz="3200" b="1" dirty="0">
                <a:solidFill>
                  <a:schemeClr val="bg1"/>
                </a:solidFill>
                <a:latin typeface="Gabriola" panose="04040605051002020D02" pitchFamily="82" charset="0"/>
              </a:rPr>
              <a:t>Leipä</a:t>
            </a:r>
            <a:r>
              <a:rPr lang="fi-FI" sz="3200" dirty="0">
                <a:solidFill>
                  <a:schemeClr val="bg1"/>
                </a:solidFill>
                <a:latin typeface="Gabriola" panose="04040605051002020D02" pitchFamily="82" charset="0"/>
              </a:rPr>
              <a:t> on yksi, </a:t>
            </a:r>
          </a:p>
          <a:p>
            <a:r>
              <a:rPr lang="fi-FI" sz="3200" dirty="0">
                <a:solidFill>
                  <a:schemeClr val="bg1"/>
                </a:solidFill>
                <a:latin typeface="Gabriola" panose="04040605051002020D02" pitchFamily="82" charset="0"/>
              </a:rPr>
              <a:t>ja niin mekin olemme yksi ruumis, vaikka meitä on monta, </a:t>
            </a:r>
          </a:p>
          <a:p>
            <a:r>
              <a:rPr lang="fi-FI" sz="3200" dirty="0">
                <a:solidFill>
                  <a:schemeClr val="bg1"/>
                </a:solidFill>
                <a:latin typeface="Gabriola" panose="04040605051002020D02" pitchFamily="82" charset="0"/>
              </a:rPr>
              <a:t>sillä tulemme kaikki osallisiksi tuosta yhdestä leivästä. </a:t>
            </a:r>
          </a:p>
          <a:p>
            <a:pPr algn="r"/>
            <a:r>
              <a:rPr lang="fi-FI" sz="2800" dirty="0">
                <a:solidFill>
                  <a:schemeClr val="bg1"/>
                </a:solidFill>
                <a:latin typeface="Gabriola" panose="04040605051002020D02" pitchFamily="82" charset="0"/>
              </a:rPr>
              <a:t>1 Kor. 10:17</a:t>
            </a:r>
          </a:p>
        </p:txBody>
      </p:sp>
    </p:spTree>
    <p:extLst>
      <p:ext uri="{BB962C8B-B14F-4D97-AF65-F5344CB8AC3E}">
        <p14:creationId xmlns:p14="http://schemas.microsoft.com/office/powerpoint/2010/main" val="1158043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cooking food on a grill&#10;&#10;Description automatically generated with low confidence">
            <a:extLst>
              <a:ext uri="{FF2B5EF4-FFF2-40B4-BE49-F238E27FC236}">
                <a16:creationId xmlns:a16="http://schemas.microsoft.com/office/drawing/2014/main" id="{8D1DD839-FF36-EA84-D066-680E74DDA864}"/>
              </a:ext>
            </a:extLst>
          </p:cNvPr>
          <p:cNvPicPr>
            <a:picLocks noChangeAspect="1"/>
          </p:cNvPicPr>
          <p:nvPr/>
        </p:nvPicPr>
        <p:blipFill>
          <a:blip r:embed="rId3"/>
          <a:stretch>
            <a:fillRect/>
          </a:stretch>
        </p:blipFill>
        <p:spPr>
          <a:xfrm>
            <a:off x="953267" y="0"/>
            <a:ext cx="10285466" cy="6858000"/>
          </a:xfrm>
          <a:prstGeom prst="rect">
            <a:avLst/>
          </a:prstGeom>
        </p:spPr>
      </p:pic>
      <p:sp>
        <p:nvSpPr>
          <p:cNvPr id="6" name="TextBox 5">
            <a:extLst>
              <a:ext uri="{FF2B5EF4-FFF2-40B4-BE49-F238E27FC236}">
                <a16:creationId xmlns:a16="http://schemas.microsoft.com/office/drawing/2014/main" id="{E1B956F4-6C8D-04DE-4018-3D0315BED99C}"/>
              </a:ext>
            </a:extLst>
          </p:cNvPr>
          <p:cNvSpPr txBox="1"/>
          <p:nvPr/>
        </p:nvSpPr>
        <p:spPr>
          <a:xfrm>
            <a:off x="0" y="0"/>
            <a:ext cx="5184742" cy="2985433"/>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8100000" scaled="1"/>
            <a:tileRect/>
          </a:gradFill>
        </p:spPr>
        <p:txBody>
          <a:bodyPr wrap="square" rtlCol="0">
            <a:spAutoFit/>
          </a:bodyPr>
          <a:lstStyle/>
          <a:p>
            <a:pPr marL="101600" indent="0">
              <a:buNone/>
            </a:pPr>
            <a:r>
              <a:rPr lang="fi-FI" sz="3200" dirty="0">
                <a:solidFill>
                  <a:schemeClr val="bg1"/>
                </a:solidFill>
                <a:latin typeface="Gabriola" panose="04040605051002020D02" pitchFamily="82" charset="0"/>
              </a:rPr>
              <a:t>Toisenlaista paastoa minä odotan: </a:t>
            </a:r>
          </a:p>
          <a:p>
            <a:pPr marL="101600" indent="0">
              <a:buNone/>
            </a:pPr>
            <a:r>
              <a:rPr lang="fi-FI" sz="3200" dirty="0">
                <a:solidFill>
                  <a:schemeClr val="bg1"/>
                </a:solidFill>
                <a:latin typeface="Gabriola" panose="04040605051002020D02" pitchFamily="82" charset="0"/>
              </a:rPr>
              <a:t>että murrat </a:t>
            </a:r>
            <a:r>
              <a:rPr lang="fi-FI" sz="3200" b="1" dirty="0">
                <a:solidFill>
                  <a:schemeClr val="bg1"/>
                </a:solidFill>
                <a:latin typeface="Gabriola" panose="04040605051002020D02" pitchFamily="82" charset="0"/>
              </a:rPr>
              <a:t>leipää</a:t>
            </a:r>
            <a:r>
              <a:rPr lang="fi-FI" sz="3200" dirty="0">
                <a:solidFill>
                  <a:schemeClr val="bg1"/>
                </a:solidFill>
                <a:latin typeface="Gabriola" panose="04040605051002020D02" pitchFamily="82" charset="0"/>
              </a:rPr>
              <a:t> nälkäiselle, </a:t>
            </a:r>
          </a:p>
          <a:p>
            <a:pPr marL="101600" indent="0">
              <a:buNone/>
            </a:pPr>
            <a:r>
              <a:rPr lang="fi-FI" sz="3200" dirty="0">
                <a:solidFill>
                  <a:schemeClr val="bg1"/>
                </a:solidFill>
                <a:latin typeface="Gabriola" panose="04040605051002020D02" pitchFamily="82" charset="0"/>
              </a:rPr>
              <a:t>avaat kotisi kodittomalle, </a:t>
            </a:r>
          </a:p>
          <a:p>
            <a:pPr marL="101600" indent="0">
              <a:buNone/>
            </a:pPr>
            <a:r>
              <a:rPr lang="fi-FI" sz="3200" dirty="0">
                <a:solidFill>
                  <a:schemeClr val="bg1"/>
                </a:solidFill>
                <a:latin typeface="Gabriola" panose="04040605051002020D02" pitchFamily="82" charset="0"/>
              </a:rPr>
              <a:t>vaatetat alastoman, kun hänet näet, etkä karttele apua tarvitsevaa veljeäsi. </a:t>
            </a:r>
          </a:p>
          <a:p>
            <a:pPr marL="101600" indent="0" algn="r">
              <a:buNone/>
            </a:pPr>
            <a:r>
              <a:rPr lang="fi-FI" sz="2800" dirty="0">
                <a:solidFill>
                  <a:schemeClr val="bg1"/>
                </a:solidFill>
                <a:latin typeface="Gabriola" panose="04040605051002020D02" pitchFamily="82" charset="0"/>
              </a:rPr>
              <a:t>Jes. 58:6-7</a:t>
            </a:r>
          </a:p>
        </p:txBody>
      </p:sp>
    </p:spTree>
    <p:extLst>
      <p:ext uri="{BB962C8B-B14F-4D97-AF65-F5344CB8AC3E}">
        <p14:creationId xmlns:p14="http://schemas.microsoft.com/office/powerpoint/2010/main" val="1762266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530656BD-7434-B715-7FE4-C4FE1C5DE40F}"/>
              </a:ext>
            </a:extLst>
          </p:cNvPr>
          <p:cNvSpPr>
            <a:spLocks noGrp="1"/>
          </p:cNvSpPr>
          <p:nvPr>
            <p:ph type="subTitle" idx="1"/>
          </p:nvPr>
        </p:nvSpPr>
        <p:spPr>
          <a:xfrm>
            <a:off x="3389031" y="1517905"/>
            <a:ext cx="5413937" cy="2433609"/>
          </a:xfrm>
        </p:spPr>
        <p:txBody>
          <a:bodyPr>
            <a:normAutofit/>
          </a:bodyPr>
          <a:lstStyle/>
          <a:p>
            <a:pPr algn="l"/>
            <a:r>
              <a:rPr lang="fi-FI" sz="3200" i="1" dirty="0">
                <a:latin typeface="Gabriola" panose="04040605051002020D02" pitchFamily="82" charset="0"/>
              </a:rPr>
              <a:t>Kun kuulumme taivasten valtakuntaan, </a:t>
            </a:r>
          </a:p>
          <a:p>
            <a:pPr algn="l"/>
            <a:r>
              <a:rPr lang="fi-FI" sz="3200" i="1" dirty="0">
                <a:latin typeface="Gabriola" panose="04040605051002020D02" pitchFamily="82" charset="0"/>
              </a:rPr>
              <a:t>me emme voi kiintyä mammonaan maan.</a:t>
            </a:r>
          </a:p>
          <a:p>
            <a:pPr algn="l"/>
            <a:r>
              <a:rPr lang="fi-FI" sz="3200" i="1" dirty="0">
                <a:latin typeface="Gabriola" panose="04040605051002020D02" pitchFamily="82" charset="0"/>
              </a:rPr>
              <a:t>On meillä jo runsaus loppumaton,</a:t>
            </a:r>
          </a:p>
          <a:p>
            <a:pPr algn="l"/>
            <a:r>
              <a:rPr lang="fi-FI" sz="3200" i="1" dirty="0">
                <a:latin typeface="Gabriola" panose="04040605051002020D02" pitchFamily="82" charset="0"/>
              </a:rPr>
              <a:t>kun lähteemme, leipämme Herrassa on.</a:t>
            </a:r>
          </a:p>
        </p:txBody>
      </p:sp>
      <p:sp>
        <p:nvSpPr>
          <p:cNvPr id="3" name="Otsikko 2">
            <a:extLst>
              <a:ext uri="{FF2B5EF4-FFF2-40B4-BE49-F238E27FC236}">
                <a16:creationId xmlns:a16="http://schemas.microsoft.com/office/drawing/2014/main" id="{EBB08692-68CF-ACF5-2B74-E3A67BA18D61}"/>
              </a:ext>
            </a:extLst>
          </p:cNvPr>
          <p:cNvSpPr>
            <a:spLocks noGrp="1"/>
          </p:cNvSpPr>
          <p:nvPr>
            <p:ph type="ctrTitle"/>
          </p:nvPr>
        </p:nvSpPr>
        <p:spPr>
          <a:xfrm>
            <a:off x="6195839" y="3951514"/>
            <a:ext cx="2607129" cy="554236"/>
          </a:xfrm>
        </p:spPr>
        <p:txBody>
          <a:bodyPr>
            <a:normAutofit/>
          </a:bodyPr>
          <a:lstStyle/>
          <a:p>
            <a:pPr algn="l"/>
            <a:r>
              <a:rPr lang="fi-FI" sz="1800" dirty="0"/>
              <a:t>Laula kaikki maa 62:2</a:t>
            </a:r>
          </a:p>
        </p:txBody>
      </p:sp>
    </p:spTree>
    <p:extLst>
      <p:ext uri="{BB962C8B-B14F-4D97-AF65-F5344CB8AC3E}">
        <p14:creationId xmlns:p14="http://schemas.microsoft.com/office/powerpoint/2010/main" val="1034561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6C8B4C-9202-997C-A21E-363E53760D7E}"/>
              </a:ext>
            </a:extLst>
          </p:cNvPr>
          <p:cNvSpPr>
            <a:spLocks noGrp="1"/>
          </p:cNvSpPr>
          <p:nvPr>
            <p:ph type="ctrTitle"/>
          </p:nvPr>
        </p:nvSpPr>
        <p:spPr>
          <a:xfrm>
            <a:off x="1570184" y="1422200"/>
            <a:ext cx="9051631" cy="1009915"/>
          </a:xfrm>
        </p:spPr>
        <p:txBody>
          <a:bodyPr>
            <a:normAutofit fontScale="90000"/>
          </a:bodyPr>
          <a:lstStyle/>
          <a:p>
            <a:r>
              <a:rPr lang="fi-FI" sz="6700" dirty="0">
                <a:latin typeface="Gabriola" panose="04040605051002020D02" pitchFamily="82" charset="0"/>
              </a:rPr>
              <a:t>Jokapäiväinen leipämme:</a:t>
            </a:r>
            <a:endParaRPr lang="fi-FI" dirty="0">
              <a:latin typeface="Gabriola" panose="04040605051002020D02" pitchFamily="82" charset="0"/>
            </a:endParaRPr>
          </a:p>
        </p:txBody>
      </p:sp>
      <p:sp>
        <p:nvSpPr>
          <p:cNvPr id="5" name="Title 2">
            <a:extLst>
              <a:ext uri="{FF2B5EF4-FFF2-40B4-BE49-F238E27FC236}">
                <a16:creationId xmlns:a16="http://schemas.microsoft.com/office/drawing/2014/main" id="{6C74A8E0-E5A6-96FA-89E1-10FF87DD540E}"/>
              </a:ext>
            </a:extLst>
          </p:cNvPr>
          <p:cNvSpPr txBox="1">
            <a:spLocks/>
          </p:cNvSpPr>
          <p:nvPr/>
        </p:nvSpPr>
        <p:spPr>
          <a:xfrm>
            <a:off x="1570184" y="2597869"/>
            <a:ext cx="9051631" cy="83113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lang="fi-FI" sz="4000" b="1" kern="1200">
                <a:solidFill>
                  <a:schemeClr val="accent3">
                    <a:lumMod val="75000"/>
                  </a:schemeClr>
                </a:solidFill>
                <a:latin typeface="Arial" panose="020B0604020202020204" pitchFamily="34" charset="0"/>
                <a:ea typeface="+mj-ea"/>
                <a:cs typeface="Arial" panose="020B0604020202020204" pitchFamily="34" charset="0"/>
              </a:defRPr>
            </a:lvl1pPr>
          </a:lstStyle>
          <a:p>
            <a:r>
              <a:rPr lang="fi-FI" sz="4400" dirty="0">
                <a:latin typeface="Gabriola" panose="04040605051002020D02" pitchFamily="82" charset="0"/>
              </a:rPr>
              <a:t>Jumalan läsnäolo, siunaus ja rukous</a:t>
            </a:r>
            <a:endParaRPr lang="fi-FI" dirty="0">
              <a:latin typeface="Gabriola" panose="04040605051002020D02" pitchFamily="82" charset="0"/>
            </a:endParaRPr>
          </a:p>
        </p:txBody>
      </p:sp>
    </p:spTree>
    <p:extLst>
      <p:ext uri="{BB962C8B-B14F-4D97-AF65-F5344CB8AC3E}">
        <p14:creationId xmlns:p14="http://schemas.microsoft.com/office/powerpoint/2010/main" val="18911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6C66CB21-53C0-D442-CD72-200E1F609901}"/>
              </a:ext>
            </a:extLst>
          </p:cNvPr>
          <p:cNvSpPr>
            <a:spLocks noGrp="1"/>
          </p:cNvSpPr>
          <p:nvPr>
            <p:ph type="subTitle" idx="1"/>
          </p:nvPr>
        </p:nvSpPr>
        <p:spPr>
          <a:xfrm>
            <a:off x="2402006" y="2226771"/>
            <a:ext cx="7301552" cy="2713718"/>
          </a:xfrm>
          <a:effectLst/>
        </p:spPr>
        <p:txBody>
          <a:bodyPr>
            <a:noAutofit/>
          </a:bodyPr>
          <a:lstStyle/>
          <a:p>
            <a:r>
              <a:rPr lang="fi-FI" sz="4400" i="1" dirty="0">
                <a:effectLst/>
                <a:latin typeface="Calibri" panose="020F0502020204030204" pitchFamily="34" charset="0"/>
                <a:ea typeface="Calibri" panose="020F0502020204030204" pitchFamily="34" charset="0"/>
                <a:cs typeface="Times New Roman" panose="02020603050405020304" pitchFamily="18" charset="0"/>
              </a:rPr>
              <a:t>jotta maailma olisi oikeudenmukaisempi, valoisampi ja lempeämpi</a:t>
            </a:r>
            <a:endParaRPr lang="fi-FI" sz="4400" dirty="0"/>
          </a:p>
        </p:txBody>
      </p:sp>
      <p:sp>
        <p:nvSpPr>
          <p:cNvPr id="4" name="Otsikko 3">
            <a:extLst>
              <a:ext uri="{FF2B5EF4-FFF2-40B4-BE49-F238E27FC236}">
                <a16:creationId xmlns:a16="http://schemas.microsoft.com/office/drawing/2014/main" id="{F5D1C075-D6F7-25DC-430B-21DC896AFA8F}"/>
              </a:ext>
            </a:extLst>
          </p:cNvPr>
          <p:cNvSpPr>
            <a:spLocks noGrp="1"/>
          </p:cNvSpPr>
          <p:nvPr>
            <p:ph type="ctrTitle"/>
          </p:nvPr>
        </p:nvSpPr>
        <p:spPr>
          <a:xfrm>
            <a:off x="1815150" y="859811"/>
            <a:ext cx="8591589" cy="1310185"/>
          </a:xfrm>
          <a:effectLst/>
        </p:spPr>
        <p:txBody>
          <a:bodyPr>
            <a:noAutofit/>
          </a:bodyPr>
          <a:lstStyle/>
          <a:p>
            <a:r>
              <a:rPr lang="fi-FI" sz="6600" dirty="0">
                <a:latin typeface="Calibri" panose="020F0502020204030204" pitchFamily="34" charset="0"/>
                <a:cs typeface="Calibri" panose="020F0502020204030204" pitchFamily="34" charset="0"/>
              </a:rPr>
              <a:t>TASAUS,</a:t>
            </a:r>
          </a:p>
        </p:txBody>
      </p:sp>
    </p:spTree>
    <p:extLst>
      <p:ext uri="{BB962C8B-B14F-4D97-AF65-F5344CB8AC3E}">
        <p14:creationId xmlns:p14="http://schemas.microsoft.com/office/powerpoint/2010/main" val="196744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121DF19-0DBF-4553-FFA4-41C7D222FF89}"/>
              </a:ext>
            </a:extLst>
          </p:cNvPr>
          <p:cNvSpPr>
            <a:spLocks noGrp="1"/>
          </p:cNvSpPr>
          <p:nvPr>
            <p:ph type="subTitle" idx="1"/>
          </p:nvPr>
        </p:nvSpPr>
        <p:spPr>
          <a:xfrm>
            <a:off x="2692792" y="1563622"/>
            <a:ext cx="6806416" cy="3215206"/>
          </a:xfrm>
        </p:spPr>
        <p:txBody>
          <a:bodyPr>
            <a:noAutofit/>
          </a:bodyPr>
          <a:lstStyle/>
          <a:p>
            <a:pPr algn="l">
              <a:lnSpc>
                <a:spcPct val="120000"/>
              </a:lnSpc>
            </a:pPr>
            <a:r>
              <a:rPr lang="fi-FI" dirty="0">
                <a:latin typeface="Calibri" panose="020F0502020204030204" pitchFamily="34" charset="0"/>
                <a:ea typeface="Calibri" panose="020F0502020204030204" pitchFamily="34" charset="0"/>
                <a:cs typeface="Calibri" panose="020F0502020204030204" pitchFamily="34" charset="0"/>
              </a:rPr>
              <a:t>Rukouskortteja voi käyttää arjen ja juhlan hetkissä, </a:t>
            </a:r>
          </a:p>
          <a:p>
            <a:pPr algn="l">
              <a:lnSpc>
                <a:spcPct val="120000"/>
              </a:lnSpc>
            </a:pPr>
            <a:r>
              <a:rPr lang="fi-FI" dirty="0">
                <a:latin typeface="Calibri" panose="020F0502020204030204" pitchFamily="34" charset="0"/>
                <a:ea typeface="Calibri" panose="020F0502020204030204" pitchFamily="34" charset="0"/>
                <a:cs typeface="Calibri" panose="020F0502020204030204" pitchFamily="34" charset="0"/>
              </a:rPr>
              <a:t>omassa rukoushetkessä ja seurakuntaryhmien kokoontumisissa:</a:t>
            </a:r>
          </a:p>
          <a:p>
            <a:pPr algn="l">
              <a:lnSpc>
                <a:spcPct val="120000"/>
              </a:lnSpc>
            </a:pPr>
            <a:endParaRPr lang="fi-FI" dirty="0">
              <a:latin typeface="Calibri" panose="020F0502020204030204" pitchFamily="34" charset="0"/>
              <a:ea typeface="Calibri" panose="020F0502020204030204" pitchFamily="34" charset="0"/>
              <a:cs typeface="Calibri" panose="020F0502020204030204" pitchFamily="34" charset="0"/>
            </a:endParaRPr>
          </a:p>
          <a:p>
            <a:pPr marL="800100" lvl="1" indent="-342900" algn="l">
              <a:lnSpc>
                <a:spcPct val="120000"/>
              </a:lnSpc>
              <a:buFont typeface="Arial" panose="020B0604020202020204" pitchFamily="34" charset="0"/>
              <a:buChar char="•"/>
            </a:pPr>
            <a:r>
              <a:rPr lang="fi-FI" dirty="0">
                <a:latin typeface="Calibri" panose="020F0502020204030204" pitchFamily="34" charset="0"/>
                <a:ea typeface="Calibri" panose="020F0502020204030204" pitchFamily="34" charset="0"/>
                <a:cs typeface="Calibri" panose="020F0502020204030204" pitchFamily="34" charset="0"/>
              </a:rPr>
              <a:t>lasten kerhot, nuortenillat, isoskoulutus</a:t>
            </a:r>
          </a:p>
          <a:p>
            <a:pPr marL="800100" lvl="1" indent="-342900" algn="l">
              <a:lnSpc>
                <a:spcPct val="120000"/>
              </a:lnSpc>
              <a:buFont typeface="Arial" panose="020B0604020202020204" pitchFamily="34" charset="0"/>
              <a:buChar char="•"/>
            </a:pPr>
            <a:r>
              <a:rPr lang="fi-FI" dirty="0">
                <a:latin typeface="Calibri" panose="020F0502020204030204" pitchFamily="34" charset="0"/>
                <a:ea typeface="Calibri" panose="020F0502020204030204" pitchFamily="34" charset="0"/>
                <a:cs typeface="Calibri" panose="020F0502020204030204" pitchFamily="34" charset="0"/>
              </a:rPr>
              <a:t>raamattupiirit, lähetyspiirit, aikuisten kokoontumiset</a:t>
            </a:r>
          </a:p>
          <a:p>
            <a:pPr marL="800100" lvl="1" indent="-342900" algn="l">
              <a:lnSpc>
                <a:spcPct val="120000"/>
              </a:lnSpc>
              <a:buFont typeface="Arial" panose="020B0604020202020204" pitchFamily="34" charset="0"/>
              <a:buChar char="•"/>
            </a:pPr>
            <a:r>
              <a:rPr lang="fi-FI" dirty="0">
                <a:latin typeface="Calibri" panose="020F0502020204030204" pitchFamily="34" charset="0"/>
                <a:ea typeface="Calibri" panose="020F0502020204030204" pitchFamily="34" charset="0"/>
                <a:cs typeface="Calibri" panose="020F0502020204030204" pitchFamily="34" charset="0"/>
              </a:rPr>
              <a:t>Jumalanpalvelukset</a:t>
            </a:r>
          </a:p>
          <a:p>
            <a:pPr marL="800100" lvl="1" indent="-342900" algn="l">
              <a:lnSpc>
                <a:spcPct val="120000"/>
              </a:lnSpc>
              <a:buFont typeface="Arial" panose="020B0604020202020204" pitchFamily="34" charset="0"/>
              <a:buChar char="•"/>
            </a:pPr>
            <a:r>
              <a:rPr lang="fi-FI" dirty="0">
                <a:latin typeface="Calibri" panose="020F0502020204030204" pitchFamily="34" charset="0"/>
                <a:ea typeface="Calibri" panose="020F0502020204030204" pitchFamily="34" charset="0"/>
                <a:cs typeface="Calibri" panose="020F0502020204030204" pitchFamily="34" charset="0"/>
              </a:rPr>
              <a:t>retket ja leirit</a:t>
            </a:r>
          </a:p>
        </p:txBody>
      </p:sp>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520427" y="669391"/>
            <a:ext cx="9151146" cy="778410"/>
          </a:xfrm>
        </p:spPr>
        <p:txBody>
          <a:bodyPr>
            <a:normAutofit/>
          </a:bodyPr>
          <a:lstStyle/>
          <a:p>
            <a:r>
              <a:rPr lang="fi-FI" dirty="0"/>
              <a:t>Rukouskortit</a:t>
            </a:r>
          </a:p>
        </p:txBody>
      </p:sp>
    </p:spTree>
    <p:extLst>
      <p:ext uri="{BB962C8B-B14F-4D97-AF65-F5344CB8AC3E}">
        <p14:creationId xmlns:p14="http://schemas.microsoft.com/office/powerpoint/2010/main" val="3644073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121DF19-0DBF-4553-FFA4-41C7D222FF89}"/>
              </a:ext>
            </a:extLst>
          </p:cNvPr>
          <p:cNvSpPr>
            <a:spLocks noGrp="1"/>
          </p:cNvSpPr>
          <p:nvPr>
            <p:ph type="subTitle" idx="1"/>
          </p:nvPr>
        </p:nvSpPr>
        <p:spPr>
          <a:xfrm>
            <a:off x="1856096" y="2291231"/>
            <a:ext cx="8605234" cy="2185237"/>
          </a:xfrm>
        </p:spPr>
        <p:txBody>
          <a:bodyPr>
            <a:noAutofit/>
          </a:bodyPr>
          <a:lstStyle/>
          <a:p>
            <a:pPr>
              <a:lnSpc>
                <a:spcPct val="107000"/>
              </a:lnSpc>
              <a:spcAft>
                <a:spcPts val="800"/>
              </a:spcAft>
            </a:pPr>
            <a:r>
              <a:rPr lang="fi-FI" dirty="0">
                <a:effectLst/>
                <a:latin typeface="Calibri" panose="020F0502020204030204" pitchFamily="34" charset="0"/>
                <a:ea typeface="Calibri" panose="020F0502020204030204" pitchFamily="34" charset="0"/>
                <a:cs typeface="Times New Roman" panose="02020603050405020304" pitchFamily="18" charset="0"/>
              </a:rPr>
              <a:t>Jumalan antamat lahjat tulee jakaa vastuullisesti yli yhteiskunnallisten, maantieteellisten ja sukupolvien rajojen niin, että kaikilla on hyvän elämän edellytykset. Jeesuksen opettama kultainen sääntö ”kaikki, minkä tahdotte ihmisten tekevän teille, tehkää se heille” (Matt.7:12) kehottaa meitä asettumaan toisen ihmisen asemaan ja kutsuu solidaarisuuteen heikoimmassa asemassa eläviä kohtaan sekä elämään vastuullisesti.</a:t>
            </a:r>
          </a:p>
          <a:p>
            <a:endParaRPr lang="fi-FI" dirty="0">
              <a:solidFill>
                <a:schemeClr val="tx1"/>
              </a:solidFill>
            </a:endParaRPr>
          </a:p>
        </p:txBody>
      </p:sp>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409700" y="1219112"/>
            <a:ext cx="9644987" cy="868134"/>
          </a:xfrm>
        </p:spPr>
        <p:txBody>
          <a:bodyPr>
            <a:normAutofit/>
          </a:bodyPr>
          <a:lstStyle/>
          <a:p>
            <a:r>
              <a:rPr lang="fi-FI" dirty="0"/>
              <a:t>Jokainen ihminen on Jumalan kuva</a:t>
            </a:r>
          </a:p>
        </p:txBody>
      </p:sp>
    </p:spTree>
    <p:extLst>
      <p:ext uri="{BB962C8B-B14F-4D97-AF65-F5344CB8AC3E}">
        <p14:creationId xmlns:p14="http://schemas.microsoft.com/office/powerpoint/2010/main" val="1403590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121DF19-0DBF-4553-FFA4-41C7D222FF89}"/>
              </a:ext>
            </a:extLst>
          </p:cNvPr>
          <p:cNvSpPr>
            <a:spLocks noGrp="1"/>
          </p:cNvSpPr>
          <p:nvPr>
            <p:ph type="subTitle" idx="1"/>
          </p:nvPr>
        </p:nvSpPr>
        <p:spPr>
          <a:xfrm>
            <a:off x="2216464" y="1571522"/>
            <a:ext cx="7759072" cy="3123308"/>
          </a:xfrm>
        </p:spPr>
        <p:txBody>
          <a:bodyPr>
            <a:noAutofit/>
          </a:bodyPr>
          <a:lstStyle/>
          <a:p>
            <a:pPr>
              <a:lnSpc>
                <a:spcPct val="107000"/>
              </a:lnSpc>
              <a:spcAft>
                <a:spcPts val="800"/>
              </a:spcAft>
            </a:pPr>
            <a:r>
              <a:rPr lang="fi-FI" dirty="0">
                <a:effectLst/>
                <a:latin typeface="Calibri" panose="020F0502020204030204" pitchFamily="34" charset="0"/>
                <a:ea typeface="Calibri" panose="020F0502020204030204" pitchFamily="34" charset="0"/>
                <a:cs typeface="Times New Roman" panose="02020603050405020304" pitchFamily="18" charset="0"/>
              </a:rPr>
              <a:t>Diakonia ja kehitysyhteistyö taistee oikeudenmukaisemman maailman puolesta. Ilmastonmuutos ja yllättävät katastrofit, tai ilmiöt kuten puutteet koulutusjärjestelmissä, näkyvät kaikkein eniten jo ennestään heikoimmassa asemassa olevien ihmisten elämässä. </a:t>
            </a:r>
          </a:p>
          <a:p>
            <a:pPr>
              <a:lnSpc>
                <a:spcPct val="107000"/>
              </a:lnSpc>
              <a:spcAft>
                <a:spcPts val="800"/>
              </a:spcAft>
            </a:pPr>
            <a:r>
              <a:rPr lang="fi-FI" dirty="0">
                <a:effectLst/>
                <a:latin typeface="Calibri" panose="020F0502020204030204" pitchFamily="34" charset="0"/>
                <a:ea typeface="Calibri" panose="020F0502020204030204" pitchFamily="34" charset="0"/>
                <a:cs typeface="Times New Roman" panose="02020603050405020304" pitchFamily="18" charset="0"/>
              </a:rPr>
              <a:t>Työtä tehdään niin, että ihmisoikeudet toteutuisivat myös kaikkein haavoittuvaisimpien ihmisryhmien parissa. </a:t>
            </a:r>
          </a:p>
          <a:p>
            <a:pPr>
              <a:lnSpc>
                <a:spcPct val="107000"/>
              </a:lnSpc>
              <a:spcAft>
                <a:spcPts val="800"/>
              </a:spcAft>
            </a:pPr>
            <a:r>
              <a:rPr lang="fi-FI" dirty="0">
                <a:effectLst/>
                <a:latin typeface="Calibri" panose="020F0502020204030204" pitchFamily="34" charset="0"/>
                <a:ea typeface="Calibri" panose="020F0502020204030204" pitchFamily="34" charset="0"/>
                <a:cs typeface="Times New Roman" panose="02020603050405020304" pitchFamily="18" charset="0"/>
              </a:rPr>
              <a:t>Oikeudenmukaisuutta on myös se, että ihmiset pääsevät itse toimijan rooliin omassa elämässään, eivätkä tule nähdyiksi vain avun kohteina. </a:t>
            </a:r>
            <a:endParaRPr lang="en-FI"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solidFill>
                <a:schemeClr val="tx1"/>
              </a:solidFill>
            </a:endParaRPr>
          </a:p>
        </p:txBody>
      </p:sp>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082438" y="637690"/>
            <a:ext cx="10027124" cy="772600"/>
          </a:xfrm>
        </p:spPr>
        <p:txBody>
          <a:bodyPr>
            <a:normAutofit/>
          </a:bodyPr>
          <a:lstStyle/>
          <a:p>
            <a:r>
              <a:rPr lang="fi-FI" dirty="0"/>
              <a:t>Oikeudenmukaisuus on kaikkien etu</a:t>
            </a:r>
          </a:p>
        </p:txBody>
      </p:sp>
    </p:spTree>
    <p:extLst>
      <p:ext uri="{BB962C8B-B14F-4D97-AF65-F5344CB8AC3E}">
        <p14:creationId xmlns:p14="http://schemas.microsoft.com/office/powerpoint/2010/main" val="3983932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green, decorated&#10;&#10;Description automatically generated">
            <a:extLst>
              <a:ext uri="{FF2B5EF4-FFF2-40B4-BE49-F238E27FC236}">
                <a16:creationId xmlns:a16="http://schemas.microsoft.com/office/drawing/2014/main" id="{0497D4FE-EDD4-4849-A0E5-D4295C488530}"/>
              </a:ext>
            </a:extLst>
          </p:cNvPr>
          <p:cNvPicPr>
            <a:picLocks noChangeAspect="1"/>
          </p:cNvPicPr>
          <p:nvPr/>
        </p:nvPicPr>
        <p:blipFill>
          <a:blip r:embed="rId3"/>
          <a:stretch>
            <a:fillRect/>
          </a:stretch>
        </p:blipFill>
        <p:spPr>
          <a:xfrm>
            <a:off x="3818530" y="0"/>
            <a:ext cx="4554940" cy="6858000"/>
          </a:xfrm>
          <a:prstGeom prst="rect">
            <a:avLst/>
          </a:prstGeom>
        </p:spPr>
      </p:pic>
      <p:sp>
        <p:nvSpPr>
          <p:cNvPr id="4" name="TextBox 3">
            <a:extLst>
              <a:ext uri="{FF2B5EF4-FFF2-40B4-BE49-F238E27FC236}">
                <a16:creationId xmlns:a16="http://schemas.microsoft.com/office/drawing/2014/main" id="{FCE6B551-0DC0-44CA-A7A6-F780E677C1CE}"/>
              </a:ext>
            </a:extLst>
          </p:cNvPr>
          <p:cNvSpPr txBox="1"/>
          <p:nvPr/>
        </p:nvSpPr>
        <p:spPr>
          <a:xfrm>
            <a:off x="276067" y="194765"/>
            <a:ext cx="3994608" cy="2062103"/>
          </a:xfrm>
          <a:prstGeom prst="rect">
            <a:avLst/>
          </a:prstGeom>
          <a:noFill/>
        </p:spPr>
        <p:txBody>
          <a:bodyPr wrap="square">
            <a:spAutoFit/>
          </a:bodyPr>
          <a:lstStyle/>
          <a:p>
            <a:r>
              <a:rPr lang="fi-FI" sz="3200" b="1" dirty="0">
                <a:solidFill>
                  <a:schemeClr val="bg1"/>
                </a:solidFill>
                <a:latin typeface="Gabriola" panose="04040605051002020D02" pitchFamily="82" charset="0"/>
              </a:rPr>
              <a:t>Rakas taivaallinen Isä, </a:t>
            </a:r>
          </a:p>
          <a:p>
            <a:r>
              <a:rPr lang="fi-FI" sz="3200" b="1" dirty="0">
                <a:solidFill>
                  <a:schemeClr val="bg1"/>
                </a:solidFill>
                <a:latin typeface="Gabriola" panose="04040605051002020D02" pitchFamily="82" charset="0"/>
              </a:rPr>
              <a:t>Anna meille tänä päivänä meidän jokapäiväinen leipämme.</a:t>
            </a:r>
          </a:p>
        </p:txBody>
      </p:sp>
    </p:spTree>
    <p:extLst>
      <p:ext uri="{BB962C8B-B14F-4D97-AF65-F5344CB8AC3E}">
        <p14:creationId xmlns:p14="http://schemas.microsoft.com/office/powerpoint/2010/main" val="2467678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hand&#10;&#10;Description automatically generated">
            <a:extLst>
              <a:ext uri="{FF2B5EF4-FFF2-40B4-BE49-F238E27FC236}">
                <a16:creationId xmlns:a16="http://schemas.microsoft.com/office/drawing/2014/main" id="{858588BA-D17C-68D6-7A6B-E2BEFA27E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6" name="TextBox 5">
            <a:extLst>
              <a:ext uri="{FF2B5EF4-FFF2-40B4-BE49-F238E27FC236}">
                <a16:creationId xmlns:a16="http://schemas.microsoft.com/office/drawing/2014/main" id="{E1B956F4-6C8D-04DE-4018-3D0315BED99C}"/>
              </a:ext>
            </a:extLst>
          </p:cNvPr>
          <p:cNvSpPr txBox="1"/>
          <p:nvPr/>
        </p:nvSpPr>
        <p:spPr>
          <a:xfrm>
            <a:off x="0" y="0"/>
            <a:ext cx="3610466" cy="1015663"/>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p:spPr>
        <p:txBody>
          <a:bodyPr wrap="square" rtlCol="0">
            <a:sp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Minä olen elämän </a:t>
            </a:r>
            <a:r>
              <a:rPr lang="fi-FI" sz="3200" b="1" dirty="0">
                <a:solidFill>
                  <a:schemeClr val="bg1"/>
                </a:solidFill>
                <a:latin typeface="Gabriola" panose="04040605051002020D02" pitchFamily="82" charset="0"/>
              </a:rPr>
              <a:t>leipä. </a:t>
            </a:r>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fi-FI" sz="2800" dirty="0">
                <a:solidFill>
                  <a:schemeClr val="bg1"/>
                </a:solidFill>
                <a:latin typeface="Gabriola" panose="04040605051002020D02" pitchFamily="82" charset="0"/>
              </a:rPr>
              <a:t>Joh. 6:48</a:t>
            </a:r>
          </a:p>
        </p:txBody>
      </p:sp>
    </p:spTree>
    <p:extLst>
      <p:ext uri="{BB962C8B-B14F-4D97-AF65-F5344CB8AC3E}">
        <p14:creationId xmlns:p14="http://schemas.microsoft.com/office/powerpoint/2010/main" val="2694995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ass, sky, house&#10;&#10;Description automatically generated">
            <a:extLst>
              <a:ext uri="{FF2B5EF4-FFF2-40B4-BE49-F238E27FC236}">
                <a16:creationId xmlns:a16="http://schemas.microsoft.com/office/drawing/2014/main" id="{4603A7F0-1441-6E20-7CB4-5374947B13E0}"/>
              </a:ext>
            </a:extLst>
          </p:cNvPr>
          <p:cNvPicPr>
            <a:picLocks noChangeAspect="1"/>
          </p:cNvPicPr>
          <p:nvPr/>
        </p:nvPicPr>
        <p:blipFill>
          <a:blip r:embed="rId3"/>
          <a:stretch>
            <a:fillRect/>
          </a:stretch>
        </p:blipFill>
        <p:spPr>
          <a:xfrm>
            <a:off x="-361998" y="0"/>
            <a:ext cx="12553998" cy="6858001"/>
          </a:xfrm>
          <a:prstGeom prst="rect">
            <a:avLst/>
          </a:prstGeom>
        </p:spPr>
      </p:pic>
      <p:sp>
        <p:nvSpPr>
          <p:cNvPr id="6" name="TextBox 5">
            <a:extLst>
              <a:ext uri="{FF2B5EF4-FFF2-40B4-BE49-F238E27FC236}">
                <a16:creationId xmlns:a16="http://schemas.microsoft.com/office/drawing/2014/main" id="{063600A3-AB1D-E97D-BBB0-AD46C6D4EA69}"/>
              </a:ext>
            </a:extLst>
          </p:cNvPr>
          <p:cNvSpPr txBox="1"/>
          <p:nvPr/>
        </p:nvSpPr>
        <p:spPr>
          <a:xfrm>
            <a:off x="6709995" y="0"/>
            <a:ext cx="5482005" cy="156966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3500000" scaled="1"/>
            <a:tileRect/>
          </a:gradFill>
        </p:spPr>
        <p:txBody>
          <a:bodyPr wrap="square" rtlCol="0">
            <a:spAutoFit/>
          </a:bodyPr>
          <a:lstStyle/>
          <a:p>
            <a:pPr marL="457200" marR="0" lvl="0" indent="-228600"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Jumalan </a:t>
            </a:r>
            <a:r>
              <a:rPr lang="fi-FI" sz="3200" b="1" dirty="0">
                <a:solidFill>
                  <a:schemeClr val="bg1"/>
                </a:solidFill>
                <a:latin typeface="Gabriola" panose="04040605051002020D02" pitchFamily="82" charset="0"/>
              </a:rPr>
              <a:t>leipä</a:t>
            </a:r>
            <a:r>
              <a:rPr lang="fi-FI" sz="3200" dirty="0">
                <a:solidFill>
                  <a:schemeClr val="bg1"/>
                </a:solidFill>
                <a:latin typeface="Gabriola" panose="04040605051002020D02" pitchFamily="82" charset="0"/>
              </a:rPr>
              <a:t> on se, joka tulee taivaasta ja antaa maailmalle elämän." </a:t>
            </a:r>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					</a:t>
            </a:r>
            <a:r>
              <a:rPr lang="fi-FI" sz="2800" dirty="0">
                <a:solidFill>
                  <a:schemeClr val="bg1"/>
                </a:solidFill>
                <a:latin typeface="Gabriola" panose="04040605051002020D02" pitchFamily="82" charset="0"/>
              </a:rPr>
              <a:t>Joh. 6:33</a:t>
            </a:r>
            <a:endParaRPr lang="fi-FI" sz="3200" dirty="0">
              <a:solidFill>
                <a:schemeClr val="bg1"/>
              </a:solidFill>
              <a:latin typeface="Gabriola" panose="04040605051002020D02" pitchFamily="82" charset="0"/>
            </a:endParaRPr>
          </a:p>
        </p:txBody>
      </p:sp>
    </p:spTree>
    <p:extLst>
      <p:ext uri="{BB962C8B-B14F-4D97-AF65-F5344CB8AC3E}">
        <p14:creationId xmlns:p14="http://schemas.microsoft.com/office/powerpoint/2010/main" val="333160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B08F91-74D5-BD1E-CA46-A16CA42BA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a:solidFill>
            <a:srgbClr val="117AA6"/>
          </a:solidFill>
        </p:spPr>
      </p:pic>
      <p:sp>
        <p:nvSpPr>
          <p:cNvPr id="8" name="TextBox 7">
            <a:extLst>
              <a:ext uri="{FF2B5EF4-FFF2-40B4-BE49-F238E27FC236}">
                <a16:creationId xmlns:a16="http://schemas.microsoft.com/office/drawing/2014/main" id="{22FBB27B-AA83-2978-2723-4F1EC1DC7B7D}"/>
              </a:ext>
            </a:extLst>
          </p:cNvPr>
          <p:cNvSpPr txBox="1"/>
          <p:nvPr/>
        </p:nvSpPr>
        <p:spPr>
          <a:xfrm>
            <a:off x="5660571" y="1"/>
            <a:ext cx="6531429" cy="2503714"/>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p:spPr>
        <p:txBody>
          <a:bodyPr wrap="square" rtlCol="0">
            <a:spAutoFit/>
          </a:bodyPr>
          <a:lstStyle/>
          <a:p>
            <a:pPr indent="457200"/>
            <a:r>
              <a:rPr lang="fi-FI" sz="3200"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Minä olen elävä </a:t>
            </a:r>
            <a:r>
              <a:rPr lang="fi-FI" sz="3200" b="1"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leipä</a:t>
            </a:r>
            <a:r>
              <a:rPr lang="fi-FI" sz="3200"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 joka on tullut taivaasta, </a:t>
            </a:r>
          </a:p>
          <a:p>
            <a:pPr indent="457200"/>
            <a:r>
              <a:rPr lang="fi-FI" sz="3200"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ja se, joka syö tätä leipää, elää ikuisesti. </a:t>
            </a:r>
          </a:p>
          <a:p>
            <a:pPr indent="457200"/>
            <a:r>
              <a:rPr lang="fi-FI" sz="3200"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Leipä, jonka minä annan, on minun ruumiini. </a:t>
            </a:r>
          </a:p>
          <a:p>
            <a:pPr indent="457200"/>
            <a:r>
              <a:rPr lang="fi-FI" sz="3200"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Minä annan sen, että maailma saisi elää.</a:t>
            </a:r>
          </a:p>
          <a:p>
            <a:pPr algn="r"/>
            <a:r>
              <a:rPr lang="fi-FI" sz="2800" dirty="0">
                <a:solidFill>
                  <a:schemeClr val="bg1"/>
                </a:solidFill>
                <a:latin typeface="Gabriola" panose="04040605051002020D02" pitchFamily="82" charset="0"/>
              </a:rPr>
              <a:t>Joh. 6:51</a:t>
            </a:r>
          </a:p>
        </p:txBody>
      </p:sp>
    </p:spTree>
    <p:extLst>
      <p:ext uri="{BB962C8B-B14F-4D97-AF65-F5344CB8AC3E}">
        <p14:creationId xmlns:p14="http://schemas.microsoft.com/office/powerpoint/2010/main" val="1838675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2C02D8-9308-4120-DB14-4770F2883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84" y="0"/>
            <a:ext cx="10285632" cy="6858000"/>
          </a:xfrm>
          <a:prstGeom prst="rect">
            <a:avLst/>
          </a:prstGeom>
        </p:spPr>
      </p:pic>
      <p:sp>
        <p:nvSpPr>
          <p:cNvPr id="6" name="TextBox 5">
            <a:extLst>
              <a:ext uri="{FF2B5EF4-FFF2-40B4-BE49-F238E27FC236}">
                <a16:creationId xmlns:a16="http://schemas.microsoft.com/office/drawing/2014/main" id="{063600A3-AB1D-E97D-BBB0-AD46C6D4EA69}"/>
              </a:ext>
            </a:extLst>
          </p:cNvPr>
          <p:cNvSpPr txBox="1"/>
          <p:nvPr/>
        </p:nvSpPr>
        <p:spPr>
          <a:xfrm>
            <a:off x="7437119" y="4365010"/>
            <a:ext cx="4754881" cy="249299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p:spPr>
        <p:txBody>
          <a:bodyPr wrap="square" rtlCol="0">
            <a:sp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Jos ensimmäinen </a:t>
            </a:r>
            <a:r>
              <a:rPr lang="fi-FI" sz="3200" b="1" dirty="0">
                <a:solidFill>
                  <a:schemeClr val="bg1"/>
                </a:solidFill>
                <a:latin typeface="Gabriola" panose="04040605051002020D02" pitchFamily="82" charset="0"/>
              </a:rPr>
              <a:t>leipä</a:t>
            </a:r>
            <a:r>
              <a:rPr lang="fi-FI" sz="3200" dirty="0">
                <a:solidFill>
                  <a:schemeClr val="bg1"/>
                </a:solidFill>
                <a:latin typeface="Gabriola" panose="04040605051002020D02" pitchFamily="82" charset="0"/>
              </a:rPr>
              <a:t> pyhitetään,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on koko leipomus pyhä,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ja jos puun juuri on pyhä,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ovat myös oksat pyhät. </a:t>
            </a:r>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fi-FI" sz="2800" dirty="0">
                <a:solidFill>
                  <a:schemeClr val="bg1"/>
                </a:solidFill>
                <a:latin typeface="Gabriola" panose="04040605051002020D02" pitchFamily="82" charset="0"/>
              </a:rPr>
              <a:t>Room. 11:16</a:t>
            </a:r>
          </a:p>
        </p:txBody>
      </p:sp>
    </p:spTree>
    <p:extLst>
      <p:ext uri="{BB962C8B-B14F-4D97-AF65-F5344CB8AC3E}">
        <p14:creationId xmlns:p14="http://schemas.microsoft.com/office/powerpoint/2010/main" val="28827542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Suomen Lähetysseura">
      <a:dk1>
        <a:srgbClr val="0C0C0C"/>
      </a:dk1>
      <a:lt1>
        <a:srgbClr val="FFFFFF"/>
      </a:lt1>
      <a:dk2>
        <a:srgbClr val="F53246"/>
      </a:dk2>
      <a:lt2>
        <a:srgbClr val="E7E6E6"/>
      </a:lt2>
      <a:accent1>
        <a:srgbClr val="F53246"/>
      </a:accent1>
      <a:accent2>
        <a:srgbClr val="90397B"/>
      </a:accent2>
      <a:accent3>
        <a:srgbClr val="1179A6"/>
      </a:accent3>
      <a:accent4>
        <a:srgbClr val="93CB81"/>
      </a:accent4>
      <a:accent5>
        <a:srgbClr val="F3DF0E"/>
      </a:accent5>
      <a:accent6>
        <a:srgbClr val="FBAFB6"/>
      </a:accent6>
      <a:hlink>
        <a:srgbClr val="0C5272"/>
      </a:hlink>
      <a:folHlink>
        <a:srgbClr val="FBAFB6"/>
      </a:folHlink>
    </a:clrScheme>
    <a:fontScheme name="Mukautettu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ähetysseura_16-9_FIN_malli" id="{96B25E20-5BB7-4816-A895-B7AD00EE9CEC}" vid="{882246F9-928B-42F2-A3E3-31DC8D9B27D3}"/>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1141</TotalTime>
  <Words>509</Words>
  <Application>Microsoft Office PowerPoint</Application>
  <PresentationFormat>Laajakuva</PresentationFormat>
  <Paragraphs>66</Paragraphs>
  <Slides>14</Slides>
  <Notes>8</Notes>
  <HiddenSlides>0</HiddenSlides>
  <MMClips>0</MMClips>
  <ScaleCrop>false</ScaleCrop>
  <HeadingPairs>
    <vt:vector size="4" baseType="variant">
      <vt:variant>
        <vt:lpstr>Teema</vt:lpstr>
      </vt:variant>
      <vt:variant>
        <vt:i4>1</vt:i4>
      </vt:variant>
      <vt:variant>
        <vt:lpstr>Dian otsikot</vt:lpstr>
      </vt:variant>
      <vt:variant>
        <vt:i4>14</vt:i4>
      </vt:variant>
    </vt:vector>
  </HeadingPairs>
  <TitlesOfParts>
    <vt:vector size="15" baseType="lpstr">
      <vt:lpstr>Office-teema</vt:lpstr>
      <vt:lpstr>Yhteinen leipämme - rukouskortit</vt:lpstr>
      <vt:lpstr>Rukouskortit</vt:lpstr>
      <vt:lpstr>Jokainen ihminen on Jumalan kuva</vt:lpstr>
      <vt:lpstr>Oikeudenmukaisuus on kaikkien etu</vt:lpstr>
      <vt:lpstr>PowerPoint-esitys</vt:lpstr>
      <vt:lpstr>PowerPoint-esitys</vt:lpstr>
      <vt:lpstr>PowerPoint-esitys</vt:lpstr>
      <vt:lpstr>PowerPoint-esitys</vt:lpstr>
      <vt:lpstr>PowerPoint-esitys</vt:lpstr>
      <vt:lpstr>PowerPoint-esitys</vt:lpstr>
      <vt:lpstr>PowerPoint-esitys</vt:lpstr>
      <vt:lpstr>Laula kaikki maa 62:2</vt:lpstr>
      <vt:lpstr>Jokapäiväinen leipämme:</vt:lpstr>
      <vt:lpstr>TASAUS,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Peltonen Anna</dc:creator>
  <cp:lastModifiedBy>Leppänen Upu</cp:lastModifiedBy>
  <cp:revision>82</cp:revision>
  <dcterms:created xsi:type="dcterms:W3CDTF">2021-03-29T12:00:14Z</dcterms:created>
  <dcterms:modified xsi:type="dcterms:W3CDTF">2022-10-12T12:15:28Z</dcterms:modified>
</cp:coreProperties>
</file>