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27" r:id="rId2"/>
    <p:sldId id="261" r:id="rId3"/>
    <p:sldId id="338" r:id="rId4"/>
    <p:sldId id="339" r:id="rId5"/>
    <p:sldId id="262" r:id="rId6"/>
    <p:sldId id="340" r:id="rId7"/>
    <p:sldId id="328" r:id="rId8"/>
    <p:sldId id="264" r:id="rId9"/>
    <p:sldId id="263" r:id="rId10"/>
    <p:sldId id="341" r:id="rId11"/>
    <p:sldId id="342" r:id="rId12"/>
    <p:sldId id="343" r:id="rId13"/>
    <p:sldId id="344" r:id="rId14"/>
    <p:sldId id="345" r:id="rId15"/>
    <p:sldId id="346" r:id="rId16"/>
    <p:sldId id="292" r:id="rId17"/>
    <p:sldId id="330" r:id="rId18"/>
    <p:sldId id="290" r:id="rId19"/>
    <p:sldId id="307" r:id="rId20"/>
    <p:sldId id="348" r:id="rId21"/>
  </p:sldIdLst>
  <p:sldSz cx="12192000" cy="6858000"/>
  <p:notesSz cx="6858000" cy="9144000"/>
  <p:custDataLst>
    <p:tags r:id="rId24"/>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32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E2961-4D1F-4A9F-ADCC-01883CCFAD9C}" v="31" dt="2024-05-27T10:44:39.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0" autoAdjust="0"/>
    <p:restoredTop sz="94694"/>
  </p:normalViewPr>
  <p:slideViewPr>
    <p:cSldViewPr snapToGrid="0">
      <p:cViewPr varScale="1">
        <p:scale>
          <a:sx n="55" d="100"/>
          <a:sy n="55" d="100"/>
        </p:scale>
        <p:origin x="836" y="4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ssanen Virve" userId="48c8deca-3c68-4fa9-acd5-d93eafc2879f" providerId="ADAL" clId="{88CE2961-4D1F-4A9F-ADCC-01883CCFAD9C}"/>
    <pc:docChg chg="undo custSel addSld delSld modSld sldOrd">
      <pc:chgData name="Rissanen Virve" userId="48c8deca-3c68-4fa9-acd5-d93eafc2879f" providerId="ADAL" clId="{88CE2961-4D1F-4A9F-ADCC-01883CCFAD9C}" dt="2024-05-27T10:39:03.458" v="1384" actId="20577"/>
      <pc:docMkLst>
        <pc:docMk/>
      </pc:docMkLst>
      <pc:sldChg chg="del">
        <pc:chgData name="Rissanen Virve" userId="48c8deca-3c68-4fa9-acd5-d93eafc2879f" providerId="ADAL" clId="{88CE2961-4D1F-4A9F-ADCC-01883CCFAD9C}" dt="2024-05-27T08:39:34.006" v="57" actId="47"/>
        <pc:sldMkLst>
          <pc:docMk/>
          <pc:sldMk cId="1840890374" sldId="259"/>
        </pc:sldMkLst>
      </pc:sldChg>
      <pc:sldChg chg="del">
        <pc:chgData name="Rissanen Virve" userId="48c8deca-3c68-4fa9-acd5-d93eafc2879f" providerId="ADAL" clId="{88CE2961-4D1F-4A9F-ADCC-01883CCFAD9C}" dt="2024-05-27T08:39:35.822" v="58" actId="47"/>
        <pc:sldMkLst>
          <pc:docMk/>
          <pc:sldMk cId="2198905777" sldId="260"/>
        </pc:sldMkLst>
      </pc:sldChg>
      <pc:sldChg chg="addSp modSp mod">
        <pc:chgData name="Rissanen Virve" userId="48c8deca-3c68-4fa9-acd5-d93eafc2879f" providerId="ADAL" clId="{88CE2961-4D1F-4A9F-ADCC-01883CCFAD9C}" dt="2024-05-27T09:46:31.134" v="213" actId="14100"/>
        <pc:sldMkLst>
          <pc:docMk/>
          <pc:sldMk cId="4030199031" sldId="261"/>
        </pc:sldMkLst>
        <pc:spChg chg="mod">
          <ac:chgData name="Rissanen Virve" userId="48c8deca-3c68-4fa9-acd5-d93eafc2879f" providerId="ADAL" clId="{88CE2961-4D1F-4A9F-ADCC-01883CCFAD9C}" dt="2024-05-27T08:39:42.508" v="83" actId="20577"/>
          <ac:spMkLst>
            <pc:docMk/>
            <pc:sldMk cId="4030199031" sldId="261"/>
            <ac:spMk id="2" creationId="{E64F9AE7-B0EF-D18B-1F0C-97C288BB0767}"/>
          </ac:spMkLst>
        </pc:spChg>
        <pc:spChg chg="mod">
          <ac:chgData name="Rissanen Virve" userId="48c8deca-3c68-4fa9-acd5-d93eafc2879f" providerId="ADAL" clId="{88CE2961-4D1F-4A9F-ADCC-01883CCFAD9C}" dt="2024-05-27T08:40:19.271" v="91" actId="20577"/>
          <ac:spMkLst>
            <pc:docMk/>
            <pc:sldMk cId="4030199031" sldId="261"/>
            <ac:spMk id="3" creationId="{768DCEF4-92BF-EF2A-7281-D57632A61F6F}"/>
          </ac:spMkLst>
        </pc:spChg>
        <pc:picChg chg="add mod">
          <ac:chgData name="Rissanen Virve" userId="48c8deca-3c68-4fa9-acd5-d93eafc2879f" providerId="ADAL" clId="{88CE2961-4D1F-4A9F-ADCC-01883CCFAD9C}" dt="2024-05-27T09:46:31.134" v="213" actId="14100"/>
          <ac:picMkLst>
            <pc:docMk/>
            <pc:sldMk cId="4030199031" sldId="261"/>
            <ac:picMk id="7" creationId="{7A35D67F-B1FC-7A33-5E3A-9EF3DEF9AFDC}"/>
          </ac:picMkLst>
        </pc:picChg>
      </pc:sldChg>
      <pc:sldChg chg="delSp modSp mod">
        <pc:chgData name="Rissanen Virve" userId="48c8deca-3c68-4fa9-acd5-d93eafc2879f" providerId="ADAL" clId="{88CE2961-4D1F-4A9F-ADCC-01883CCFAD9C}" dt="2024-05-27T09:41:21.134" v="144" actId="1076"/>
        <pc:sldMkLst>
          <pc:docMk/>
          <pc:sldMk cId="1071670204" sldId="262"/>
        </pc:sldMkLst>
        <pc:spChg chg="del">
          <ac:chgData name="Rissanen Virve" userId="48c8deca-3c68-4fa9-acd5-d93eafc2879f" providerId="ADAL" clId="{88CE2961-4D1F-4A9F-ADCC-01883CCFAD9C}" dt="2024-05-27T09:40:38.251" v="137" actId="478"/>
          <ac:spMkLst>
            <pc:docMk/>
            <pc:sldMk cId="1071670204" sldId="262"/>
            <ac:spMk id="2" creationId="{18E6D7EB-6A1A-51E1-6767-ACBDFFF7CA13}"/>
          </ac:spMkLst>
        </pc:spChg>
        <pc:spChg chg="mod">
          <ac:chgData name="Rissanen Virve" userId="48c8deca-3c68-4fa9-acd5-d93eafc2879f" providerId="ADAL" clId="{88CE2961-4D1F-4A9F-ADCC-01883CCFAD9C}" dt="2024-05-27T09:41:21.134" v="144" actId="1076"/>
          <ac:spMkLst>
            <pc:docMk/>
            <pc:sldMk cId="1071670204" sldId="262"/>
            <ac:spMk id="3" creationId="{38C7CD21-0064-EAD3-24E9-2BDDBFB9E579}"/>
          </ac:spMkLst>
        </pc:spChg>
      </pc:sldChg>
      <pc:sldChg chg="addSp delSp modSp mod ord">
        <pc:chgData name="Rissanen Virve" userId="48c8deca-3c68-4fa9-acd5-d93eafc2879f" providerId="ADAL" clId="{88CE2961-4D1F-4A9F-ADCC-01883CCFAD9C}" dt="2024-05-27T10:34:40.297" v="1309" actId="1076"/>
        <pc:sldMkLst>
          <pc:docMk/>
          <pc:sldMk cId="1138647736" sldId="263"/>
        </pc:sldMkLst>
        <pc:spChg chg="mod">
          <ac:chgData name="Rissanen Virve" userId="48c8deca-3c68-4fa9-acd5-d93eafc2879f" providerId="ADAL" clId="{88CE2961-4D1F-4A9F-ADCC-01883CCFAD9C}" dt="2024-05-27T09:44:44.731" v="203" actId="26606"/>
          <ac:spMkLst>
            <pc:docMk/>
            <pc:sldMk cId="1138647736" sldId="263"/>
            <ac:spMk id="2" creationId="{1876B355-E91C-E3DD-55C1-9411109F8B4E}"/>
          </ac:spMkLst>
        </pc:spChg>
        <pc:spChg chg="del">
          <ac:chgData name="Rissanen Virve" userId="48c8deca-3c68-4fa9-acd5-d93eafc2879f" providerId="ADAL" clId="{88CE2961-4D1F-4A9F-ADCC-01883CCFAD9C}" dt="2024-05-27T09:43:24.441" v="188" actId="478"/>
          <ac:spMkLst>
            <pc:docMk/>
            <pc:sldMk cId="1138647736" sldId="263"/>
            <ac:spMk id="3" creationId="{BF360ABA-5E74-B2A9-D959-A5DD71B2EFFC}"/>
          </ac:spMkLst>
        </pc:spChg>
        <pc:spChg chg="mod">
          <ac:chgData name="Rissanen Virve" userId="48c8deca-3c68-4fa9-acd5-d93eafc2879f" providerId="ADAL" clId="{88CE2961-4D1F-4A9F-ADCC-01883CCFAD9C}" dt="2024-05-27T09:44:44.731" v="203" actId="26606"/>
          <ac:spMkLst>
            <pc:docMk/>
            <pc:sldMk cId="1138647736" sldId="263"/>
            <ac:spMk id="4" creationId="{F597B236-FABC-792D-6ADA-0953DE05A041}"/>
          </ac:spMkLst>
        </pc:spChg>
        <pc:spChg chg="mod">
          <ac:chgData name="Rissanen Virve" userId="48c8deca-3c68-4fa9-acd5-d93eafc2879f" providerId="ADAL" clId="{88CE2961-4D1F-4A9F-ADCC-01883CCFAD9C}" dt="2024-05-27T09:44:44.731" v="203" actId="26606"/>
          <ac:spMkLst>
            <pc:docMk/>
            <pc:sldMk cId="1138647736" sldId="263"/>
            <ac:spMk id="5" creationId="{D1829754-AA09-4E74-1401-CDA1EB506040}"/>
          </ac:spMkLst>
        </pc:spChg>
        <pc:spChg chg="mod">
          <ac:chgData name="Rissanen Virve" userId="48c8deca-3c68-4fa9-acd5-d93eafc2879f" providerId="ADAL" clId="{88CE2961-4D1F-4A9F-ADCC-01883CCFAD9C}" dt="2024-05-27T09:45:08.096" v="207" actId="20577"/>
          <ac:spMkLst>
            <pc:docMk/>
            <pc:sldMk cId="1138647736" sldId="263"/>
            <ac:spMk id="6" creationId="{05736F40-1B39-3C08-1365-401CFE6561B4}"/>
          </ac:spMkLst>
        </pc:spChg>
        <pc:picChg chg="add mod ord">
          <ac:chgData name="Rissanen Virve" userId="48c8deca-3c68-4fa9-acd5-d93eafc2879f" providerId="ADAL" clId="{88CE2961-4D1F-4A9F-ADCC-01883CCFAD9C}" dt="2024-05-27T10:34:40.297" v="1309" actId="1076"/>
          <ac:picMkLst>
            <pc:docMk/>
            <pc:sldMk cId="1138647736" sldId="263"/>
            <ac:picMk id="7" creationId="{14C3AB38-7FB2-7E4F-1AA5-B133730537C5}"/>
          </ac:picMkLst>
        </pc:picChg>
      </pc:sldChg>
      <pc:sldChg chg="addSp modSp mod ord modAnim">
        <pc:chgData name="Rissanen Virve" userId="48c8deca-3c68-4fa9-acd5-d93eafc2879f" providerId="ADAL" clId="{88CE2961-4D1F-4A9F-ADCC-01883CCFAD9C}" dt="2024-05-27T09:45:24.504" v="209"/>
        <pc:sldMkLst>
          <pc:docMk/>
          <pc:sldMk cId="1737733321" sldId="264"/>
        </pc:sldMkLst>
        <pc:picChg chg="add mod">
          <ac:chgData name="Rissanen Virve" userId="48c8deca-3c68-4fa9-acd5-d93eafc2879f" providerId="ADAL" clId="{88CE2961-4D1F-4A9F-ADCC-01883CCFAD9C}" dt="2024-05-27T09:42:43.522" v="157" actId="14100"/>
          <ac:picMkLst>
            <pc:docMk/>
            <pc:sldMk cId="1737733321" sldId="264"/>
            <ac:picMk id="9" creationId="{300E60EB-37D7-E94E-00C6-1158BE190AF0}"/>
          </ac:picMkLst>
        </pc:picChg>
      </pc:sldChg>
      <pc:sldChg chg="del">
        <pc:chgData name="Rissanen Virve" userId="48c8deca-3c68-4fa9-acd5-d93eafc2879f" providerId="ADAL" clId="{88CE2961-4D1F-4A9F-ADCC-01883CCFAD9C}" dt="2024-05-27T10:15:38.777" v="856" actId="47"/>
        <pc:sldMkLst>
          <pc:docMk/>
          <pc:sldMk cId="962776480" sldId="265"/>
        </pc:sldMkLst>
      </pc:sldChg>
      <pc:sldChg chg="del">
        <pc:chgData name="Rissanen Virve" userId="48c8deca-3c68-4fa9-acd5-d93eafc2879f" providerId="ADAL" clId="{88CE2961-4D1F-4A9F-ADCC-01883CCFAD9C}" dt="2024-05-27T10:15:35.168" v="854" actId="47"/>
        <pc:sldMkLst>
          <pc:docMk/>
          <pc:sldMk cId="3099917394" sldId="266"/>
        </pc:sldMkLst>
      </pc:sldChg>
      <pc:sldChg chg="del">
        <pc:chgData name="Rissanen Virve" userId="48c8deca-3c68-4fa9-acd5-d93eafc2879f" providerId="ADAL" clId="{88CE2961-4D1F-4A9F-ADCC-01883CCFAD9C}" dt="2024-05-27T10:15:34.849" v="853" actId="47"/>
        <pc:sldMkLst>
          <pc:docMk/>
          <pc:sldMk cId="218702814" sldId="267"/>
        </pc:sldMkLst>
      </pc:sldChg>
      <pc:sldChg chg="del">
        <pc:chgData name="Rissanen Virve" userId="48c8deca-3c68-4fa9-acd5-d93eafc2879f" providerId="ADAL" clId="{88CE2961-4D1F-4A9F-ADCC-01883CCFAD9C}" dt="2024-05-27T10:15:34.482" v="852" actId="47"/>
        <pc:sldMkLst>
          <pc:docMk/>
          <pc:sldMk cId="4278494555" sldId="268"/>
        </pc:sldMkLst>
      </pc:sldChg>
      <pc:sldChg chg="del">
        <pc:chgData name="Rissanen Virve" userId="48c8deca-3c68-4fa9-acd5-d93eafc2879f" providerId="ADAL" clId="{88CE2961-4D1F-4A9F-ADCC-01883CCFAD9C}" dt="2024-05-27T10:15:34.239" v="851" actId="47"/>
        <pc:sldMkLst>
          <pc:docMk/>
          <pc:sldMk cId="3086526162" sldId="269"/>
        </pc:sldMkLst>
      </pc:sldChg>
      <pc:sldChg chg="del">
        <pc:chgData name="Rissanen Virve" userId="48c8deca-3c68-4fa9-acd5-d93eafc2879f" providerId="ADAL" clId="{88CE2961-4D1F-4A9F-ADCC-01883CCFAD9C}" dt="2024-05-27T10:15:34.053" v="850" actId="47"/>
        <pc:sldMkLst>
          <pc:docMk/>
          <pc:sldMk cId="4175871459" sldId="270"/>
        </pc:sldMkLst>
      </pc:sldChg>
      <pc:sldChg chg="del">
        <pc:chgData name="Rissanen Virve" userId="48c8deca-3c68-4fa9-acd5-d93eafc2879f" providerId="ADAL" clId="{88CE2961-4D1F-4A9F-ADCC-01883CCFAD9C}" dt="2024-05-27T10:15:33.377" v="847" actId="47"/>
        <pc:sldMkLst>
          <pc:docMk/>
          <pc:sldMk cId="3316693568" sldId="272"/>
        </pc:sldMkLst>
      </pc:sldChg>
      <pc:sldChg chg="del">
        <pc:chgData name="Rissanen Virve" userId="48c8deca-3c68-4fa9-acd5-d93eafc2879f" providerId="ADAL" clId="{88CE2961-4D1F-4A9F-ADCC-01883CCFAD9C}" dt="2024-05-27T10:15:33.632" v="848" actId="47"/>
        <pc:sldMkLst>
          <pc:docMk/>
          <pc:sldMk cId="3994715588" sldId="273"/>
        </pc:sldMkLst>
      </pc:sldChg>
      <pc:sldChg chg="del">
        <pc:chgData name="Rissanen Virve" userId="48c8deca-3c68-4fa9-acd5-d93eafc2879f" providerId="ADAL" clId="{88CE2961-4D1F-4A9F-ADCC-01883CCFAD9C}" dt="2024-05-27T10:15:33.035" v="846" actId="47"/>
        <pc:sldMkLst>
          <pc:docMk/>
          <pc:sldMk cId="256096387" sldId="274"/>
        </pc:sldMkLst>
      </pc:sldChg>
      <pc:sldChg chg="del">
        <pc:chgData name="Rissanen Virve" userId="48c8deca-3c68-4fa9-acd5-d93eafc2879f" providerId="ADAL" clId="{88CE2961-4D1F-4A9F-ADCC-01883CCFAD9C}" dt="2024-05-27T10:15:32.003" v="845" actId="47"/>
        <pc:sldMkLst>
          <pc:docMk/>
          <pc:sldMk cId="1387233631" sldId="275"/>
        </pc:sldMkLst>
      </pc:sldChg>
      <pc:sldChg chg="del">
        <pc:chgData name="Rissanen Virve" userId="48c8deca-3c68-4fa9-acd5-d93eafc2879f" providerId="ADAL" clId="{88CE2961-4D1F-4A9F-ADCC-01883CCFAD9C}" dt="2024-05-27T10:15:33.857" v="849" actId="47"/>
        <pc:sldMkLst>
          <pc:docMk/>
          <pc:sldMk cId="895738726" sldId="276"/>
        </pc:sldMkLst>
      </pc:sldChg>
      <pc:sldChg chg="del">
        <pc:chgData name="Rissanen Virve" userId="48c8deca-3c68-4fa9-acd5-d93eafc2879f" providerId="ADAL" clId="{88CE2961-4D1F-4A9F-ADCC-01883CCFAD9C}" dt="2024-05-27T10:15:31.810" v="844" actId="47"/>
        <pc:sldMkLst>
          <pc:docMk/>
          <pc:sldMk cId="354970000" sldId="277"/>
        </pc:sldMkLst>
      </pc:sldChg>
      <pc:sldChg chg="del">
        <pc:chgData name="Rissanen Virve" userId="48c8deca-3c68-4fa9-acd5-d93eafc2879f" providerId="ADAL" clId="{88CE2961-4D1F-4A9F-ADCC-01883CCFAD9C}" dt="2024-05-27T10:15:31.618" v="843" actId="47"/>
        <pc:sldMkLst>
          <pc:docMk/>
          <pc:sldMk cId="1671074813" sldId="278"/>
        </pc:sldMkLst>
      </pc:sldChg>
      <pc:sldChg chg="del">
        <pc:chgData name="Rissanen Virve" userId="48c8deca-3c68-4fa9-acd5-d93eafc2879f" providerId="ADAL" clId="{88CE2961-4D1F-4A9F-ADCC-01883CCFAD9C}" dt="2024-05-27T10:15:31.419" v="842" actId="47"/>
        <pc:sldMkLst>
          <pc:docMk/>
          <pc:sldMk cId="1240226108" sldId="279"/>
        </pc:sldMkLst>
      </pc:sldChg>
      <pc:sldChg chg="del">
        <pc:chgData name="Rissanen Virve" userId="48c8deca-3c68-4fa9-acd5-d93eafc2879f" providerId="ADAL" clId="{88CE2961-4D1F-4A9F-ADCC-01883CCFAD9C}" dt="2024-05-27T10:15:31.223" v="841" actId="47"/>
        <pc:sldMkLst>
          <pc:docMk/>
          <pc:sldMk cId="159493836" sldId="280"/>
        </pc:sldMkLst>
      </pc:sldChg>
      <pc:sldChg chg="del">
        <pc:chgData name="Rissanen Virve" userId="48c8deca-3c68-4fa9-acd5-d93eafc2879f" providerId="ADAL" clId="{88CE2961-4D1F-4A9F-ADCC-01883CCFAD9C}" dt="2024-05-27T10:15:31.018" v="840" actId="47"/>
        <pc:sldMkLst>
          <pc:docMk/>
          <pc:sldMk cId="2584220298" sldId="281"/>
        </pc:sldMkLst>
      </pc:sldChg>
      <pc:sldChg chg="del">
        <pc:chgData name="Rissanen Virve" userId="48c8deca-3c68-4fa9-acd5-d93eafc2879f" providerId="ADAL" clId="{88CE2961-4D1F-4A9F-ADCC-01883CCFAD9C}" dt="2024-05-27T10:15:30.826" v="839" actId="47"/>
        <pc:sldMkLst>
          <pc:docMk/>
          <pc:sldMk cId="829008995" sldId="282"/>
        </pc:sldMkLst>
      </pc:sldChg>
      <pc:sldChg chg="del">
        <pc:chgData name="Rissanen Virve" userId="48c8deca-3c68-4fa9-acd5-d93eafc2879f" providerId="ADAL" clId="{88CE2961-4D1F-4A9F-ADCC-01883CCFAD9C}" dt="2024-05-27T10:15:30.628" v="838" actId="47"/>
        <pc:sldMkLst>
          <pc:docMk/>
          <pc:sldMk cId="979626862" sldId="283"/>
        </pc:sldMkLst>
      </pc:sldChg>
      <pc:sldChg chg="del">
        <pc:chgData name="Rissanen Virve" userId="48c8deca-3c68-4fa9-acd5-d93eafc2879f" providerId="ADAL" clId="{88CE2961-4D1F-4A9F-ADCC-01883CCFAD9C}" dt="2024-05-27T10:15:30.425" v="837" actId="47"/>
        <pc:sldMkLst>
          <pc:docMk/>
          <pc:sldMk cId="2926314312" sldId="284"/>
        </pc:sldMkLst>
      </pc:sldChg>
      <pc:sldChg chg="del">
        <pc:chgData name="Rissanen Virve" userId="48c8deca-3c68-4fa9-acd5-d93eafc2879f" providerId="ADAL" clId="{88CE2961-4D1F-4A9F-ADCC-01883CCFAD9C}" dt="2024-05-27T10:15:30.238" v="836" actId="47"/>
        <pc:sldMkLst>
          <pc:docMk/>
          <pc:sldMk cId="103892739" sldId="285"/>
        </pc:sldMkLst>
      </pc:sldChg>
      <pc:sldChg chg="del">
        <pc:chgData name="Rissanen Virve" userId="48c8deca-3c68-4fa9-acd5-d93eafc2879f" providerId="ADAL" clId="{88CE2961-4D1F-4A9F-ADCC-01883CCFAD9C}" dt="2024-05-27T10:15:30.066" v="835" actId="47"/>
        <pc:sldMkLst>
          <pc:docMk/>
          <pc:sldMk cId="1357103879" sldId="286"/>
        </pc:sldMkLst>
      </pc:sldChg>
      <pc:sldChg chg="del">
        <pc:chgData name="Rissanen Virve" userId="48c8deca-3c68-4fa9-acd5-d93eafc2879f" providerId="ADAL" clId="{88CE2961-4D1F-4A9F-ADCC-01883CCFAD9C}" dt="2024-05-27T10:15:29.846" v="834" actId="47"/>
        <pc:sldMkLst>
          <pc:docMk/>
          <pc:sldMk cId="2207182892" sldId="287"/>
        </pc:sldMkLst>
      </pc:sldChg>
      <pc:sldChg chg="del">
        <pc:chgData name="Rissanen Virve" userId="48c8deca-3c68-4fa9-acd5-d93eafc2879f" providerId="ADAL" clId="{88CE2961-4D1F-4A9F-ADCC-01883CCFAD9C}" dt="2024-05-27T10:15:29.584" v="833" actId="47"/>
        <pc:sldMkLst>
          <pc:docMk/>
          <pc:sldMk cId="1611560802" sldId="288"/>
        </pc:sldMkLst>
      </pc:sldChg>
      <pc:sldChg chg="del">
        <pc:chgData name="Rissanen Virve" userId="48c8deca-3c68-4fa9-acd5-d93eafc2879f" providerId="ADAL" clId="{88CE2961-4D1F-4A9F-ADCC-01883CCFAD9C}" dt="2024-05-27T10:15:29.252" v="832" actId="47"/>
        <pc:sldMkLst>
          <pc:docMk/>
          <pc:sldMk cId="1001001224" sldId="289"/>
        </pc:sldMkLst>
      </pc:sldChg>
      <pc:sldChg chg="addSp delSp modSp add del mod ord">
        <pc:chgData name="Rissanen Virve" userId="48c8deca-3c68-4fa9-acd5-d93eafc2879f" providerId="ADAL" clId="{88CE2961-4D1F-4A9F-ADCC-01883CCFAD9C}" dt="2024-05-27T10:39:03.458" v="1384" actId="20577"/>
        <pc:sldMkLst>
          <pc:docMk/>
          <pc:sldMk cId="971030392" sldId="290"/>
        </pc:sldMkLst>
        <pc:spChg chg="add del">
          <ac:chgData name="Rissanen Virve" userId="48c8deca-3c68-4fa9-acd5-d93eafc2879f" providerId="ADAL" clId="{88CE2961-4D1F-4A9F-ADCC-01883CCFAD9C}" dt="2024-05-27T10:19:52.644" v="1180" actId="478"/>
          <ac:spMkLst>
            <pc:docMk/>
            <pc:sldMk cId="971030392" sldId="290"/>
            <ac:spMk id="2" creationId="{BDB0B46D-E729-25AB-478F-2C2D84B27F12}"/>
          </ac:spMkLst>
        </pc:spChg>
        <pc:spChg chg="add del">
          <ac:chgData name="Rissanen Virve" userId="48c8deca-3c68-4fa9-acd5-d93eafc2879f" providerId="ADAL" clId="{88CE2961-4D1F-4A9F-ADCC-01883CCFAD9C}" dt="2024-05-27T10:20:03.054" v="1185" actId="478"/>
          <ac:spMkLst>
            <pc:docMk/>
            <pc:sldMk cId="971030392" sldId="290"/>
            <ac:spMk id="3" creationId="{5FD2768C-7B24-4721-0854-8A71ABECFBD2}"/>
          </ac:spMkLst>
        </pc:spChg>
        <pc:spChg chg="add mod">
          <ac:chgData name="Rissanen Virve" userId="48c8deca-3c68-4fa9-acd5-d93eafc2879f" providerId="ADAL" clId="{88CE2961-4D1F-4A9F-ADCC-01883CCFAD9C}" dt="2024-05-27T10:19:38.493" v="1176"/>
          <ac:spMkLst>
            <pc:docMk/>
            <pc:sldMk cId="971030392" sldId="290"/>
            <ac:spMk id="6" creationId="{896433EF-EFA4-C882-C1B5-24838D4EF0A4}"/>
          </ac:spMkLst>
        </pc:spChg>
        <pc:spChg chg="add mod">
          <ac:chgData name="Rissanen Virve" userId="48c8deca-3c68-4fa9-acd5-d93eafc2879f" providerId="ADAL" clId="{88CE2961-4D1F-4A9F-ADCC-01883CCFAD9C}" dt="2024-05-27T10:19:38.493" v="1176"/>
          <ac:spMkLst>
            <pc:docMk/>
            <pc:sldMk cId="971030392" sldId="290"/>
            <ac:spMk id="7" creationId="{22BDA9CD-D75C-4C3A-D506-D2B28345F808}"/>
          </ac:spMkLst>
        </pc:spChg>
        <pc:spChg chg="add mod">
          <ac:chgData name="Rissanen Virve" userId="48c8deca-3c68-4fa9-acd5-d93eafc2879f" providerId="ADAL" clId="{88CE2961-4D1F-4A9F-ADCC-01883CCFAD9C}" dt="2024-05-27T10:19:50.291" v="1179"/>
          <ac:spMkLst>
            <pc:docMk/>
            <pc:sldMk cId="971030392" sldId="290"/>
            <ac:spMk id="8" creationId="{896433EF-EFA4-C882-C1B5-24838D4EF0A4}"/>
          </ac:spMkLst>
        </pc:spChg>
        <pc:spChg chg="add del mod">
          <ac:chgData name="Rissanen Virve" userId="48c8deca-3c68-4fa9-acd5-d93eafc2879f" providerId="ADAL" clId="{88CE2961-4D1F-4A9F-ADCC-01883CCFAD9C}" dt="2024-05-27T10:39:03.458" v="1384" actId="20577"/>
          <ac:spMkLst>
            <pc:docMk/>
            <pc:sldMk cId="971030392" sldId="290"/>
            <ac:spMk id="9" creationId="{22BDA9CD-D75C-4C3A-D506-D2B28345F808}"/>
          </ac:spMkLst>
        </pc:spChg>
      </pc:sldChg>
      <pc:sldChg chg="addSp modSp del ord">
        <pc:chgData name="Rissanen Virve" userId="48c8deca-3c68-4fa9-acd5-d93eafc2879f" providerId="ADAL" clId="{88CE2961-4D1F-4A9F-ADCC-01883CCFAD9C}" dt="2024-05-27T10:09:34.449" v="515" actId="47"/>
        <pc:sldMkLst>
          <pc:docMk/>
          <pc:sldMk cId="1621239274" sldId="291"/>
        </pc:sldMkLst>
        <pc:picChg chg="add mod">
          <ac:chgData name="Rissanen Virve" userId="48c8deca-3c68-4fa9-acd5-d93eafc2879f" providerId="ADAL" clId="{88CE2961-4D1F-4A9F-ADCC-01883CCFAD9C}" dt="2024-05-27T10:05:41.187" v="510"/>
          <ac:picMkLst>
            <pc:docMk/>
            <pc:sldMk cId="1621239274" sldId="291"/>
            <ac:picMk id="2" creationId="{82AF95B3-1DE2-23EA-DB61-F5158A8FCCCD}"/>
          </ac:picMkLst>
        </pc:picChg>
      </pc:sldChg>
      <pc:sldChg chg="ord">
        <pc:chgData name="Rissanen Virve" userId="48c8deca-3c68-4fa9-acd5-d93eafc2879f" providerId="ADAL" clId="{88CE2961-4D1F-4A9F-ADCC-01883CCFAD9C}" dt="2024-05-27T10:10:07.453" v="517"/>
        <pc:sldMkLst>
          <pc:docMk/>
          <pc:sldMk cId="2903888323" sldId="292"/>
        </pc:sldMkLst>
      </pc:sldChg>
      <pc:sldChg chg="modSp add mod">
        <pc:chgData name="Rissanen Virve" userId="48c8deca-3c68-4fa9-acd5-d93eafc2879f" providerId="ADAL" clId="{88CE2961-4D1F-4A9F-ADCC-01883CCFAD9C}" dt="2024-05-27T10:14:33.618" v="814" actId="20577"/>
        <pc:sldMkLst>
          <pc:docMk/>
          <pc:sldMk cId="562726667" sldId="307"/>
        </pc:sldMkLst>
        <pc:spChg chg="mod">
          <ac:chgData name="Rissanen Virve" userId="48c8deca-3c68-4fa9-acd5-d93eafc2879f" providerId="ADAL" clId="{88CE2961-4D1F-4A9F-ADCC-01883CCFAD9C}" dt="2024-05-27T10:13:59.378" v="788" actId="20577"/>
          <ac:spMkLst>
            <pc:docMk/>
            <pc:sldMk cId="562726667" sldId="307"/>
            <ac:spMk id="2" creationId="{896433EF-EFA4-C882-C1B5-24838D4EF0A4}"/>
          </ac:spMkLst>
        </pc:spChg>
        <pc:spChg chg="mod">
          <ac:chgData name="Rissanen Virve" userId="48c8deca-3c68-4fa9-acd5-d93eafc2879f" providerId="ADAL" clId="{88CE2961-4D1F-4A9F-ADCC-01883CCFAD9C}" dt="2024-05-27T10:14:33.618" v="814" actId="20577"/>
          <ac:spMkLst>
            <pc:docMk/>
            <pc:sldMk cId="562726667" sldId="307"/>
            <ac:spMk id="3" creationId="{22BDA9CD-D75C-4C3A-D506-D2B28345F808}"/>
          </ac:spMkLst>
        </pc:spChg>
      </pc:sldChg>
      <pc:sldChg chg="del">
        <pc:chgData name="Rissanen Virve" userId="48c8deca-3c68-4fa9-acd5-d93eafc2879f" providerId="ADAL" clId="{88CE2961-4D1F-4A9F-ADCC-01883CCFAD9C}" dt="2024-05-27T08:37:44.377" v="0" actId="47"/>
        <pc:sldMkLst>
          <pc:docMk/>
          <pc:sldMk cId="3763705051" sldId="321"/>
        </pc:sldMkLst>
      </pc:sldChg>
      <pc:sldChg chg="del">
        <pc:chgData name="Rissanen Virve" userId="48c8deca-3c68-4fa9-acd5-d93eafc2879f" providerId="ADAL" clId="{88CE2961-4D1F-4A9F-ADCC-01883CCFAD9C}" dt="2024-05-27T08:37:47.289" v="1" actId="47"/>
        <pc:sldMkLst>
          <pc:docMk/>
          <pc:sldMk cId="725799511" sldId="322"/>
        </pc:sldMkLst>
      </pc:sldChg>
      <pc:sldChg chg="del">
        <pc:chgData name="Rissanen Virve" userId="48c8deca-3c68-4fa9-acd5-d93eafc2879f" providerId="ADAL" clId="{88CE2961-4D1F-4A9F-ADCC-01883CCFAD9C}" dt="2024-05-27T08:37:49.034" v="2" actId="47"/>
        <pc:sldMkLst>
          <pc:docMk/>
          <pc:sldMk cId="3567423173" sldId="326"/>
        </pc:sldMkLst>
      </pc:sldChg>
      <pc:sldChg chg="modSp mod">
        <pc:chgData name="Rissanen Virve" userId="48c8deca-3c68-4fa9-acd5-d93eafc2879f" providerId="ADAL" clId="{88CE2961-4D1F-4A9F-ADCC-01883CCFAD9C}" dt="2024-05-27T08:38:13.148" v="49" actId="20577"/>
        <pc:sldMkLst>
          <pc:docMk/>
          <pc:sldMk cId="1049598996" sldId="327"/>
        </pc:sldMkLst>
        <pc:spChg chg="mod">
          <ac:chgData name="Rissanen Virve" userId="48c8deca-3c68-4fa9-acd5-d93eafc2879f" providerId="ADAL" clId="{88CE2961-4D1F-4A9F-ADCC-01883CCFAD9C}" dt="2024-05-27T08:37:57.392" v="12" actId="20577"/>
          <ac:spMkLst>
            <pc:docMk/>
            <pc:sldMk cId="1049598996" sldId="327"/>
            <ac:spMk id="2" creationId="{F43D3182-6ADE-4D84-436B-653BE4237608}"/>
          </ac:spMkLst>
        </pc:spChg>
        <pc:spChg chg="mod">
          <ac:chgData name="Rissanen Virve" userId="48c8deca-3c68-4fa9-acd5-d93eafc2879f" providerId="ADAL" clId="{88CE2961-4D1F-4A9F-ADCC-01883CCFAD9C}" dt="2024-05-27T08:38:13.148" v="49" actId="20577"/>
          <ac:spMkLst>
            <pc:docMk/>
            <pc:sldMk cId="1049598996" sldId="327"/>
            <ac:spMk id="3" creationId="{A73F90CF-7C55-2B6B-4B03-1B0580D721E4}"/>
          </ac:spMkLst>
        </pc:spChg>
      </pc:sldChg>
      <pc:sldChg chg="delSp modSp mod ord">
        <pc:chgData name="Rissanen Virve" userId="48c8deca-3c68-4fa9-acd5-d93eafc2879f" providerId="ADAL" clId="{88CE2961-4D1F-4A9F-ADCC-01883CCFAD9C}" dt="2024-05-27T10:37:12.807" v="1382"/>
        <pc:sldMkLst>
          <pc:docMk/>
          <pc:sldMk cId="1395817139" sldId="328"/>
        </pc:sldMkLst>
        <pc:spChg chg="mod">
          <ac:chgData name="Rissanen Virve" userId="48c8deca-3c68-4fa9-acd5-d93eafc2879f" providerId="ADAL" clId="{88CE2961-4D1F-4A9F-ADCC-01883CCFAD9C}" dt="2024-05-27T10:35:11.249" v="1377" actId="313"/>
          <ac:spMkLst>
            <pc:docMk/>
            <pc:sldMk cId="1395817139" sldId="328"/>
            <ac:spMk id="2" creationId="{DDF66336-6D85-30B4-0C48-BE1E8261080F}"/>
          </ac:spMkLst>
        </pc:spChg>
        <pc:spChg chg="del">
          <ac:chgData name="Rissanen Virve" userId="48c8deca-3c68-4fa9-acd5-d93eafc2879f" providerId="ADAL" clId="{88CE2961-4D1F-4A9F-ADCC-01883CCFAD9C}" dt="2024-05-27T10:35:16.497" v="1378" actId="478"/>
          <ac:spMkLst>
            <pc:docMk/>
            <pc:sldMk cId="1395817139" sldId="328"/>
            <ac:spMk id="3" creationId="{0275A6A1-EB43-6542-E675-47B8BFE9AE12}"/>
          </ac:spMkLst>
        </pc:spChg>
      </pc:sldChg>
      <pc:sldChg chg="del">
        <pc:chgData name="Rissanen Virve" userId="48c8deca-3c68-4fa9-acd5-d93eafc2879f" providerId="ADAL" clId="{88CE2961-4D1F-4A9F-ADCC-01883CCFAD9C}" dt="2024-05-27T08:38:53.042" v="56" actId="47"/>
        <pc:sldMkLst>
          <pc:docMk/>
          <pc:sldMk cId="998973215" sldId="329"/>
        </pc:sldMkLst>
      </pc:sldChg>
      <pc:sldChg chg="modSp mod ord">
        <pc:chgData name="Rissanen Virve" userId="48c8deca-3c68-4fa9-acd5-d93eafc2879f" providerId="ADAL" clId="{88CE2961-4D1F-4A9F-ADCC-01883CCFAD9C}" dt="2024-05-27T10:23:29.679" v="1248" actId="1076"/>
        <pc:sldMkLst>
          <pc:docMk/>
          <pc:sldMk cId="211141402" sldId="330"/>
        </pc:sldMkLst>
        <pc:spChg chg="mod">
          <ac:chgData name="Rissanen Virve" userId="48c8deca-3c68-4fa9-acd5-d93eafc2879f" providerId="ADAL" clId="{88CE2961-4D1F-4A9F-ADCC-01883CCFAD9C}" dt="2024-05-27T10:23:29.679" v="1248" actId="1076"/>
          <ac:spMkLst>
            <pc:docMk/>
            <pc:sldMk cId="211141402" sldId="330"/>
            <ac:spMk id="2" creationId="{3226C044-7E33-AC5D-64EC-8E3D5253109A}"/>
          </ac:spMkLst>
        </pc:spChg>
        <pc:spChg chg="mod">
          <ac:chgData name="Rissanen Virve" userId="48c8deca-3c68-4fa9-acd5-d93eafc2879f" providerId="ADAL" clId="{88CE2961-4D1F-4A9F-ADCC-01883CCFAD9C}" dt="2024-05-27T10:23:20.918" v="1247" actId="20577"/>
          <ac:spMkLst>
            <pc:docMk/>
            <pc:sldMk cId="211141402" sldId="330"/>
            <ac:spMk id="3" creationId="{9E141150-26E4-7B31-F919-5F4BF983DDF6}"/>
          </ac:spMkLst>
        </pc:spChg>
      </pc:sldChg>
      <pc:sldChg chg="del">
        <pc:chgData name="Rissanen Virve" userId="48c8deca-3c68-4fa9-acd5-d93eafc2879f" providerId="ADAL" clId="{88CE2961-4D1F-4A9F-ADCC-01883CCFAD9C}" dt="2024-05-27T10:35:31.639" v="1380" actId="47"/>
        <pc:sldMkLst>
          <pc:docMk/>
          <pc:sldMk cId="2175288086" sldId="332"/>
        </pc:sldMkLst>
      </pc:sldChg>
      <pc:sldChg chg="del">
        <pc:chgData name="Rissanen Virve" userId="48c8deca-3c68-4fa9-acd5-d93eafc2879f" providerId="ADAL" clId="{88CE2961-4D1F-4A9F-ADCC-01883CCFAD9C}" dt="2024-05-27T08:38:36.902" v="53" actId="47"/>
        <pc:sldMkLst>
          <pc:docMk/>
          <pc:sldMk cId="4075119902" sldId="333"/>
        </pc:sldMkLst>
      </pc:sldChg>
      <pc:sldChg chg="del">
        <pc:chgData name="Rissanen Virve" userId="48c8deca-3c68-4fa9-acd5-d93eafc2879f" providerId="ADAL" clId="{88CE2961-4D1F-4A9F-ADCC-01883CCFAD9C}" dt="2024-05-27T08:38:35.712" v="52" actId="47"/>
        <pc:sldMkLst>
          <pc:docMk/>
          <pc:sldMk cId="4171139994" sldId="334"/>
        </pc:sldMkLst>
      </pc:sldChg>
      <pc:sldChg chg="del ord">
        <pc:chgData name="Rissanen Virve" userId="48c8deca-3c68-4fa9-acd5-d93eafc2879f" providerId="ADAL" clId="{88CE2961-4D1F-4A9F-ADCC-01883CCFAD9C}" dt="2024-05-27T10:15:37.853" v="855" actId="47"/>
        <pc:sldMkLst>
          <pc:docMk/>
          <pc:sldMk cId="2808405200" sldId="335"/>
        </pc:sldMkLst>
      </pc:sldChg>
      <pc:sldChg chg="del">
        <pc:chgData name="Rissanen Virve" userId="48c8deca-3c68-4fa9-acd5-d93eafc2879f" providerId="ADAL" clId="{88CE2961-4D1F-4A9F-ADCC-01883CCFAD9C}" dt="2024-05-27T10:35:29.435" v="1379" actId="47"/>
        <pc:sldMkLst>
          <pc:docMk/>
          <pc:sldMk cId="557932982" sldId="337"/>
        </pc:sldMkLst>
      </pc:sldChg>
      <pc:sldChg chg="modSp add mod">
        <pc:chgData name="Rissanen Virve" userId="48c8deca-3c68-4fa9-acd5-d93eafc2879f" providerId="ADAL" clId="{88CE2961-4D1F-4A9F-ADCC-01883CCFAD9C}" dt="2024-05-27T09:46:14.261" v="212" actId="14100"/>
        <pc:sldMkLst>
          <pc:docMk/>
          <pc:sldMk cId="2455209729" sldId="338"/>
        </pc:sldMkLst>
        <pc:spChg chg="mod">
          <ac:chgData name="Rissanen Virve" userId="48c8deca-3c68-4fa9-acd5-d93eafc2879f" providerId="ADAL" clId="{88CE2961-4D1F-4A9F-ADCC-01883CCFAD9C}" dt="2024-05-27T08:41:49.991" v="112" actId="20577"/>
          <ac:spMkLst>
            <pc:docMk/>
            <pc:sldMk cId="2455209729" sldId="338"/>
            <ac:spMk id="2" creationId="{E64F9AE7-B0EF-D18B-1F0C-97C288BB0767}"/>
          </ac:spMkLst>
        </pc:spChg>
        <pc:spChg chg="mod">
          <ac:chgData name="Rissanen Virve" userId="48c8deca-3c68-4fa9-acd5-d93eafc2879f" providerId="ADAL" clId="{88CE2961-4D1F-4A9F-ADCC-01883CCFAD9C}" dt="2024-05-27T09:39:22.001" v="119" actId="5793"/>
          <ac:spMkLst>
            <pc:docMk/>
            <pc:sldMk cId="2455209729" sldId="338"/>
            <ac:spMk id="3" creationId="{768DCEF4-92BF-EF2A-7281-D57632A61F6F}"/>
          </ac:spMkLst>
        </pc:spChg>
        <pc:picChg chg="mod">
          <ac:chgData name="Rissanen Virve" userId="48c8deca-3c68-4fa9-acd5-d93eafc2879f" providerId="ADAL" clId="{88CE2961-4D1F-4A9F-ADCC-01883CCFAD9C}" dt="2024-05-27T09:46:14.261" v="212" actId="14100"/>
          <ac:picMkLst>
            <pc:docMk/>
            <pc:sldMk cId="2455209729" sldId="338"/>
            <ac:picMk id="7" creationId="{7A35D67F-B1FC-7A33-5E3A-9EF3DEF9AFDC}"/>
          </ac:picMkLst>
        </pc:picChg>
      </pc:sldChg>
      <pc:sldChg chg="addSp delSp modSp add mod modClrScheme chgLayout">
        <pc:chgData name="Rissanen Virve" userId="48c8deca-3c68-4fa9-acd5-d93eafc2879f" providerId="ADAL" clId="{88CE2961-4D1F-4A9F-ADCC-01883CCFAD9C}" dt="2024-05-27T09:40:57.664" v="141" actId="1076"/>
        <pc:sldMkLst>
          <pc:docMk/>
          <pc:sldMk cId="4064053382" sldId="339"/>
        </pc:sldMkLst>
        <pc:spChg chg="mod">
          <ac:chgData name="Rissanen Virve" userId="48c8deca-3c68-4fa9-acd5-d93eafc2879f" providerId="ADAL" clId="{88CE2961-4D1F-4A9F-ADCC-01883CCFAD9C}" dt="2024-05-27T09:40:06.488" v="134" actId="20577"/>
          <ac:spMkLst>
            <pc:docMk/>
            <pc:sldMk cId="4064053382" sldId="339"/>
            <ac:spMk id="2" creationId="{E64F9AE7-B0EF-D18B-1F0C-97C288BB0767}"/>
          </ac:spMkLst>
        </pc:spChg>
        <pc:spChg chg="mod ord">
          <ac:chgData name="Rissanen Virve" userId="48c8deca-3c68-4fa9-acd5-d93eafc2879f" providerId="ADAL" clId="{88CE2961-4D1F-4A9F-ADCC-01883CCFAD9C}" dt="2024-05-27T09:40:12.492" v="135"/>
          <ac:spMkLst>
            <pc:docMk/>
            <pc:sldMk cId="4064053382" sldId="339"/>
            <ac:spMk id="3" creationId="{768DCEF4-92BF-EF2A-7281-D57632A61F6F}"/>
          </ac:spMkLst>
        </pc:spChg>
        <pc:spChg chg="mod">
          <ac:chgData name="Rissanen Virve" userId="48c8deca-3c68-4fa9-acd5-d93eafc2879f" providerId="ADAL" clId="{88CE2961-4D1F-4A9F-ADCC-01883CCFAD9C}" dt="2024-05-27T09:39:57.434" v="123" actId="26606"/>
          <ac:spMkLst>
            <pc:docMk/>
            <pc:sldMk cId="4064053382" sldId="339"/>
            <ac:spMk id="4" creationId="{C5E66F60-11FC-B3F5-6B53-B27944DF6F22}"/>
          </ac:spMkLst>
        </pc:spChg>
        <pc:spChg chg="mod">
          <ac:chgData name="Rissanen Virve" userId="48c8deca-3c68-4fa9-acd5-d93eafc2879f" providerId="ADAL" clId="{88CE2961-4D1F-4A9F-ADCC-01883CCFAD9C}" dt="2024-05-27T09:39:57.434" v="123" actId="26606"/>
          <ac:spMkLst>
            <pc:docMk/>
            <pc:sldMk cId="4064053382" sldId="339"/>
            <ac:spMk id="5" creationId="{68A962FA-7A3F-4C03-CE4F-1617037D32D8}"/>
          </ac:spMkLst>
        </pc:spChg>
        <pc:picChg chg="add mod ord">
          <ac:chgData name="Rissanen Virve" userId="48c8deca-3c68-4fa9-acd5-d93eafc2879f" providerId="ADAL" clId="{88CE2961-4D1F-4A9F-ADCC-01883CCFAD9C}" dt="2024-05-27T09:40:57.664" v="141" actId="1076"/>
          <ac:picMkLst>
            <pc:docMk/>
            <pc:sldMk cId="4064053382" sldId="339"/>
            <ac:picMk id="6" creationId="{BAF9371D-6219-4DB2-3352-BB7B3754EA25}"/>
          </ac:picMkLst>
        </pc:picChg>
        <pc:picChg chg="del">
          <ac:chgData name="Rissanen Virve" userId="48c8deca-3c68-4fa9-acd5-d93eafc2879f" providerId="ADAL" clId="{88CE2961-4D1F-4A9F-ADCC-01883CCFAD9C}" dt="2024-05-27T09:39:45.149" v="121" actId="478"/>
          <ac:picMkLst>
            <pc:docMk/>
            <pc:sldMk cId="4064053382" sldId="339"/>
            <ac:picMk id="7" creationId="{7A35D67F-B1FC-7A33-5E3A-9EF3DEF9AFDC}"/>
          </ac:picMkLst>
        </pc:picChg>
      </pc:sldChg>
      <pc:sldChg chg="addSp modSp add mod modAnim">
        <pc:chgData name="Rissanen Virve" userId="48c8deca-3c68-4fa9-acd5-d93eafc2879f" providerId="ADAL" clId="{88CE2961-4D1F-4A9F-ADCC-01883CCFAD9C}" dt="2024-05-27T09:42:10.120" v="150" actId="1076"/>
        <pc:sldMkLst>
          <pc:docMk/>
          <pc:sldMk cId="228834042" sldId="340"/>
        </pc:sldMkLst>
        <pc:picChg chg="add mod">
          <ac:chgData name="Rissanen Virve" userId="48c8deca-3c68-4fa9-acd5-d93eafc2879f" providerId="ADAL" clId="{88CE2961-4D1F-4A9F-ADCC-01883CCFAD9C}" dt="2024-05-27T09:42:10.120" v="150" actId="1076"/>
          <ac:picMkLst>
            <pc:docMk/>
            <pc:sldMk cId="228834042" sldId="340"/>
            <ac:picMk id="7" creationId="{815C9844-8BA7-1789-DECC-D22F40FFCFCB}"/>
          </ac:picMkLst>
        </pc:picChg>
      </pc:sldChg>
      <pc:sldChg chg="addSp delSp modSp add mod ord">
        <pc:chgData name="Rissanen Virve" userId="48c8deca-3c68-4fa9-acd5-d93eafc2879f" providerId="ADAL" clId="{88CE2961-4D1F-4A9F-ADCC-01883CCFAD9C}" dt="2024-05-27T10:34:27.292" v="1308" actId="26606"/>
        <pc:sldMkLst>
          <pc:docMk/>
          <pc:sldMk cId="214195391" sldId="341"/>
        </pc:sldMkLst>
        <pc:spChg chg="mod">
          <ac:chgData name="Rissanen Virve" userId="48c8deca-3c68-4fa9-acd5-d93eafc2879f" providerId="ADAL" clId="{88CE2961-4D1F-4A9F-ADCC-01883CCFAD9C}" dt="2024-05-27T09:47:06.302" v="226" actId="20577"/>
          <ac:spMkLst>
            <pc:docMk/>
            <pc:sldMk cId="214195391" sldId="341"/>
            <ac:spMk id="2" creationId="{E64F9AE7-B0EF-D18B-1F0C-97C288BB0767}"/>
          </ac:spMkLst>
        </pc:spChg>
        <pc:spChg chg="mod">
          <ac:chgData name="Rissanen Virve" userId="48c8deca-3c68-4fa9-acd5-d93eafc2879f" providerId="ADAL" clId="{88CE2961-4D1F-4A9F-ADCC-01883CCFAD9C}" dt="2024-05-27T09:47:22.933" v="229" actId="20577"/>
          <ac:spMkLst>
            <pc:docMk/>
            <pc:sldMk cId="214195391" sldId="341"/>
            <ac:spMk id="3" creationId="{768DCEF4-92BF-EF2A-7281-D57632A61F6F}"/>
          </ac:spMkLst>
        </pc:spChg>
        <pc:spChg chg="add del">
          <ac:chgData name="Rissanen Virve" userId="48c8deca-3c68-4fa9-acd5-d93eafc2879f" providerId="ADAL" clId="{88CE2961-4D1F-4A9F-ADCC-01883CCFAD9C}" dt="2024-05-27T09:47:45.304" v="231" actId="22"/>
          <ac:spMkLst>
            <pc:docMk/>
            <pc:sldMk cId="214195391" sldId="341"/>
            <ac:spMk id="8" creationId="{EFA7210F-397A-3373-983A-DB3D0017BC2A}"/>
          </ac:spMkLst>
        </pc:spChg>
        <pc:picChg chg="del">
          <ac:chgData name="Rissanen Virve" userId="48c8deca-3c68-4fa9-acd5-d93eafc2879f" providerId="ADAL" clId="{88CE2961-4D1F-4A9F-ADCC-01883CCFAD9C}" dt="2024-05-27T09:47:56.282" v="235" actId="478"/>
          <ac:picMkLst>
            <pc:docMk/>
            <pc:sldMk cId="214195391" sldId="341"/>
            <ac:picMk id="6" creationId="{BAF9371D-6219-4DB2-3352-BB7B3754EA25}"/>
          </ac:picMkLst>
        </pc:picChg>
        <pc:picChg chg="add del mod">
          <ac:chgData name="Rissanen Virve" userId="48c8deca-3c68-4fa9-acd5-d93eafc2879f" providerId="ADAL" clId="{88CE2961-4D1F-4A9F-ADCC-01883CCFAD9C}" dt="2024-05-27T10:30:28.112" v="1304" actId="478"/>
          <ac:picMkLst>
            <pc:docMk/>
            <pc:sldMk cId="214195391" sldId="341"/>
            <ac:picMk id="9" creationId="{E42E04E0-D854-165B-8D13-902EE6AD7F78}"/>
          </ac:picMkLst>
        </pc:picChg>
        <pc:picChg chg="add mod ord">
          <ac:chgData name="Rissanen Virve" userId="48c8deca-3c68-4fa9-acd5-d93eafc2879f" providerId="ADAL" clId="{88CE2961-4D1F-4A9F-ADCC-01883CCFAD9C}" dt="2024-05-27T10:34:27.292" v="1308" actId="26606"/>
          <ac:picMkLst>
            <pc:docMk/>
            <pc:sldMk cId="214195391" sldId="341"/>
            <ac:picMk id="11" creationId="{7040F5AA-91F2-20A1-025E-02D94896F7F0}"/>
          </ac:picMkLst>
        </pc:picChg>
      </pc:sldChg>
      <pc:sldChg chg="addSp delSp modSp add mod">
        <pc:chgData name="Rissanen Virve" userId="48c8deca-3c68-4fa9-acd5-d93eafc2879f" providerId="ADAL" clId="{88CE2961-4D1F-4A9F-ADCC-01883CCFAD9C}" dt="2024-05-27T09:50:14.932" v="256" actId="1076"/>
        <pc:sldMkLst>
          <pc:docMk/>
          <pc:sldMk cId="915597210" sldId="342"/>
        </pc:sldMkLst>
        <pc:spChg chg="mod">
          <ac:chgData name="Rissanen Virve" userId="48c8deca-3c68-4fa9-acd5-d93eafc2879f" providerId="ADAL" clId="{88CE2961-4D1F-4A9F-ADCC-01883CCFAD9C}" dt="2024-05-27T09:48:31.899" v="247" actId="20577"/>
          <ac:spMkLst>
            <pc:docMk/>
            <pc:sldMk cId="915597210" sldId="342"/>
            <ac:spMk id="2" creationId="{E64F9AE7-B0EF-D18B-1F0C-97C288BB0767}"/>
          </ac:spMkLst>
        </pc:spChg>
        <pc:spChg chg="del mod">
          <ac:chgData name="Rissanen Virve" userId="48c8deca-3c68-4fa9-acd5-d93eafc2879f" providerId="ADAL" clId="{88CE2961-4D1F-4A9F-ADCC-01883CCFAD9C}" dt="2024-05-27T09:48:46.443" v="252" actId="478"/>
          <ac:spMkLst>
            <pc:docMk/>
            <pc:sldMk cId="915597210" sldId="342"/>
            <ac:spMk id="3" creationId="{768DCEF4-92BF-EF2A-7281-D57632A61F6F}"/>
          </ac:spMkLst>
        </pc:spChg>
        <pc:spChg chg="add del mod">
          <ac:chgData name="Rissanen Virve" userId="48c8deca-3c68-4fa9-acd5-d93eafc2879f" providerId="ADAL" clId="{88CE2961-4D1F-4A9F-ADCC-01883CCFAD9C}" dt="2024-05-27T09:48:48.355" v="253" actId="478"/>
          <ac:spMkLst>
            <pc:docMk/>
            <pc:sldMk cId="915597210" sldId="342"/>
            <ac:spMk id="8" creationId="{6FE1080E-D922-3C6C-C202-15241AD3F4C1}"/>
          </ac:spMkLst>
        </pc:spChg>
        <pc:picChg chg="add mod">
          <ac:chgData name="Rissanen Virve" userId="48c8deca-3c68-4fa9-acd5-d93eafc2879f" providerId="ADAL" clId="{88CE2961-4D1F-4A9F-ADCC-01883CCFAD9C}" dt="2024-05-27T09:50:14.932" v="256" actId="1076"/>
          <ac:picMkLst>
            <pc:docMk/>
            <pc:sldMk cId="915597210" sldId="342"/>
            <ac:picMk id="6" creationId="{B273D73D-942C-45CF-7124-B67776F67C5B}"/>
          </ac:picMkLst>
        </pc:picChg>
        <pc:picChg chg="del">
          <ac:chgData name="Rissanen Virve" userId="48c8deca-3c68-4fa9-acd5-d93eafc2879f" providerId="ADAL" clId="{88CE2961-4D1F-4A9F-ADCC-01883CCFAD9C}" dt="2024-05-27T09:48:39.148" v="248" actId="478"/>
          <ac:picMkLst>
            <pc:docMk/>
            <pc:sldMk cId="915597210" sldId="342"/>
            <ac:picMk id="9" creationId="{E42E04E0-D854-165B-8D13-902EE6AD7F78}"/>
          </ac:picMkLst>
        </pc:picChg>
      </pc:sldChg>
      <pc:sldChg chg="addSp delSp modSp add mod modClrScheme chgLayout">
        <pc:chgData name="Rissanen Virve" userId="48c8deca-3c68-4fa9-acd5-d93eafc2879f" providerId="ADAL" clId="{88CE2961-4D1F-4A9F-ADCC-01883CCFAD9C}" dt="2024-05-27T09:52:47.480" v="417" actId="20577"/>
        <pc:sldMkLst>
          <pc:docMk/>
          <pc:sldMk cId="217720893" sldId="343"/>
        </pc:sldMkLst>
        <pc:spChg chg="mod">
          <ac:chgData name="Rissanen Virve" userId="48c8deca-3c68-4fa9-acd5-d93eafc2879f" providerId="ADAL" clId="{88CE2961-4D1F-4A9F-ADCC-01883CCFAD9C}" dt="2024-05-27T09:52:35.195" v="389" actId="20577"/>
          <ac:spMkLst>
            <pc:docMk/>
            <pc:sldMk cId="217720893" sldId="343"/>
            <ac:spMk id="2" creationId="{E64F9AE7-B0EF-D18B-1F0C-97C288BB0767}"/>
          </ac:spMkLst>
        </pc:spChg>
        <pc:spChg chg="mod">
          <ac:chgData name="Rissanen Virve" userId="48c8deca-3c68-4fa9-acd5-d93eafc2879f" providerId="ADAL" clId="{88CE2961-4D1F-4A9F-ADCC-01883CCFAD9C}" dt="2024-05-27T09:51:01.591" v="297" actId="26606"/>
          <ac:spMkLst>
            <pc:docMk/>
            <pc:sldMk cId="217720893" sldId="343"/>
            <ac:spMk id="4" creationId="{C5E66F60-11FC-B3F5-6B53-B27944DF6F22}"/>
          </ac:spMkLst>
        </pc:spChg>
        <pc:spChg chg="mod">
          <ac:chgData name="Rissanen Virve" userId="48c8deca-3c68-4fa9-acd5-d93eafc2879f" providerId="ADAL" clId="{88CE2961-4D1F-4A9F-ADCC-01883CCFAD9C}" dt="2024-05-27T09:51:01.591" v="297" actId="26606"/>
          <ac:spMkLst>
            <pc:docMk/>
            <pc:sldMk cId="217720893" sldId="343"/>
            <ac:spMk id="5" creationId="{68A962FA-7A3F-4C03-CE4F-1617037D32D8}"/>
          </ac:spMkLst>
        </pc:spChg>
        <pc:spChg chg="add mod">
          <ac:chgData name="Rissanen Virve" userId="48c8deca-3c68-4fa9-acd5-d93eafc2879f" providerId="ADAL" clId="{88CE2961-4D1F-4A9F-ADCC-01883CCFAD9C}" dt="2024-05-27T09:52:47.480" v="417" actId="20577"/>
          <ac:spMkLst>
            <pc:docMk/>
            <pc:sldMk cId="217720893" sldId="343"/>
            <ac:spMk id="10" creationId="{49161627-1AAD-B97A-59BD-5B4080474DAB}"/>
          </ac:spMkLst>
        </pc:spChg>
        <pc:picChg chg="del">
          <ac:chgData name="Rissanen Virve" userId="48c8deca-3c68-4fa9-acd5-d93eafc2879f" providerId="ADAL" clId="{88CE2961-4D1F-4A9F-ADCC-01883CCFAD9C}" dt="2024-05-27T09:50:44.828" v="258" actId="478"/>
          <ac:picMkLst>
            <pc:docMk/>
            <pc:sldMk cId="217720893" sldId="343"/>
            <ac:picMk id="6" creationId="{B273D73D-942C-45CF-7124-B67776F67C5B}"/>
          </ac:picMkLst>
        </pc:picChg>
      </pc:sldChg>
      <pc:sldChg chg="modSp add mod">
        <pc:chgData name="Rissanen Virve" userId="48c8deca-3c68-4fa9-acd5-d93eafc2879f" providerId="ADAL" clId="{88CE2961-4D1F-4A9F-ADCC-01883CCFAD9C}" dt="2024-05-27T09:53:00.447" v="418"/>
        <pc:sldMkLst>
          <pc:docMk/>
          <pc:sldMk cId="1737649798" sldId="344"/>
        </pc:sldMkLst>
        <pc:spChg chg="mod">
          <ac:chgData name="Rissanen Virve" userId="48c8deca-3c68-4fa9-acd5-d93eafc2879f" providerId="ADAL" clId="{88CE2961-4D1F-4A9F-ADCC-01883CCFAD9C}" dt="2024-05-27T09:52:07.552" v="386" actId="20577"/>
          <ac:spMkLst>
            <pc:docMk/>
            <pc:sldMk cId="1737649798" sldId="344"/>
            <ac:spMk id="2" creationId="{E64F9AE7-B0EF-D18B-1F0C-97C288BB0767}"/>
          </ac:spMkLst>
        </pc:spChg>
        <pc:spChg chg="mod">
          <ac:chgData name="Rissanen Virve" userId="48c8deca-3c68-4fa9-acd5-d93eafc2879f" providerId="ADAL" clId="{88CE2961-4D1F-4A9F-ADCC-01883CCFAD9C}" dt="2024-05-27T09:53:00.447" v="418"/>
          <ac:spMkLst>
            <pc:docMk/>
            <pc:sldMk cId="1737649798" sldId="344"/>
            <ac:spMk id="10" creationId="{49161627-1AAD-B97A-59BD-5B4080474DAB}"/>
          </ac:spMkLst>
        </pc:spChg>
      </pc:sldChg>
      <pc:sldChg chg="addSp modSp add mod">
        <pc:chgData name="Rissanen Virve" userId="48c8deca-3c68-4fa9-acd5-d93eafc2879f" providerId="ADAL" clId="{88CE2961-4D1F-4A9F-ADCC-01883CCFAD9C}" dt="2024-05-27T10:02:19.452" v="464" actId="1076"/>
        <pc:sldMkLst>
          <pc:docMk/>
          <pc:sldMk cId="1992536897" sldId="345"/>
        </pc:sldMkLst>
        <pc:spChg chg="mod">
          <ac:chgData name="Rissanen Virve" userId="48c8deca-3c68-4fa9-acd5-d93eafc2879f" providerId="ADAL" clId="{88CE2961-4D1F-4A9F-ADCC-01883CCFAD9C}" dt="2024-05-27T09:59:14.147" v="430" actId="20577"/>
          <ac:spMkLst>
            <pc:docMk/>
            <pc:sldMk cId="1992536897" sldId="345"/>
            <ac:spMk id="2" creationId="{E64F9AE7-B0EF-D18B-1F0C-97C288BB0767}"/>
          </ac:spMkLst>
        </pc:spChg>
        <pc:spChg chg="mod">
          <ac:chgData name="Rissanen Virve" userId="48c8deca-3c68-4fa9-acd5-d93eafc2879f" providerId="ADAL" clId="{88CE2961-4D1F-4A9F-ADCC-01883CCFAD9C}" dt="2024-05-27T10:01:13.537" v="455" actId="27636"/>
          <ac:spMkLst>
            <pc:docMk/>
            <pc:sldMk cId="1992536897" sldId="345"/>
            <ac:spMk id="10" creationId="{49161627-1AAD-B97A-59BD-5B4080474DAB}"/>
          </ac:spMkLst>
        </pc:spChg>
        <pc:picChg chg="add mod modCrop">
          <ac:chgData name="Rissanen Virve" userId="48c8deca-3c68-4fa9-acd5-d93eafc2879f" providerId="ADAL" clId="{88CE2961-4D1F-4A9F-ADCC-01883CCFAD9C}" dt="2024-05-27T10:02:19.452" v="464" actId="1076"/>
          <ac:picMkLst>
            <pc:docMk/>
            <pc:sldMk cId="1992536897" sldId="345"/>
            <ac:picMk id="6" creationId="{C315BD58-C9A7-AAA9-B1F0-A3B6CFC6BE99}"/>
          </ac:picMkLst>
        </pc:picChg>
      </pc:sldChg>
      <pc:sldChg chg="modSp add mod">
        <pc:chgData name="Rissanen Virve" userId="48c8deca-3c68-4fa9-acd5-d93eafc2879f" providerId="ADAL" clId="{88CE2961-4D1F-4A9F-ADCC-01883CCFAD9C}" dt="2024-05-27T10:03:03.074" v="507" actId="20577"/>
        <pc:sldMkLst>
          <pc:docMk/>
          <pc:sldMk cId="4142957402" sldId="346"/>
        </pc:sldMkLst>
        <pc:spChg chg="mod">
          <ac:chgData name="Rissanen Virve" userId="48c8deca-3c68-4fa9-acd5-d93eafc2879f" providerId="ADAL" clId="{88CE2961-4D1F-4A9F-ADCC-01883CCFAD9C}" dt="2024-05-27T10:02:51.140" v="501" actId="27636"/>
          <ac:spMkLst>
            <pc:docMk/>
            <pc:sldMk cId="4142957402" sldId="346"/>
            <ac:spMk id="2" creationId="{E64F9AE7-B0EF-D18B-1F0C-97C288BB0767}"/>
          </ac:spMkLst>
        </pc:spChg>
        <pc:spChg chg="mod">
          <ac:chgData name="Rissanen Virve" userId="48c8deca-3c68-4fa9-acd5-d93eafc2879f" providerId="ADAL" clId="{88CE2961-4D1F-4A9F-ADCC-01883CCFAD9C}" dt="2024-05-27T10:03:03.074" v="507" actId="20577"/>
          <ac:spMkLst>
            <pc:docMk/>
            <pc:sldMk cId="4142957402" sldId="346"/>
            <ac:spMk id="10" creationId="{49161627-1AAD-B97A-59BD-5B4080474DAB}"/>
          </ac:spMkLst>
        </pc:spChg>
      </pc:sldChg>
      <pc:sldChg chg="add del">
        <pc:chgData name="Rissanen Virve" userId="48c8deca-3c68-4fa9-acd5-d93eafc2879f" providerId="ADAL" clId="{88CE2961-4D1F-4A9F-ADCC-01883CCFAD9C}" dt="2024-05-27T10:29:45.728" v="1303" actId="47"/>
        <pc:sldMkLst>
          <pc:docMk/>
          <pc:sldMk cId="753500635" sldId="347"/>
        </pc:sldMkLst>
      </pc:sldChg>
      <pc:sldChg chg="addSp delSp modSp add mod modClrScheme chgLayout">
        <pc:chgData name="Rissanen Virve" userId="48c8deca-3c68-4fa9-acd5-d93eafc2879f" providerId="ADAL" clId="{88CE2961-4D1F-4A9F-ADCC-01883CCFAD9C}" dt="2024-05-27T10:28:27.275" v="1302" actId="20577"/>
        <pc:sldMkLst>
          <pc:docMk/>
          <pc:sldMk cId="2937743762" sldId="348"/>
        </pc:sldMkLst>
        <pc:spChg chg="add del mod">
          <ac:chgData name="Rissanen Virve" userId="48c8deca-3c68-4fa9-acd5-d93eafc2879f" providerId="ADAL" clId="{88CE2961-4D1F-4A9F-ADCC-01883CCFAD9C}" dt="2024-05-27T10:25:58.615" v="1258" actId="26606"/>
          <ac:spMkLst>
            <pc:docMk/>
            <pc:sldMk cId="2937743762" sldId="348"/>
            <ac:spMk id="2" creationId="{896433EF-EFA4-C882-C1B5-24838D4EF0A4}"/>
          </ac:spMkLst>
        </pc:spChg>
        <pc:spChg chg="add del mod ord">
          <ac:chgData name="Rissanen Virve" userId="48c8deca-3c68-4fa9-acd5-d93eafc2879f" providerId="ADAL" clId="{88CE2961-4D1F-4A9F-ADCC-01883CCFAD9C}" dt="2024-05-27T10:28:27.275" v="1302" actId="20577"/>
          <ac:spMkLst>
            <pc:docMk/>
            <pc:sldMk cId="2937743762" sldId="348"/>
            <ac:spMk id="3" creationId="{22BDA9CD-D75C-4C3A-D506-D2B28345F808}"/>
          </ac:spMkLst>
        </pc:spChg>
        <pc:spChg chg="mod">
          <ac:chgData name="Rissanen Virve" userId="48c8deca-3c68-4fa9-acd5-d93eafc2879f" providerId="ADAL" clId="{88CE2961-4D1F-4A9F-ADCC-01883CCFAD9C}" dt="2024-05-27T10:25:58.615" v="1258" actId="26606"/>
          <ac:spMkLst>
            <pc:docMk/>
            <pc:sldMk cId="2937743762" sldId="348"/>
            <ac:spMk id="4" creationId="{1A681585-E7CA-93E0-EA49-A92DC5C9111C}"/>
          </ac:spMkLst>
        </pc:spChg>
        <pc:spChg chg="mod">
          <ac:chgData name="Rissanen Virve" userId="48c8deca-3c68-4fa9-acd5-d93eafc2879f" providerId="ADAL" clId="{88CE2961-4D1F-4A9F-ADCC-01883CCFAD9C}" dt="2024-05-27T10:25:58.615" v="1258" actId="26606"/>
          <ac:spMkLst>
            <pc:docMk/>
            <pc:sldMk cId="2937743762" sldId="348"/>
            <ac:spMk id="5" creationId="{57B77AE7-3B9C-4924-2615-E0558A4A3DFD}"/>
          </ac:spMkLst>
        </pc:spChg>
        <pc:spChg chg="add del mod">
          <ac:chgData name="Rissanen Virve" userId="48c8deca-3c68-4fa9-acd5-d93eafc2879f" providerId="ADAL" clId="{88CE2961-4D1F-4A9F-ADCC-01883CCFAD9C}" dt="2024-05-27T10:19:39.741" v="1177" actId="21"/>
          <ac:spMkLst>
            <pc:docMk/>
            <pc:sldMk cId="2937743762" sldId="348"/>
            <ac:spMk id="7" creationId="{CCCE8BFC-9C62-CF5B-0956-56E3F6E8614C}"/>
          </ac:spMkLst>
        </pc:spChg>
        <pc:spChg chg="add del mod">
          <ac:chgData name="Rissanen Virve" userId="48c8deca-3c68-4fa9-acd5-d93eafc2879f" providerId="ADAL" clId="{88CE2961-4D1F-4A9F-ADCC-01883CCFAD9C}" dt="2024-05-27T10:19:39.741" v="1177" actId="21"/>
          <ac:spMkLst>
            <pc:docMk/>
            <pc:sldMk cId="2937743762" sldId="348"/>
            <ac:spMk id="9" creationId="{AB5C3AC1-AC06-36E1-1683-01E635695CC6}"/>
          </ac:spMkLst>
        </pc:spChg>
        <pc:picChg chg="add del mod ord">
          <ac:chgData name="Rissanen Virve" userId="48c8deca-3c68-4fa9-acd5-d93eafc2879f" providerId="ADAL" clId="{88CE2961-4D1F-4A9F-ADCC-01883CCFAD9C}" dt="2024-05-27T10:26:07.256" v="1259" actId="478"/>
          <ac:picMkLst>
            <pc:docMk/>
            <pc:sldMk cId="2937743762" sldId="348"/>
            <ac:picMk id="11" creationId="{9CE59396-DC6B-D57C-86CB-89DAA203E157}"/>
          </ac:picMkLst>
        </pc:picChg>
        <pc:picChg chg="add mod ord">
          <ac:chgData name="Rissanen Virve" userId="48c8deca-3c68-4fa9-acd5-d93eafc2879f" providerId="ADAL" clId="{88CE2961-4D1F-4A9F-ADCC-01883CCFAD9C}" dt="2024-05-27T10:27:17.063" v="1266" actId="1076"/>
          <ac:picMkLst>
            <pc:docMk/>
            <pc:sldMk cId="2937743762" sldId="348"/>
            <ac:picMk id="13" creationId="{7638CEBA-FC9D-985D-55C9-DD3F9104429E}"/>
          </ac:picMkLst>
        </pc:picChg>
      </pc:sldChg>
      <pc:sldChg chg="addSp delSp modSp add del mod">
        <pc:chgData name="Rissanen Virve" userId="48c8deca-3c68-4fa9-acd5-d93eafc2879f" providerId="ADAL" clId="{88CE2961-4D1F-4A9F-ADCC-01883CCFAD9C}" dt="2024-05-27T10:20:24.310" v="1187" actId="47"/>
        <pc:sldMkLst>
          <pc:docMk/>
          <pc:sldMk cId="3920545963" sldId="349"/>
        </pc:sldMkLst>
        <pc:spChg chg="del mod">
          <ac:chgData name="Rissanen Virve" userId="48c8deca-3c68-4fa9-acd5-d93eafc2879f" providerId="ADAL" clId="{88CE2961-4D1F-4A9F-ADCC-01883CCFAD9C}" dt="2024-05-27T10:19:48.170" v="1178" actId="21"/>
          <ac:spMkLst>
            <pc:docMk/>
            <pc:sldMk cId="3920545963" sldId="349"/>
            <ac:spMk id="2" creationId="{896433EF-EFA4-C882-C1B5-24838D4EF0A4}"/>
          </ac:spMkLst>
        </pc:spChg>
        <pc:spChg chg="del mod">
          <ac:chgData name="Rissanen Virve" userId="48c8deca-3c68-4fa9-acd5-d93eafc2879f" providerId="ADAL" clId="{88CE2961-4D1F-4A9F-ADCC-01883CCFAD9C}" dt="2024-05-27T10:19:48.170" v="1178" actId="21"/>
          <ac:spMkLst>
            <pc:docMk/>
            <pc:sldMk cId="3920545963" sldId="349"/>
            <ac:spMk id="3" creationId="{22BDA9CD-D75C-4C3A-D506-D2B28345F808}"/>
          </ac:spMkLst>
        </pc:spChg>
        <pc:spChg chg="add mod">
          <ac:chgData name="Rissanen Virve" userId="48c8deca-3c68-4fa9-acd5-d93eafc2879f" providerId="ADAL" clId="{88CE2961-4D1F-4A9F-ADCC-01883CCFAD9C}" dt="2024-05-27T10:19:48.170" v="1178" actId="21"/>
          <ac:spMkLst>
            <pc:docMk/>
            <pc:sldMk cId="3920545963" sldId="349"/>
            <ac:spMk id="7" creationId="{370D8A8F-4078-94F4-D785-4D04870CB05D}"/>
          </ac:spMkLst>
        </pc:spChg>
        <pc:spChg chg="add mod">
          <ac:chgData name="Rissanen Virve" userId="48c8deca-3c68-4fa9-acd5-d93eafc2879f" providerId="ADAL" clId="{88CE2961-4D1F-4A9F-ADCC-01883CCFAD9C}" dt="2024-05-27T10:19:48.170" v="1178" actId="21"/>
          <ac:spMkLst>
            <pc:docMk/>
            <pc:sldMk cId="3920545963" sldId="349"/>
            <ac:spMk id="9" creationId="{C1F25E06-F68D-CF61-5C53-87B8D780B9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04B9EBC-5D97-42BF-B6EB-8E1B9C4377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AE2037F-A1E2-4CCA-8629-3BDB2B3CE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403F91-E352-4BC0-865E-00C4B778E8F4}" type="datetimeFigureOut">
              <a:rPr lang="fi-FI" smtClean="0"/>
              <a:t>27.5.2024</a:t>
            </a:fld>
            <a:endParaRPr lang="fi-FI"/>
          </a:p>
        </p:txBody>
      </p:sp>
      <p:sp>
        <p:nvSpPr>
          <p:cNvPr id="4" name="Alatunnisteen paikkamerkki 3">
            <a:extLst>
              <a:ext uri="{FF2B5EF4-FFF2-40B4-BE49-F238E27FC236}">
                <a16:creationId xmlns:a16="http://schemas.microsoft.com/office/drawing/2014/main" id="{314A672F-4E2F-4FD9-84E6-5C27D7492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1937CE8-A32E-40B1-B45D-D4F2F4E546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7C6AB-2EC7-448B-8841-68F14F13640A}" type="slidenum">
              <a:rPr lang="fi-FI" smtClean="0"/>
              <a:t>‹#›</a:t>
            </a:fld>
            <a:endParaRPr lang="fi-FI"/>
          </a:p>
        </p:txBody>
      </p:sp>
    </p:spTree>
    <p:extLst>
      <p:ext uri="{BB962C8B-B14F-4D97-AF65-F5344CB8AC3E}">
        <p14:creationId xmlns:p14="http://schemas.microsoft.com/office/powerpoint/2010/main" val="3278985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81401-98B2-4A2C-809B-B877EE2C7168}" type="datetimeFigureOut">
              <a:rPr lang="fi-FI" smtClean="0"/>
              <a:t>27.5.2024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B9FF8-BAB1-4496-B899-A3D3A047A0D5}" type="slidenum">
              <a:rPr lang="fi-FI" smtClean="0"/>
              <a:t>‹#›</a:t>
            </a:fld>
            <a:endParaRPr lang="fi-FI"/>
          </a:p>
        </p:txBody>
      </p:sp>
    </p:spTree>
    <p:extLst>
      <p:ext uri="{BB962C8B-B14F-4D97-AF65-F5344CB8AC3E}">
        <p14:creationId xmlns:p14="http://schemas.microsoft.com/office/powerpoint/2010/main" val="33798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latin typeface="Helvetica Neue" panose="02000503000000020004" pitchFamily="2" charset="0"/>
              </a:rPr>
              <a:t>Kuva: Kirkko, Angola</a:t>
            </a:r>
          </a:p>
          <a:p>
            <a:r>
              <a:rPr lang="fi-FI" dirty="0">
                <a:effectLst/>
                <a:latin typeface="Helvetica Neue" panose="02000503000000020004" pitchFamily="2" charset="0"/>
              </a:rPr>
              <a:t>Kuvaaja: Maritta Peltokangas</a:t>
            </a:r>
          </a:p>
          <a:p>
            <a:endParaRPr lang="fi-FI" dirty="0"/>
          </a:p>
        </p:txBody>
      </p:sp>
      <p:sp>
        <p:nvSpPr>
          <p:cNvPr id="4" name="Dian numeron paikkamerkki 3"/>
          <p:cNvSpPr>
            <a:spLocks noGrp="1"/>
          </p:cNvSpPr>
          <p:nvPr>
            <p:ph type="sldNum" sz="quarter" idx="5"/>
          </p:nvPr>
        </p:nvSpPr>
        <p:spPr/>
        <p:txBody>
          <a:bodyPr/>
          <a:lstStyle/>
          <a:p>
            <a:fld id="{48EB9FF8-BAB1-4496-B899-A3D3A047A0D5}" type="slidenum">
              <a:rPr lang="fi-FI" smtClean="0"/>
              <a:t>1</a:t>
            </a:fld>
            <a:endParaRPr lang="fi-FI"/>
          </a:p>
        </p:txBody>
      </p:sp>
    </p:spTree>
    <p:extLst>
      <p:ext uri="{BB962C8B-B14F-4D97-AF65-F5344CB8AC3E}">
        <p14:creationId xmlns:p14="http://schemas.microsoft.com/office/powerpoint/2010/main" val="282169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latin typeface="Helvetica Neue" panose="02000503000000020004" pitchFamily="2" charset="0"/>
              </a:rPr>
              <a:t>Hanke: Viemme evankeliumia saarille ja tuemme kirkon nuorisotyötä Tansaniassa. </a:t>
            </a:r>
          </a:p>
          <a:p>
            <a:r>
              <a:rPr lang="fi-FI" dirty="0" err="1">
                <a:effectLst/>
                <a:latin typeface="Helvetica Neue" panose="02000503000000020004" pitchFamily="2" charset="0"/>
              </a:rPr>
              <a:t>Kuva:Joyce</a:t>
            </a:r>
            <a:r>
              <a:rPr lang="fi-FI" dirty="0">
                <a:effectLst/>
                <a:latin typeface="Helvetica Neue" panose="02000503000000020004" pitchFamily="2" charset="0"/>
              </a:rPr>
              <a:t> Paul, 24, toimii kuoron esilaulajana </a:t>
            </a:r>
            <a:r>
              <a:rPr lang="fi-FI" dirty="0" err="1">
                <a:effectLst/>
                <a:latin typeface="Helvetica Neue" panose="02000503000000020004" pitchFamily="2" charset="0"/>
              </a:rPr>
              <a:t>Efita</a:t>
            </a:r>
            <a:r>
              <a:rPr lang="fi-FI" dirty="0">
                <a:effectLst/>
                <a:latin typeface="Helvetica Neue" panose="02000503000000020004" pitchFamily="2" charset="0"/>
              </a:rPr>
              <a:t> </a:t>
            </a:r>
            <a:r>
              <a:rPr lang="fi-FI" dirty="0" err="1">
                <a:effectLst/>
                <a:latin typeface="Helvetica Neue" panose="02000503000000020004" pitchFamily="2" charset="0"/>
              </a:rPr>
              <a:t>Kabilan</a:t>
            </a:r>
            <a:r>
              <a:rPr lang="fi-FI" dirty="0">
                <a:effectLst/>
                <a:latin typeface="Helvetica Neue" panose="02000503000000020004" pitchFamily="2" charset="0"/>
              </a:rPr>
              <a:t> kirkolla </a:t>
            </a:r>
            <a:r>
              <a:rPr lang="fi-FI" dirty="0" err="1">
                <a:effectLst/>
                <a:latin typeface="Helvetica Neue" panose="02000503000000020004" pitchFamily="2" charset="0"/>
              </a:rPr>
              <a:t>Mwanzassa</a:t>
            </a:r>
            <a:r>
              <a:rPr lang="fi-FI" dirty="0">
                <a:effectLst/>
                <a:latin typeface="Helvetica Neue" panose="02000503000000020004" pitchFamily="2" charset="0"/>
              </a:rPr>
              <a:t> Tansaniassa. </a:t>
            </a:r>
          </a:p>
          <a:p>
            <a:r>
              <a:rPr lang="fi-FI" dirty="0">
                <a:effectLst/>
                <a:latin typeface="Helvetica Neue" panose="02000503000000020004" pitchFamily="2" charset="0"/>
              </a:rPr>
              <a:t>Kuvaaja: Linda Juntunen.</a:t>
            </a:r>
          </a:p>
          <a:p>
            <a:endParaRPr lang="fi-FI" dirty="0"/>
          </a:p>
        </p:txBody>
      </p:sp>
      <p:sp>
        <p:nvSpPr>
          <p:cNvPr id="4" name="Dian numeron paikkamerkki 3"/>
          <p:cNvSpPr>
            <a:spLocks noGrp="1"/>
          </p:cNvSpPr>
          <p:nvPr>
            <p:ph type="sldNum" sz="quarter" idx="5"/>
          </p:nvPr>
        </p:nvSpPr>
        <p:spPr/>
        <p:txBody>
          <a:bodyPr/>
          <a:lstStyle/>
          <a:p>
            <a:fld id="{48EB9FF8-BAB1-4496-B899-A3D3A047A0D5}" type="slidenum">
              <a:rPr lang="fi-FI" smtClean="0"/>
              <a:t>7</a:t>
            </a:fld>
            <a:endParaRPr lang="fi-FI"/>
          </a:p>
        </p:txBody>
      </p:sp>
    </p:spTree>
    <p:extLst>
      <p:ext uri="{BB962C8B-B14F-4D97-AF65-F5344CB8AC3E}">
        <p14:creationId xmlns:p14="http://schemas.microsoft.com/office/powerpoint/2010/main" val="416025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latin typeface="Helvetica Neue" panose="02000503000000020004" pitchFamily="2" charset="0"/>
              </a:rPr>
              <a:t>Hanke: Toimeentulon varmistaminen ilmastonmuutoksen keskellä Amharassa Etiopiassa</a:t>
            </a:r>
          </a:p>
          <a:p>
            <a:r>
              <a:rPr lang="fi-FI" dirty="0">
                <a:effectLst/>
                <a:latin typeface="Helvetica Neue" panose="02000503000000020004" pitchFamily="2" charset="0"/>
              </a:rPr>
              <a:t>Kuvaus: </a:t>
            </a:r>
            <a:r>
              <a:rPr lang="fi-FI" dirty="0" err="1">
                <a:effectLst/>
                <a:latin typeface="Helvetica Neue" panose="02000503000000020004" pitchFamily="2" charset="0"/>
              </a:rPr>
              <a:t>Seada</a:t>
            </a:r>
            <a:r>
              <a:rPr lang="fi-FI" dirty="0">
                <a:effectLst/>
                <a:latin typeface="Helvetica Neue" panose="02000503000000020004" pitchFamily="2" charset="0"/>
              </a:rPr>
              <a:t> Mohammed sytyttää aurinkosähköllä toimivaa lamppua, joka korvaa hänen kotonaan vanhan, kalliin ja silmiä ärsyttävän kerosiinilyhdyn.</a:t>
            </a:r>
          </a:p>
          <a:p>
            <a:r>
              <a:rPr lang="fi-FI" dirty="0">
                <a:effectLst/>
                <a:latin typeface="Helvetica Neue" panose="02000503000000020004" pitchFamily="2" charset="0"/>
              </a:rPr>
              <a:t>Kuvaaja: </a:t>
            </a:r>
            <a:r>
              <a:rPr lang="fi-FI" dirty="0" err="1">
                <a:effectLst/>
                <a:latin typeface="Helvetica Neue" panose="02000503000000020004" pitchFamily="2" charset="0"/>
              </a:rPr>
              <a:t>Tesfaye</a:t>
            </a:r>
            <a:r>
              <a:rPr lang="fi-FI" dirty="0">
                <a:effectLst/>
                <a:latin typeface="Helvetica Neue" panose="02000503000000020004" pitchFamily="2" charset="0"/>
              </a:rPr>
              <a:t> </a:t>
            </a:r>
            <a:r>
              <a:rPr lang="fi-FI" dirty="0" err="1">
                <a:effectLst/>
                <a:latin typeface="Helvetica Neue" panose="02000503000000020004" pitchFamily="2" charset="0"/>
              </a:rPr>
              <a:t>Nigusu</a:t>
            </a:r>
            <a:endParaRPr lang="fi-FI" dirty="0">
              <a:effectLst/>
              <a:latin typeface="Helvetica Neue" panose="02000503000000020004" pitchFamily="2" charset="0"/>
            </a:endParaRPr>
          </a:p>
          <a:p>
            <a:endParaRPr lang="fi-FI" dirty="0"/>
          </a:p>
        </p:txBody>
      </p:sp>
      <p:sp>
        <p:nvSpPr>
          <p:cNvPr id="4" name="Dian numeron paikkamerkki 3"/>
          <p:cNvSpPr>
            <a:spLocks noGrp="1"/>
          </p:cNvSpPr>
          <p:nvPr>
            <p:ph type="sldNum" sz="quarter" idx="5"/>
          </p:nvPr>
        </p:nvSpPr>
        <p:spPr/>
        <p:txBody>
          <a:bodyPr/>
          <a:lstStyle/>
          <a:p>
            <a:fld id="{48EB9FF8-BAB1-4496-B899-A3D3A047A0D5}" type="slidenum">
              <a:rPr lang="fi-FI" smtClean="0"/>
              <a:t>17</a:t>
            </a:fld>
            <a:endParaRPr lang="fi-FI"/>
          </a:p>
        </p:txBody>
      </p:sp>
    </p:spTree>
    <p:extLst>
      <p:ext uri="{BB962C8B-B14F-4D97-AF65-F5344CB8AC3E}">
        <p14:creationId xmlns:p14="http://schemas.microsoft.com/office/powerpoint/2010/main" val="2458316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7.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18.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19.jpe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20.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1.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2.jpe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3.jpe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24.jpe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4.jpe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5.jpe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26.jpe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26.jpe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27.jpe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28.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8.jpe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29.jpe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30.jpe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30.jpe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36.xml"/><Relationship Id="rId5" Type="http://schemas.openxmlformats.org/officeDocument/2006/relationships/image" Target="../media/image31.jpe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32.jpe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32.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33.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34.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35.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36.jpe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37.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38.jpe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39.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40.jpe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41.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_1">
    <p:spTree>
      <p:nvGrpSpPr>
        <p:cNvPr id="1" name=""/>
        <p:cNvGrpSpPr/>
        <p:nvPr/>
      </p:nvGrpSpPr>
      <p:grpSpPr>
        <a:xfrm>
          <a:off x="0" y="0"/>
          <a:ext cx="0" cy="0"/>
          <a:chOff x="0" y="0"/>
          <a:chExt cx="0" cy="0"/>
        </a:xfrm>
      </p:grpSpPr>
      <p:pic>
        <p:nvPicPr>
          <p:cNvPr id="2" name="Kuva 1" descr="Kuva, joka sisältää kohteen pilvi, taivas, piha-, puu&#10;&#10;Kuvaus luotu automaattisesti">
            <a:extLst>
              <a:ext uri="{FF2B5EF4-FFF2-40B4-BE49-F238E27FC236}">
                <a16:creationId xmlns:a16="http://schemas.microsoft.com/office/drawing/2014/main" id="{1C38469F-DA15-FA5E-5C49-1E1BF8EA3739}"/>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264001" y="-140208"/>
            <a:ext cx="12456000" cy="6998208"/>
          </a:xfrm>
          <a:prstGeom prst="rect">
            <a:avLst/>
          </a:prstGeom>
        </p:spPr>
      </p:pic>
      <p:sp>
        <p:nvSpPr>
          <p:cNvPr id="11" name="Alaotsikko 2">
            <a:extLst>
              <a:ext uri="{FF2B5EF4-FFF2-40B4-BE49-F238E27FC236}">
                <a16:creationId xmlns:a16="http://schemas.microsoft.com/office/drawing/2014/main" id="{9DB31F58-7512-4C02-B754-EF977BCAB0DA}"/>
              </a:ext>
            </a:extLst>
          </p:cNvPr>
          <p:cNvSpPr>
            <a:spLocks noGrp="1"/>
          </p:cNvSpPr>
          <p:nvPr>
            <p:ph type="subTitle" idx="1" hasCustomPrompt="1"/>
          </p:nvPr>
        </p:nvSpPr>
        <p:spPr>
          <a:xfrm>
            <a:off x="7630244" y="3670234"/>
            <a:ext cx="3993137" cy="1613647"/>
          </a:xfrm>
        </p:spPr>
        <p:txBody>
          <a:bodyPr>
            <a:normAutofit/>
          </a:bodyPr>
          <a:lstStyle>
            <a:lvl1pPr marL="0" indent="0" algn="r">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
        <p:nvSpPr>
          <p:cNvPr id="7" name="Otsikko 1">
            <a:extLst>
              <a:ext uri="{FF2B5EF4-FFF2-40B4-BE49-F238E27FC236}">
                <a16:creationId xmlns:a16="http://schemas.microsoft.com/office/drawing/2014/main" id="{46F23E10-3027-48D9-BA5D-0A9A13FDAD3E}"/>
              </a:ext>
            </a:extLst>
          </p:cNvPr>
          <p:cNvSpPr>
            <a:spLocks noGrp="1"/>
          </p:cNvSpPr>
          <p:nvPr>
            <p:ph type="ctrTitle" hasCustomPrompt="1"/>
          </p:nvPr>
        </p:nvSpPr>
        <p:spPr>
          <a:xfrm>
            <a:off x="7046258" y="1328057"/>
            <a:ext cx="4577123" cy="2034348"/>
          </a:xfrm>
        </p:spPr>
        <p:txBody>
          <a:bodyPr vert="horz" anchor="b">
            <a:normAutofit/>
          </a:bodyPr>
          <a:lstStyle>
            <a:lvl1pPr algn="r">
              <a:defRPr sz="4400" b="1">
                <a:solidFill>
                  <a:schemeClr val="tx2"/>
                </a:solidFill>
                <a:latin typeface="Arial" panose="020B0604020202020204" pitchFamily="34" charset="0"/>
                <a:cs typeface="Arial" panose="020B0604020202020204" pitchFamily="34" charset="0"/>
              </a:defRPr>
            </a:lvl1pPr>
          </a:lstStyle>
          <a:p>
            <a:r>
              <a:rPr lang="fi-FI" dirty="0"/>
              <a:t>Lisää otsikko napsauttamalla</a:t>
            </a:r>
          </a:p>
        </p:txBody>
      </p:sp>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168925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Kuva 3" descr="Kuva, joka sisältää kohteen symboli, teksti, logo, Fontti&#10;&#10;Kuvaus luotu automaattisesti">
            <a:extLst>
              <a:ext uri="{FF2B5EF4-FFF2-40B4-BE49-F238E27FC236}">
                <a16:creationId xmlns:a16="http://schemas.microsoft.com/office/drawing/2014/main" id="{A626C848-60CF-8E9C-CBD4-11A07E231120}"/>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471575" y="4831455"/>
            <a:ext cx="2641751" cy="1867714"/>
          </a:xfrm>
          <a:prstGeom prst="rect">
            <a:avLst/>
          </a:prstGeom>
        </p:spPr>
      </p:pic>
    </p:spTree>
    <p:extLst>
      <p:ext uri="{BB962C8B-B14F-4D97-AF65-F5344CB8AC3E}">
        <p14:creationId xmlns:p14="http://schemas.microsoft.com/office/powerpoint/2010/main" val="111016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dia_10">
    <p:spTree>
      <p:nvGrpSpPr>
        <p:cNvPr id="1" name=""/>
        <p:cNvGrpSpPr/>
        <p:nvPr/>
      </p:nvGrpSpPr>
      <p:grpSpPr>
        <a:xfrm>
          <a:off x="0" y="0"/>
          <a:ext cx="0" cy="0"/>
          <a:chOff x="0" y="0"/>
          <a:chExt cx="0" cy="0"/>
        </a:xfrm>
      </p:grpSpPr>
      <p:pic>
        <p:nvPicPr>
          <p:cNvPr id="4" name="Kuva 3" descr="Kuva, joka sisältää kohteen Ihmisen kasvot, vaate, henkilö, poika&#10;&#10;Kuvaus luotu automaattisesti">
            <a:extLst>
              <a:ext uri="{FF2B5EF4-FFF2-40B4-BE49-F238E27FC236}">
                <a16:creationId xmlns:a16="http://schemas.microsoft.com/office/drawing/2014/main" id="{DD584386-2EA4-5835-90A6-D403940F6846}"/>
              </a:ext>
            </a:extLst>
          </p:cNvPr>
          <p:cNvPicPr>
            <a:picLocks noGrp="1" noRot="1" noChangeAspec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b="-4399"/>
          <a:stretch/>
        </p:blipFill>
        <p:spPr>
          <a:xfrm>
            <a:off x="0" y="0"/>
            <a:ext cx="12204000" cy="7169738"/>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teksti, logo, Fontti&#10;&#10;Kuvaus luotu automaattisesti">
            <a:extLst>
              <a:ext uri="{FF2B5EF4-FFF2-40B4-BE49-F238E27FC236}">
                <a16:creationId xmlns:a16="http://schemas.microsoft.com/office/drawing/2014/main" id="{5182E8CB-3898-3B9A-F661-52BE9260943E}"/>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9812805" y="4912272"/>
            <a:ext cx="2641751" cy="1867714"/>
          </a:xfrm>
          <a:prstGeom prst="rect">
            <a:avLst/>
          </a:prstGeom>
        </p:spPr>
      </p:pic>
      <p:sp>
        <p:nvSpPr>
          <p:cNvPr id="14" name="Otsikko 1">
            <a:extLst>
              <a:ext uri="{FF2B5EF4-FFF2-40B4-BE49-F238E27FC236}">
                <a16:creationId xmlns:a16="http://schemas.microsoft.com/office/drawing/2014/main" id="{A32DAF12-5469-7137-E8EC-B4E9F1BD1E60}"/>
              </a:ext>
            </a:extLst>
          </p:cNvPr>
          <p:cNvSpPr>
            <a:spLocks noGrp="1"/>
          </p:cNvSpPr>
          <p:nvPr>
            <p:ph type="ctrTitle" hasCustomPrompt="1"/>
          </p:nvPr>
        </p:nvSpPr>
        <p:spPr>
          <a:xfrm>
            <a:off x="7222571" y="1061183"/>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15" name="Alaotsikko 2">
            <a:extLst>
              <a:ext uri="{FF2B5EF4-FFF2-40B4-BE49-F238E27FC236}">
                <a16:creationId xmlns:a16="http://schemas.microsoft.com/office/drawing/2014/main" id="{982A8E0B-5496-3710-AEE5-E7CC4CD37AEF}"/>
              </a:ext>
            </a:extLst>
          </p:cNvPr>
          <p:cNvSpPr>
            <a:spLocks noGrp="1"/>
          </p:cNvSpPr>
          <p:nvPr>
            <p:ph type="subTitle" idx="1" hasCustomPrompt="1"/>
          </p:nvPr>
        </p:nvSpPr>
        <p:spPr>
          <a:xfrm>
            <a:off x="7222571" y="3366392"/>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Tree>
    <p:extLst>
      <p:ext uri="{BB962C8B-B14F-4D97-AF65-F5344CB8AC3E}">
        <p14:creationId xmlns:p14="http://schemas.microsoft.com/office/powerpoint/2010/main" val="374192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dia_11">
    <p:spTree>
      <p:nvGrpSpPr>
        <p:cNvPr id="1" name=""/>
        <p:cNvGrpSpPr/>
        <p:nvPr/>
      </p:nvGrpSpPr>
      <p:grpSpPr>
        <a:xfrm>
          <a:off x="0" y="0"/>
          <a:ext cx="0" cy="0"/>
          <a:chOff x="0" y="0"/>
          <a:chExt cx="0" cy="0"/>
        </a:xfrm>
      </p:grpSpPr>
      <p:pic>
        <p:nvPicPr>
          <p:cNvPr id="4" name="Kuva 3" descr="Kuva, joka sisältää kohteen Ihmisen kasvot, henkilö, taapero, vaate&#10;&#10;Kuvaus luotu automaattisesti">
            <a:extLst>
              <a:ext uri="{FF2B5EF4-FFF2-40B4-BE49-F238E27FC236}">
                <a16:creationId xmlns:a16="http://schemas.microsoft.com/office/drawing/2014/main" id="{C0EE51B3-A202-050F-B2DA-8E09E419A59B}"/>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b="-4460"/>
          <a:stretch/>
        </p:blipFill>
        <p:spPr>
          <a:xfrm>
            <a:off x="0" y="0"/>
            <a:ext cx="12191999" cy="7163999"/>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2045327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teksti, logo, Fontti&#10;&#10;Kuvaus luotu automaattisesti">
            <a:extLst>
              <a:ext uri="{FF2B5EF4-FFF2-40B4-BE49-F238E27FC236}">
                <a16:creationId xmlns:a16="http://schemas.microsoft.com/office/drawing/2014/main" id="{50993F08-CC65-4E1C-54AA-B64130270703}"/>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9493096" y="4876698"/>
            <a:ext cx="2641751" cy="1867714"/>
          </a:xfrm>
          <a:prstGeom prst="rect">
            <a:avLst/>
          </a:prstGeom>
        </p:spPr>
      </p:pic>
      <p:sp>
        <p:nvSpPr>
          <p:cNvPr id="6" name="Alaotsikko 2">
            <a:extLst>
              <a:ext uri="{FF2B5EF4-FFF2-40B4-BE49-F238E27FC236}">
                <a16:creationId xmlns:a16="http://schemas.microsoft.com/office/drawing/2014/main" id="{9495913B-7142-6F9B-73B2-93BA0D1E638A}"/>
              </a:ext>
            </a:extLst>
          </p:cNvPr>
          <p:cNvSpPr>
            <a:spLocks noGrp="1"/>
          </p:cNvSpPr>
          <p:nvPr>
            <p:ph type="subTitle" idx="1" hasCustomPrompt="1"/>
          </p:nvPr>
        </p:nvSpPr>
        <p:spPr>
          <a:xfrm>
            <a:off x="7101725" y="3398992"/>
            <a:ext cx="3993137" cy="1613647"/>
          </a:xfrm>
        </p:spPr>
        <p:txBody>
          <a:bodyPr>
            <a:normAutofit/>
          </a:bodyPr>
          <a:lstStyle>
            <a:lvl1pPr marL="0" indent="0" algn="r">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
        <p:nvSpPr>
          <p:cNvPr id="7" name="Otsikko 1">
            <a:extLst>
              <a:ext uri="{FF2B5EF4-FFF2-40B4-BE49-F238E27FC236}">
                <a16:creationId xmlns:a16="http://schemas.microsoft.com/office/drawing/2014/main" id="{F8EDBC9C-4A11-0B42-A416-6957E81B05D3}"/>
              </a:ext>
            </a:extLst>
          </p:cNvPr>
          <p:cNvSpPr>
            <a:spLocks noGrp="1"/>
          </p:cNvSpPr>
          <p:nvPr>
            <p:ph type="ctrTitle" hasCustomPrompt="1"/>
          </p:nvPr>
        </p:nvSpPr>
        <p:spPr>
          <a:xfrm>
            <a:off x="6517739" y="1056815"/>
            <a:ext cx="4577123" cy="2034348"/>
          </a:xfrm>
        </p:spPr>
        <p:txBody>
          <a:bodyPr vert="horz" anchor="b">
            <a:normAutofit/>
          </a:bodyPr>
          <a:lstStyle>
            <a:lvl1pPr algn="r">
              <a:defRPr sz="4400" b="1">
                <a:solidFill>
                  <a:schemeClr val="tx2"/>
                </a:solidFill>
                <a:latin typeface="Arial" panose="020B0604020202020204" pitchFamily="34" charset="0"/>
                <a:cs typeface="Arial" panose="020B0604020202020204" pitchFamily="34" charset="0"/>
              </a:defRPr>
            </a:lvl1pPr>
          </a:lstStyle>
          <a:p>
            <a:r>
              <a:rPr lang="fi-FI" dirty="0"/>
              <a:t>Lisää otsikko napsauttamalla</a:t>
            </a:r>
          </a:p>
        </p:txBody>
      </p:sp>
    </p:spTree>
    <p:extLst>
      <p:ext uri="{BB962C8B-B14F-4D97-AF65-F5344CB8AC3E}">
        <p14:creationId xmlns:p14="http://schemas.microsoft.com/office/powerpoint/2010/main" val="277658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_12">
    <p:spTree>
      <p:nvGrpSpPr>
        <p:cNvPr id="1" name=""/>
        <p:cNvGrpSpPr/>
        <p:nvPr/>
      </p:nvGrpSpPr>
      <p:grpSpPr>
        <a:xfrm>
          <a:off x="0" y="0"/>
          <a:ext cx="0" cy="0"/>
          <a:chOff x="0" y="0"/>
          <a:chExt cx="0" cy="0"/>
        </a:xfrm>
      </p:grpSpPr>
      <p:pic>
        <p:nvPicPr>
          <p:cNvPr id="4" name="Kuva 3" descr="Kuva, joka sisältää kohteen vaate, henkilö, taapero, sisä-&#10;&#10;Kuvaus luotu automaattisesti">
            <a:extLst>
              <a:ext uri="{FF2B5EF4-FFF2-40B4-BE49-F238E27FC236}">
                <a16:creationId xmlns:a16="http://schemas.microsoft.com/office/drawing/2014/main" id="{5192908B-6D4E-6560-88BA-79A1BB3A559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2045327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1AB034B-6E7E-4993-86B1-F0CF3D6AA6CC}"/>
              </a:ext>
            </a:extLst>
          </p:cNvPr>
          <p:cNvSpPr>
            <a:spLocks noGrp="1"/>
          </p:cNvSpPr>
          <p:nvPr>
            <p:ph type="ctrTitle" hasCustomPrompt="1"/>
          </p:nvPr>
        </p:nvSpPr>
        <p:spPr>
          <a:xfrm>
            <a:off x="583815" y="1732113"/>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a:t>
            </a:r>
            <a:br>
              <a:rPr lang="fi-FI" dirty="0"/>
            </a:br>
            <a:r>
              <a:rPr lang="fi-FI" dirty="0"/>
              <a:t>napsauttamalla</a:t>
            </a:r>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583815" y="4037322"/>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5" name="Kuva 4" descr="Kuva, joka sisältää kohteen symboli, teksti, logo, Fontti&#10;&#10;Kuvaus luotu automaattisesti">
            <a:extLst>
              <a:ext uri="{FF2B5EF4-FFF2-40B4-BE49-F238E27FC236}">
                <a16:creationId xmlns:a16="http://schemas.microsoft.com/office/drawing/2014/main" id="{529F3CC2-3886-1436-B35B-DFCA6E7D36BC}"/>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9550249" y="273457"/>
            <a:ext cx="2641751" cy="1867714"/>
          </a:xfrm>
          <a:prstGeom prst="rect">
            <a:avLst/>
          </a:prstGeom>
        </p:spPr>
      </p:pic>
    </p:spTree>
    <p:extLst>
      <p:ext uri="{BB962C8B-B14F-4D97-AF65-F5344CB8AC3E}">
        <p14:creationId xmlns:p14="http://schemas.microsoft.com/office/powerpoint/2010/main" val="216569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253104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B7054C96-6274-4344-8F1C-9D8B3F9EBD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1AB034B-6E7E-4993-86B1-F0CF3D6AA6CC}"/>
              </a:ext>
            </a:extLst>
          </p:cNvPr>
          <p:cNvSpPr>
            <a:spLocks noGrp="1"/>
          </p:cNvSpPr>
          <p:nvPr>
            <p:ph type="ctrTitle"/>
          </p:nvPr>
        </p:nvSpPr>
        <p:spPr>
          <a:xfrm>
            <a:off x="1524000" y="1591089"/>
            <a:ext cx="9144000" cy="2387600"/>
          </a:xfrm>
        </p:spPr>
        <p:txBody>
          <a:bodyPr vert="horz" anchor="b">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1524000" y="4395267"/>
            <a:ext cx="9144000" cy="1566590"/>
          </a:xfrm>
        </p:spPr>
        <p:txBody>
          <a:bodyPr/>
          <a:lstStyle>
            <a:lvl1pPr marL="0" indent="0" algn="ctr">
              <a:buNone/>
              <a:defRPr sz="24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cxnSp>
        <p:nvCxnSpPr>
          <p:cNvPr id="9" name="Suora yhdysviiva 8">
            <a:extLst>
              <a:ext uri="{FF2B5EF4-FFF2-40B4-BE49-F238E27FC236}">
                <a16:creationId xmlns:a16="http://schemas.microsoft.com/office/drawing/2014/main" id="{E4DA1EC6-FD96-4315-9EBD-2928B8B679DF}"/>
              </a:ext>
            </a:extLst>
          </p:cNvPr>
          <p:cNvCxnSpPr>
            <a:cxnSpLocks/>
          </p:cNvCxnSpPr>
          <p:nvPr userDrawn="1"/>
        </p:nvCxnSpPr>
        <p:spPr>
          <a:xfrm>
            <a:off x="4898211" y="4194149"/>
            <a:ext cx="239557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3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graphicFrame>
        <p:nvGraphicFramePr>
          <p:cNvPr id="8" name="Objekti 7" hidden="1">
            <a:extLst>
              <a:ext uri="{FF2B5EF4-FFF2-40B4-BE49-F238E27FC236}">
                <a16:creationId xmlns:a16="http://schemas.microsoft.com/office/drawing/2014/main" id="{83BC1A8A-A3C3-4DC4-A71B-238228D243E8}"/>
              </a:ext>
            </a:extLst>
          </p:cNvPr>
          <p:cNvGraphicFramePr>
            <a:graphicFrameLocks noChangeAspect="1"/>
          </p:cNvGraphicFramePr>
          <p:nvPr userDrawn="1">
            <p:custDataLst>
              <p:tags r:id="rId1"/>
            </p:custDataLst>
            <p:extLst>
              <p:ext uri="{D42A27DB-BD31-4B8C-83A1-F6EECF244321}">
                <p14:modId xmlns:p14="http://schemas.microsoft.com/office/powerpoint/2010/main" val="2324759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8" name="Objekti 7" hidden="1">
                        <a:extLst>
                          <a:ext uri="{FF2B5EF4-FFF2-40B4-BE49-F238E27FC236}">
                            <a16:creationId xmlns:a16="http://schemas.microsoft.com/office/drawing/2014/main" id="{83BC1A8A-A3C3-4DC4-A71B-238228D243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Kuva 9">
            <a:extLst>
              <a:ext uri="{FF2B5EF4-FFF2-40B4-BE49-F238E27FC236}">
                <a16:creationId xmlns:a16="http://schemas.microsoft.com/office/drawing/2014/main" id="{13994B2C-6ECC-4E39-B141-20CC0B17B3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3F7BCA4F-9062-4B46-9FA2-755EDD857CEF}"/>
              </a:ext>
            </a:extLst>
          </p:cNvPr>
          <p:cNvSpPr>
            <a:spLocks noGrp="1"/>
          </p:cNvSpPr>
          <p:nvPr>
            <p:ph type="title"/>
          </p:nvPr>
        </p:nvSpPr>
        <p:spPr>
          <a:xfrm>
            <a:off x="661468" y="1830722"/>
            <a:ext cx="5018363" cy="1642460"/>
          </a:xfrm>
        </p:spPr>
        <p:txBody>
          <a:bodyPr vert="horz" anchor="b"/>
          <a:lstStyle>
            <a:lvl1pPr>
              <a:defRPr>
                <a:latin typeface="Arial" panose="020B0604020202020204" pitchFamily="34" charset="0"/>
                <a:cs typeface="Arial"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8B774BBC-BD18-4C6B-B972-A50EF26B2F54}"/>
              </a:ext>
            </a:extLst>
          </p:cNvPr>
          <p:cNvSpPr>
            <a:spLocks noGrp="1"/>
          </p:cNvSpPr>
          <p:nvPr>
            <p:ph idx="1"/>
          </p:nvPr>
        </p:nvSpPr>
        <p:spPr>
          <a:xfrm>
            <a:off x="6754266" y="701702"/>
            <a:ext cx="4856309" cy="5454597"/>
          </a:xfrm>
        </p:spPr>
        <p:txBody>
          <a:bodyPr anchor="ctr"/>
          <a:lstStyle>
            <a:lvl4pPr>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CF5B6CC3-33F4-4CC1-81A3-6A2EC0F72F05}"/>
              </a:ext>
            </a:extLst>
          </p:cNvPr>
          <p:cNvSpPr>
            <a:spLocks noGrp="1"/>
          </p:cNvSpPr>
          <p:nvPr>
            <p:ph type="dt" sz="half" idx="10"/>
          </p:nvPr>
        </p:nvSpPr>
        <p:spPr>
          <a:xfrm>
            <a:off x="9244533" y="143813"/>
            <a:ext cx="2743200" cy="365125"/>
          </a:xfrm>
        </p:spPr>
        <p:txBody>
          <a:bodyPr/>
          <a:lstStyle>
            <a:lvl1pPr algn="r">
              <a:defRPr/>
            </a:lvl1pPr>
          </a:lstStyle>
          <a:p>
            <a:fld id="{C195E768-76B1-434E-9289-2595ECCB79C4}" type="datetime1">
              <a:rPr lang="fi-FI" smtClean="0"/>
              <a:t>27.5.2024</a:t>
            </a:fld>
            <a:endParaRPr lang="fi-FI" dirty="0"/>
          </a:p>
        </p:txBody>
      </p:sp>
      <p:sp>
        <p:nvSpPr>
          <p:cNvPr id="15" name="Dian numeron paikkamerkki 5">
            <a:extLst>
              <a:ext uri="{FF2B5EF4-FFF2-40B4-BE49-F238E27FC236}">
                <a16:creationId xmlns:a16="http://schemas.microsoft.com/office/drawing/2014/main" id="{484D391B-6EFF-4180-9E7A-334F2CB52EDE}"/>
              </a:ext>
            </a:extLst>
          </p:cNvPr>
          <p:cNvSpPr txBox="1">
            <a:spLocks/>
          </p:cNvSpPr>
          <p:nvPr userDrawn="1"/>
        </p:nvSpPr>
        <p:spPr>
          <a:xfrm>
            <a:off x="9206113" y="6311900"/>
            <a:ext cx="2743200" cy="365125"/>
          </a:xfrm>
          <a:prstGeom prst="rect">
            <a:avLst/>
          </a:prstGeom>
        </p:spPr>
        <p:txBody>
          <a:bodyPr vert="horz" lIns="91440" tIns="45720" rIns="91440" bIns="45720" rtlCol="0" anchor="ctr"/>
          <a:lstStyle>
            <a:defPPr>
              <a:defRPr lang="fi-FI"/>
            </a:defPPr>
            <a:lvl1pPr marL="0" algn="r" defTabSz="914400" rtl="0" eaLnBrk="1" latinLnBrk="0" hangingPunct="1">
              <a:defRPr sz="110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B37718-6688-4F18-A3A4-5BFEA6AE51A8}" type="slidenum">
              <a:rPr lang="fi-FI" smtClean="0"/>
              <a:pPr/>
              <a:t>‹#›</a:t>
            </a:fld>
            <a:endParaRPr lang="fi-FI"/>
          </a:p>
        </p:txBody>
      </p:sp>
      <p:sp>
        <p:nvSpPr>
          <p:cNvPr id="13" name="Tekstin paikkamerkki 3">
            <a:extLst>
              <a:ext uri="{FF2B5EF4-FFF2-40B4-BE49-F238E27FC236}">
                <a16:creationId xmlns:a16="http://schemas.microsoft.com/office/drawing/2014/main" id="{EF4AC885-2B1D-41F5-80AC-E7E8B3892652}"/>
              </a:ext>
            </a:extLst>
          </p:cNvPr>
          <p:cNvSpPr>
            <a:spLocks noGrp="1"/>
          </p:cNvSpPr>
          <p:nvPr>
            <p:ph type="body" sz="half" idx="2"/>
          </p:nvPr>
        </p:nvSpPr>
        <p:spPr>
          <a:xfrm>
            <a:off x="661468" y="3622431"/>
            <a:ext cx="5018363" cy="224655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4269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A2EB52E3-091E-48B2-95E9-F5946A3DA1A6}"/>
              </a:ext>
            </a:extLst>
          </p:cNvPr>
          <p:cNvGraphicFramePr>
            <a:graphicFrameLocks noChangeAspect="1"/>
          </p:cNvGraphicFramePr>
          <p:nvPr userDrawn="1">
            <p:custDataLst>
              <p:tags r:id="rId1"/>
            </p:custDataLst>
            <p:extLst>
              <p:ext uri="{D42A27DB-BD31-4B8C-83A1-F6EECF244321}">
                <p14:modId xmlns:p14="http://schemas.microsoft.com/office/powerpoint/2010/main" val="525322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9" name="Objekti 8" hidden="1">
                        <a:extLst>
                          <a:ext uri="{FF2B5EF4-FFF2-40B4-BE49-F238E27FC236}">
                            <a16:creationId xmlns:a16="http://schemas.microsoft.com/office/drawing/2014/main" id="{A2EB52E3-091E-48B2-95E9-F5946A3DA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B29314DA-98A5-4262-A9C8-D5D86896BA74}"/>
              </a:ext>
            </a:extLst>
          </p:cNvPr>
          <p:cNvSpPr>
            <a:spLocks noGrp="1"/>
          </p:cNvSpPr>
          <p:nvPr>
            <p:ph type="title"/>
          </p:nvPr>
        </p:nvSpPr>
        <p:spPr>
          <a:xfrm>
            <a:off x="2612571" y="681037"/>
            <a:ext cx="8741230" cy="1009651"/>
          </a:xfrm>
        </p:spPr>
        <p:txBody>
          <a:bodyPr vert="horz"/>
          <a:lstStyle>
            <a:lvl1pPr>
              <a:defRPr>
                <a:solidFill>
                  <a:schemeClr val="tx1">
                    <a:lumMod val="75000"/>
                    <a:lumOff val="25000"/>
                  </a:schemeClr>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CC217645-96B5-47AF-95C0-032F69900F9E}"/>
              </a:ext>
            </a:extLst>
          </p:cNvPr>
          <p:cNvSpPr>
            <a:spLocks noGrp="1"/>
          </p:cNvSpPr>
          <p:nvPr>
            <p:ph sz="half" idx="2"/>
          </p:nvPr>
        </p:nvSpPr>
        <p:spPr>
          <a:xfrm>
            <a:off x="2612570" y="1825625"/>
            <a:ext cx="874123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7154BA3-917A-4F4B-ADE2-393E19B8A94E}"/>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7" name="Dian numeron paikkamerkki 6">
            <a:extLst>
              <a:ext uri="{FF2B5EF4-FFF2-40B4-BE49-F238E27FC236}">
                <a16:creationId xmlns:a16="http://schemas.microsoft.com/office/drawing/2014/main" id="{85849B10-4B22-4250-AD0E-D9C33404C273}"/>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39174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A2EB52E3-091E-48B2-95E9-F5946A3DA1A6}"/>
              </a:ext>
            </a:extLst>
          </p:cNvPr>
          <p:cNvGraphicFramePr>
            <a:graphicFrameLocks noChangeAspect="1"/>
          </p:cNvGraphicFramePr>
          <p:nvPr userDrawn="1">
            <p:custDataLst>
              <p:tags r:id="rId1"/>
            </p:custDataLst>
            <p:extLst>
              <p:ext uri="{D42A27DB-BD31-4B8C-83A1-F6EECF244321}">
                <p14:modId xmlns:p14="http://schemas.microsoft.com/office/powerpoint/2010/main" val="2673369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9" name="Objekti 8" hidden="1">
                        <a:extLst>
                          <a:ext uri="{FF2B5EF4-FFF2-40B4-BE49-F238E27FC236}">
                            <a16:creationId xmlns:a16="http://schemas.microsoft.com/office/drawing/2014/main" id="{A2EB52E3-091E-48B2-95E9-F5946A3DA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B29314DA-98A5-4262-A9C8-D5D86896BA74}"/>
              </a:ext>
            </a:extLst>
          </p:cNvPr>
          <p:cNvSpPr>
            <a:spLocks noGrp="1"/>
          </p:cNvSpPr>
          <p:nvPr>
            <p:ph type="title"/>
          </p:nvPr>
        </p:nvSpPr>
        <p:spPr>
          <a:xfrm>
            <a:off x="2612571" y="681037"/>
            <a:ext cx="8867376" cy="1009651"/>
          </a:xfrm>
        </p:spPr>
        <p:txBody>
          <a:bodyPr vert="horz"/>
          <a:lstStyle>
            <a:lvl1pPr>
              <a:defRPr>
                <a:solidFill>
                  <a:schemeClr val="tx1">
                    <a:lumMod val="75000"/>
                    <a:lumOff val="25000"/>
                  </a:schemeClr>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CC217645-96B5-47AF-95C0-032F69900F9E}"/>
              </a:ext>
            </a:extLst>
          </p:cNvPr>
          <p:cNvSpPr>
            <a:spLocks noGrp="1"/>
          </p:cNvSpPr>
          <p:nvPr>
            <p:ph sz="half" idx="2"/>
          </p:nvPr>
        </p:nvSpPr>
        <p:spPr>
          <a:xfrm>
            <a:off x="7123099" y="1825625"/>
            <a:ext cx="4356848"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7154BA3-917A-4F4B-ADE2-393E19B8A94E}"/>
              </a:ext>
            </a:extLst>
          </p:cNvPr>
          <p:cNvSpPr>
            <a:spLocks noGrp="1"/>
          </p:cNvSpPr>
          <p:nvPr>
            <p:ph type="dt" sz="half" idx="10"/>
          </p:nvPr>
        </p:nvSpPr>
        <p:spPr/>
        <p:txBody>
          <a:bodyPr/>
          <a:lstStyle/>
          <a:p>
            <a:fld id="{456A09B5-4BD5-4BED-8EEC-68F2A4ACDD07}" type="datetime1">
              <a:rPr lang="fi-FI" smtClean="0"/>
              <a:t>27.5.2024</a:t>
            </a:fld>
            <a:endParaRPr lang="fi-FI" dirty="0"/>
          </a:p>
        </p:txBody>
      </p:sp>
      <p:sp>
        <p:nvSpPr>
          <p:cNvPr id="7" name="Dian numeron paikkamerkki 6">
            <a:extLst>
              <a:ext uri="{FF2B5EF4-FFF2-40B4-BE49-F238E27FC236}">
                <a16:creationId xmlns:a16="http://schemas.microsoft.com/office/drawing/2014/main" id="{85849B10-4B22-4250-AD0E-D9C33404C273}"/>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1" name="Sisällön paikkamerkki 3">
            <a:extLst>
              <a:ext uri="{FF2B5EF4-FFF2-40B4-BE49-F238E27FC236}">
                <a16:creationId xmlns:a16="http://schemas.microsoft.com/office/drawing/2014/main" id="{4FFC9929-2D4B-4FA7-A3FA-B826124BFBE4}"/>
              </a:ext>
            </a:extLst>
          </p:cNvPr>
          <p:cNvSpPr>
            <a:spLocks noGrp="1"/>
          </p:cNvSpPr>
          <p:nvPr>
            <p:ph sz="half" idx="13"/>
          </p:nvPr>
        </p:nvSpPr>
        <p:spPr>
          <a:xfrm>
            <a:off x="2612570" y="1825625"/>
            <a:ext cx="4356848"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6185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ksi palstaa otsikoilla">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A2EB52E3-091E-48B2-95E9-F5946A3DA1A6}"/>
              </a:ext>
            </a:extLst>
          </p:cNvPr>
          <p:cNvGraphicFramePr>
            <a:graphicFrameLocks noChangeAspect="1"/>
          </p:cNvGraphicFramePr>
          <p:nvPr userDrawn="1">
            <p:custDataLst>
              <p:tags r:id="rId1"/>
            </p:custDataLst>
            <p:extLst>
              <p:ext uri="{D42A27DB-BD31-4B8C-83A1-F6EECF244321}">
                <p14:modId xmlns:p14="http://schemas.microsoft.com/office/powerpoint/2010/main" val="1545634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9" name="Objekti 8" hidden="1">
                        <a:extLst>
                          <a:ext uri="{FF2B5EF4-FFF2-40B4-BE49-F238E27FC236}">
                            <a16:creationId xmlns:a16="http://schemas.microsoft.com/office/drawing/2014/main" id="{A2EB52E3-091E-48B2-95E9-F5946A3DA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B29314DA-98A5-4262-A9C8-D5D86896BA74}"/>
              </a:ext>
            </a:extLst>
          </p:cNvPr>
          <p:cNvSpPr>
            <a:spLocks noGrp="1"/>
          </p:cNvSpPr>
          <p:nvPr>
            <p:ph type="title"/>
          </p:nvPr>
        </p:nvSpPr>
        <p:spPr>
          <a:xfrm>
            <a:off x="2612571" y="681037"/>
            <a:ext cx="8867376" cy="1009651"/>
          </a:xfrm>
        </p:spPr>
        <p:txBody>
          <a:bodyPr vert="horz"/>
          <a:lstStyle>
            <a:lvl1pPr>
              <a:defRPr>
                <a:solidFill>
                  <a:schemeClr val="tx1">
                    <a:lumMod val="75000"/>
                    <a:lumOff val="25000"/>
                  </a:schemeClr>
                </a:solidFill>
              </a:defRPr>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C7154BA3-917A-4F4B-ADE2-393E19B8A94E}"/>
              </a:ext>
            </a:extLst>
          </p:cNvPr>
          <p:cNvSpPr>
            <a:spLocks noGrp="1"/>
          </p:cNvSpPr>
          <p:nvPr>
            <p:ph type="dt" sz="half" idx="10"/>
          </p:nvPr>
        </p:nvSpPr>
        <p:spPr/>
        <p:txBody>
          <a:bodyPr/>
          <a:lstStyle/>
          <a:p>
            <a:fld id="{CDABFAD4-1674-4CF2-B45B-8A6AE3267E70}" type="datetime1">
              <a:rPr lang="fi-FI" smtClean="0"/>
              <a:t>27.5.2024</a:t>
            </a:fld>
            <a:endParaRPr lang="fi-FI"/>
          </a:p>
        </p:txBody>
      </p:sp>
      <p:sp>
        <p:nvSpPr>
          <p:cNvPr id="7" name="Dian numeron paikkamerkki 6">
            <a:extLst>
              <a:ext uri="{FF2B5EF4-FFF2-40B4-BE49-F238E27FC236}">
                <a16:creationId xmlns:a16="http://schemas.microsoft.com/office/drawing/2014/main" id="{85849B10-4B22-4250-AD0E-D9C33404C273}"/>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Tekstin paikkamerkki 2">
            <a:extLst>
              <a:ext uri="{FF2B5EF4-FFF2-40B4-BE49-F238E27FC236}">
                <a16:creationId xmlns:a16="http://schemas.microsoft.com/office/drawing/2014/main" id="{DB8E5AD2-AC49-41BF-8E8E-B9E708CF8BB5}"/>
              </a:ext>
            </a:extLst>
          </p:cNvPr>
          <p:cNvSpPr>
            <a:spLocks noGrp="1"/>
          </p:cNvSpPr>
          <p:nvPr>
            <p:ph type="body" idx="1"/>
          </p:nvPr>
        </p:nvSpPr>
        <p:spPr>
          <a:xfrm>
            <a:off x="2612570" y="1825625"/>
            <a:ext cx="4356848" cy="82391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682673EF-6749-45FF-934F-521AB8AF89D9}"/>
              </a:ext>
            </a:extLst>
          </p:cNvPr>
          <p:cNvSpPr>
            <a:spLocks noGrp="1"/>
          </p:cNvSpPr>
          <p:nvPr>
            <p:ph type="body" sz="quarter" idx="3"/>
          </p:nvPr>
        </p:nvSpPr>
        <p:spPr>
          <a:xfrm>
            <a:off x="7123099" y="1825625"/>
            <a:ext cx="4356847" cy="82391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144CFA57-DA64-4D38-8D84-371526158F67}"/>
              </a:ext>
            </a:extLst>
          </p:cNvPr>
          <p:cNvSpPr>
            <a:spLocks noGrp="1"/>
          </p:cNvSpPr>
          <p:nvPr>
            <p:ph sz="half" idx="2"/>
          </p:nvPr>
        </p:nvSpPr>
        <p:spPr>
          <a:xfrm>
            <a:off x="7123099" y="2649537"/>
            <a:ext cx="4356848" cy="35274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Sisällön paikkamerkki 3">
            <a:extLst>
              <a:ext uri="{FF2B5EF4-FFF2-40B4-BE49-F238E27FC236}">
                <a16:creationId xmlns:a16="http://schemas.microsoft.com/office/drawing/2014/main" id="{EA4B8D27-0B6D-4D93-BEA3-C8D021A54D4C}"/>
              </a:ext>
            </a:extLst>
          </p:cNvPr>
          <p:cNvSpPr>
            <a:spLocks noGrp="1"/>
          </p:cNvSpPr>
          <p:nvPr>
            <p:ph sz="half" idx="13"/>
          </p:nvPr>
        </p:nvSpPr>
        <p:spPr>
          <a:xfrm>
            <a:off x="2612570" y="2649537"/>
            <a:ext cx="4356848" cy="35274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85137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Väliotsikko 1">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9296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Kuva 7">
            <a:extLst>
              <a:ext uri="{FF2B5EF4-FFF2-40B4-BE49-F238E27FC236}">
                <a16:creationId xmlns:a16="http://schemas.microsoft.com/office/drawing/2014/main" id="{56E71187-36AE-484F-BB17-5AEC7FEC5FA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p:nvPr>
        </p:nvSpPr>
        <p:spPr>
          <a:xfrm>
            <a:off x="831850" y="1709738"/>
            <a:ext cx="10515600" cy="2216803"/>
          </a:xfrm>
        </p:spPr>
        <p:txBody>
          <a:bodyPr vert="horz" anchor="b">
            <a:normAutofit/>
          </a:bodyPr>
          <a:lstStyle>
            <a:lvl1pPr algn="ctr">
              <a:defRPr sz="44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p:nvPr>
        </p:nvSpPr>
        <p:spPr>
          <a:xfrm>
            <a:off x="831850" y="4245469"/>
            <a:ext cx="10515600" cy="98355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043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Väliotsikko 2">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2654972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F0B70832-C857-4352-9AB3-07B0CEC30C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p:nvPr>
        </p:nvSpPr>
        <p:spPr>
          <a:xfrm>
            <a:off x="831850" y="1709738"/>
            <a:ext cx="10515600" cy="2216803"/>
          </a:xfrm>
        </p:spPr>
        <p:txBody>
          <a:bodyPr vert="horz" anchor="b">
            <a:normAutofit/>
          </a:bodyPr>
          <a:lstStyle>
            <a:lvl1pPr algn="ctr">
              <a:defRPr sz="44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p:nvPr>
        </p:nvSpPr>
        <p:spPr>
          <a:xfrm>
            <a:off x="831850" y="4245469"/>
            <a:ext cx="10515600"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05987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_2">
    <p:spTree>
      <p:nvGrpSpPr>
        <p:cNvPr id="1" name=""/>
        <p:cNvGrpSpPr/>
        <p:nvPr/>
      </p:nvGrpSpPr>
      <p:grpSpPr>
        <a:xfrm>
          <a:off x="0" y="0"/>
          <a:ext cx="0" cy="0"/>
          <a:chOff x="0" y="0"/>
          <a:chExt cx="0" cy="0"/>
        </a:xfrm>
      </p:grpSpPr>
      <p:pic>
        <p:nvPicPr>
          <p:cNvPr id="4" name="Kuva 3" descr="Kuva, joka sisältää kohteen Ihmisen kasvot, vaate, henkilö, tyttö&#10;&#10;Kuvaus luotu automaattisesti">
            <a:extLst>
              <a:ext uri="{FF2B5EF4-FFF2-40B4-BE49-F238E27FC236}">
                <a16:creationId xmlns:a16="http://schemas.microsoft.com/office/drawing/2014/main" id="{12683D11-A1D5-1D0B-7F41-FB94E27F2FF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teksti, logo, Fontti&#10;&#10;Kuvaus luotu automaattisesti">
            <a:extLst>
              <a:ext uri="{FF2B5EF4-FFF2-40B4-BE49-F238E27FC236}">
                <a16:creationId xmlns:a16="http://schemas.microsoft.com/office/drawing/2014/main" id="{EFE43AA5-81C5-F0DD-F621-ED4D137FBF9C}"/>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0" y="170810"/>
            <a:ext cx="2641751" cy="1867714"/>
          </a:xfrm>
          <a:prstGeom prst="rect">
            <a:avLst/>
          </a:prstGeom>
        </p:spPr>
      </p:pic>
      <p:sp>
        <p:nvSpPr>
          <p:cNvPr id="2" name="Otsikko 1">
            <a:extLst>
              <a:ext uri="{FF2B5EF4-FFF2-40B4-BE49-F238E27FC236}">
                <a16:creationId xmlns:a16="http://schemas.microsoft.com/office/drawing/2014/main" id="{885D218D-89FB-42EC-E303-594063FA00AE}"/>
              </a:ext>
            </a:extLst>
          </p:cNvPr>
          <p:cNvSpPr>
            <a:spLocks noGrp="1"/>
          </p:cNvSpPr>
          <p:nvPr>
            <p:ph type="ctrTitle" hasCustomPrompt="1"/>
          </p:nvPr>
        </p:nvSpPr>
        <p:spPr>
          <a:xfrm>
            <a:off x="6678917" y="1954395"/>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3" name="Alaotsikko 2">
            <a:extLst>
              <a:ext uri="{FF2B5EF4-FFF2-40B4-BE49-F238E27FC236}">
                <a16:creationId xmlns:a16="http://schemas.microsoft.com/office/drawing/2014/main" id="{93B57076-37A1-45FB-B9E2-48056B91EB38}"/>
              </a:ext>
            </a:extLst>
          </p:cNvPr>
          <p:cNvSpPr>
            <a:spLocks noGrp="1"/>
          </p:cNvSpPr>
          <p:nvPr>
            <p:ph type="subTitle" idx="1" hasCustomPrompt="1"/>
          </p:nvPr>
        </p:nvSpPr>
        <p:spPr>
          <a:xfrm>
            <a:off x="6678917" y="4259604"/>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Tree>
    <p:extLst>
      <p:ext uri="{BB962C8B-B14F-4D97-AF65-F5344CB8AC3E}">
        <p14:creationId xmlns:p14="http://schemas.microsoft.com/office/powerpoint/2010/main" val="216836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Väliotsikko 3">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1194593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69DB39D1-E9DE-4768-B8E5-E053B3D952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p:nvPr>
        </p:nvSpPr>
        <p:spPr>
          <a:xfrm>
            <a:off x="831850" y="1709738"/>
            <a:ext cx="10515600" cy="2216803"/>
          </a:xfrm>
        </p:spPr>
        <p:txBody>
          <a:bodyPr vert="horz" anchor="b">
            <a:normAutofit/>
          </a:bodyPr>
          <a:lstStyle>
            <a:lvl1pPr algn="ctr">
              <a:defRPr sz="44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p:nvPr>
        </p:nvSpPr>
        <p:spPr>
          <a:xfrm>
            <a:off x="831850" y="4245469"/>
            <a:ext cx="10515600"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94807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Väliotsikko 4">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324493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projektori&#10;&#10;Kuvaus luotu automaattisesti">
            <a:extLst>
              <a:ext uri="{FF2B5EF4-FFF2-40B4-BE49-F238E27FC236}">
                <a16:creationId xmlns:a16="http://schemas.microsoft.com/office/drawing/2014/main" id="{1F6A6F5A-2B5A-4C9F-8B1D-C8C1B4F6F1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p:nvPr>
        </p:nvSpPr>
        <p:spPr>
          <a:xfrm>
            <a:off x="831850" y="1709738"/>
            <a:ext cx="10515600" cy="2216803"/>
          </a:xfrm>
        </p:spPr>
        <p:txBody>
          <a:bodyPr vert="horz" anchor="b">
            <a:normAutofit/>
          </a:bodyPr>
          <a:lstStyle>
            <a:lvl1pPr algn="ctr">
              <a:defRPr sz="44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p:nvPr>
        </p:nvSpPr>
        <p:spPr>
          <a:xfrm>
            <a:off x="831850" y="4245469"/>
            <a:ext cx="10515600"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78799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Väliotsikko 5">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3552627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7D072600-72AA-43DA-A6A5-4467A400B24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p:nvPr>
        </p:nvSpPr>
        <p:spPr>
          <a:xfrm>
            <a:off x="831850" y="1709738"/>
            <a:ext cx="10515600" cy="2216803"/>
          </a:xfrm>
        </p:spPr>
        <p:txBody>
          <a:bodyPr vert="horz" anchor="b">
            <a:normAutofit/>
          </a:bodyPr>
          <a:lstStyle>
            <a:lvl1pPr algn="ctr">
              <a:defRPr sz="44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p:nvPr>
        </p:nvSpPr>
        <p:spPr>
          <a:xfrm>
            <a:off x="831850" y="4245469"/>
            <a:ext cx="10515600" cy="98355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676948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Aihealue 1 esittely">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3966971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Kuva 8" descr="Kuva, joka sisältää kohteen nuoli&#10;&#10;Kuvaus luotu automaattisesti">
            <a:extLst>
              <a:ext uri="{FF2B5EF4-FFF2-40B4-BE49-F238E27FC236}">
                <a16:creationId xmlns:a16="http://schemas.microsoft.com/office/drawing/2014/main" id="{1076E750-FB3F-4D51-A144-AEF6A57EDC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669CD8F-BDD7-42AA-9AF6-6FF3EB24AD38}"/>
              </a:ext>
            </a:extLst>
          </p:cNvPr>
          <p:cNvSpPr>
            <a:spLocks noGrp="1"/>
          </p:cNvSpPr>
          <p:nvPr>
            <p:ph idx="1"/>
          </p:nvPr>
        </p:nvSpPr>
        <p:spPr>
          <a:xfrm>
            <a:off x="6546797" y="1558131"/>
            <a:ext cx="5217458" cy="451008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EF5945F-1688-4B32-B656-6066645BE42A}"/>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71CB9458-F8AF-497E-9F81-AD036D03DEDB}"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269404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ihealue 1 kuva">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935751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Kuva 8" descr="Kuva, joka sisältää kohteen nuoli&#10;&#10;Kuvaus luotu automaattisesti">
            <a:extLst>
              <a:ext uri="{FF2B5EF4-FFF2-40B4-BE49-F238E27FC236}">
                <a16:creationId xmlns:a16="http://schemas.microsoft.com/office/drawing/2014/main" id="{1076E750-FB3F-4D51-A144-AEF6A57EDC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17009661-B6A2-4FCB-BD74-92B50AB3778C}"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Kuvan paikkamerkki 2">
            <a:extLst>
              <a:ext uri="{FF2B5EF4-FFF2-40B4-BE49-F238E27FC236}">
                <a16:creationId xmlns:a16="http://schemas.microsoft.com/office/drawing/2014/main" id="{46CC77EB-CB58-41DF-BB8A-F8FD11EA616A}"/>
              </a:ext>
            </a:extLst>
          </p:cNvPr>
          <p:cNvSpPr>
            <a:spLocks noGrp="1"/>
          </p:cNvSpPr>
          <p:nvPr>
            <p:ph type="pic" idx="1"/>
          </p:nvPr>
        </p:nvSpPr>
        <p:spPr>
          <a:xfrm>
            <a:off x="6362380" y="1337023"/>
            <a:ext cx="5532504" cy="487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Otsikko 1">
            <a:extLst>
              <a:ext uri="{FF2B5EF4-FFF2-40B4-BE49-F238E27FC236}">
                <a16:creationId xmlns:a16="http://schemas.microsoft.com/office/drawing/2014/main" id="{6CE89924-14C9-4296-ABC7-EBBCD552A6F7}"/>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13" name="Tekstin paikkamerkki 3">
            <a:extLst>
              <a:ext uri="{FF2B5EF4-FFF2-40B4-BE49-F238E27FC236}">
                <a16:creationId xmlns:a16="http://schemas.microsoft.com/office/drawing/2014/main" id="{15A44A2E-E5B2-4E04-80E5-5944B427B098}"/>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76550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ihealue 1 teksti">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3311290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A64F9AF8-C832-478A-829F-2E210CB7E81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297115" y="475287"/>
            <a:ext cx="8086165" cy="1027452"/>
          </a:xfrm>
        </p:spPr>
        <p:txBody>
          <a:bodyPr vert="horz" anchor="b"/>
          <a:lstStyle>
            <a:lvl1pPr>
              <a:defRPr sz="3200"/>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636AAAD7-C136-4D1E-AF2E-19C7BA22B24F}"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4" name="Sisällön paikkamerkki 2">
            <a:extLst>
              <a:ext uri="{FF2B5EF4-FFF2-40B4-BE49-F238E27FC236}">
                <a16:creationId xmlns:a16="http://schemas.microsoft.com/office/drawing/2014/main" id="{A2B04B33-38DD-4CC1-8DCE-677863C2C097}"/>
              </a:ext>
            </a:extLst>
          </p:cNvPr>
          <p:cNvSpPr>
            <a:spLocks noGrp="1"/>
          </p:cNvSpPr>
          <p:nvPr>
            <p:ph idx="1"/>
          </p:nvPr>
        </p:nvSpPr>
        <p:spPr>
          <a:xfrm>
            <a:off x="1360073" y="1859536"/>
            <a:ext cx="9443677" cy="440292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499210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Aihealue 2 esittely">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191139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Kuva 7">
            <a:extLst>
              <a:ext uri="{FF2B5EF4-FFF2-40B4-BE49-F238E27FC236}">
                <a16:creationId xmlns:a16="http://schemas.microsoft.com/office/drawing/2014/main" id="{27A65451-5E9A-4362-B56B-472B5EC62E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669CD8F-BDD7-42AA-9AF6-6FF3EB24AD38}"/>
              </a:ext>
            </a:extLst>
          </p:cNvPr>
          <p:cNvSpPr>
            <a:spLocks noGrp="1"/>
          </p:cNvSpPr>
          <p:nvPr>
            <p:ph idx="1"/>
          </p:nvPr>
        </p:nvSpPr>
        <p:spPr>
          <a:xfrm>
            <a:off x="6546797" y="1558131"/>
            <a:ext cx="5217458" cy="451008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EF5945F-1688-4B32-B656-6066645BE42A}"/>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D2627017-FB81-4058-9ED0-07FC92AC8426}"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2906428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healue 2 kuva">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2710731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Kuva 11">
            <a:extLst>
              <a:ext uri="{FF2B5EF4-FFF2-40B4-BE49-F238E27FC236}">
                <a16:creationId xmlns:a16="http://schemas.microsoft.com/office/drawing/2014/main" id="{BC0B16E9-3EA2-4500-8BB5-B551C52756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92AE43D5-4913-4B12-8F1A-D77C9E7C9514}"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Kuvan paikkamerkki 2">
            <a:extLst>
              <a:ext uri="{FF2B5EF4-FFF2-40B4-BE49-F238E27FC236}">
                <a16:creationId xmlns:a16="http://schemas.microsoft.com/office/drawing/2014/main" id="{46CC77EB-CB58-41DF-BB8A-F8FD11EA616A}"/>
              </a:ext>
            </a:extLst>
          </p:cNvPr>
          <p:cNvSpPr>
            <a:spLocks noGrp="1"/>
          </p:cNvSpPr>
          <p:nvPr>
            <p:ph type="pic" idx="1"/>
          </p:nvPr>
        </p:nvSpPr>
        <p:spPr>
          <a:xfrm>
            <a:off x="6362380" y="1337023"/>
            <a:ext cx="5532504" cy="487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Otsikko 1">
            <a:extLst>
              <a:ext uri="{FF2B5EF4-FFF2-40B4-BE49-F238E27FC236}">
                <a16:creationId xmlns:a16="http://schemas.microsoft.com/office/drawing/2014/main" id="{053A0229-BAFC-4889-A089-6AEF35F3ACBE}"/>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14" name="Tekstin paikkamerkki 3">
            <a:extLst>
              <a:ext uri="{FF2B5EF4-FFF2-40B4-BE49-F238E27FC236}">
                <a16:creationId xmlns:a16="http://schemas.microsoft.com/office/drawing/2014/main" id="{6350BE49-FFA0-4D9E-B58E-CD5AA20BE065}"/>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002352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healue 2 teksti">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769361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Kuva 3">
            <a:extLst>
              <a:ext uri="{FF2B5EF4-FFF2-40B4-BE49-F238E27FC236}">
                <a16:creationId xmlns:a16="http://schemas.microsoft.com/office/drawing/2014/main" id="{0B3FA059-4826-40F7-A69B-9938401E2EB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297115" y="475287"/>
            <a:ext cx="8086165" cy="1027452"/>
          </a:xfrm>
        </p:spPr>
        <p:txBody>
          <a:bodyPr vert="horz" anchor="b"/>
          <a:lstStyle>
            <a:lvl1pPr>
              <a:defRPr sz="3200"/>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7B6BA3C4-84FB-423B-A833-1DD13600A864}"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4" name="Sisällön paikkamerkki 2">
            <a:extLst>
              <a:ext uri="{FF2B5EF4-FFF2-40B4-BE49-F238E27FC236}">
                <a16:creationId xmlns:a16="http://schemas.microsoft.com/office/drawing/2014/main" id="{A2B04B33-38DD-4CC1-8DCE-677863C2C097}"/>
              </a:ext>
            </a:extLst>
          </p:cNvPr>
          <p:cNvSpPr>
            <a:spLocks noGrp="1"/>
          </p:cNvSpPr>
          <p:nvPr>
            <p:ph idx="1"/>
          </p:nvPr>
        </p:nvSpPr>
        <p:spPr>
          <a:xfrm>
            <a:off x="1360073" y="1859536"/>
            <a:ext cx="9443677" cy="440292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98422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Aihealue 3 esittely">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166658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Kuva 14">
            <a:extLst>
              <a:ext uri="{FF2B5EF4-FFF2-40B4-BE49-F238E27FC236}">
                <a16:creationId xmlns:a16="http://schemas.microsoft.com/office/drawing/2014/main" id="{7FDD56A1-7DDE-49A6-9567-FDDE69B065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669CD8F-BDD7-42AA-9AF6-6FF3EB24AD38}"/>
              </a:ext>
            </a:extLst>
          </p:cNvPr>
          <p:cNvSpPr>
            <a:spLocks noGrp="1"/>
          </p:cNvSpPr>
          <p:nvPr>
            <p:ph idx="1"/>
          </p:nvPr>
        </p:nvSpPr>
        <p:spPr>
          <a:xfrm>
            <a:off x="6546797" y="1558131"/>
            <a:ext cx="5217458" cy="451008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EF5945F-1688-4B32-B656-6066645BE42A}"/>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B81AB70B-7C2E-4009-96C2-C9329400CE93}"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311074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_3">
    <p:spTree>
      <p:nvGrpSpPr>
        <p:cNvPr id="1" name=""/>
        <p:cNvGrpSpPr/>
        <p:nvPr/>
      </p:nvGrpSpPr>
      <p:grpSpPr>
        <a:xfrm>
          <a:off x="0" y="0"/>
          <a:ext cx="0" cy="0"/>
          <a:chOff x="0" y="0"/>
          <a:chExt cx="0" cy="0"/>
        </a:xfrm>
      </p:grpSpPr>
      <p:pic>
        <p:nvPicPr>
          <p:cNvPr id="4" name="Kuva 3" descr="Kuva, joka sisältää kohteen Ihmisen kasvot, henkilö, vaate, hymy&#10;&#10;Kuvaus luotu automaattisesti">
            <a:extLst>
              <a:ext uri="{FF2B5EF4-FFF2-40B4-BE49-F238E27FC236}">
                <a16:creationId xmlns:a16="http://schemas.microsoft.com/office/drawing/2014/main" id="{35FE94A8-6D54-C26D-3E65-46A53A879F9E}"/>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0" y="-12192"/>
            <a:ext cx="12204000" cy="6876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teksti, logo, Fontti&#10;&#10;Kuvaus luotu automaattisesti">
            <a:extLst>
              <a:ext uri="{FF2B5EF4-FFF2-40B4-BE49-F238E27FC236}">
                <a16:creationId xmlns:a16="http://schemas.microsoft.com/office/drawing/2014/main" id="{5101497B-0CC3-0AC6-1F22-56E44175D74B}"/>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284792" y="404368"/>
            <a:ext cx="2641751" cy="1867714"/>
          </a:xfrm>
          <a:prstGeom prst="rect">
            <a:avLst/>
          </a:prstGeom>
        </p:spPr>
      </p:pic>
      <p:sp>
        <p:nvSpPr>
          <p:cNvPr id="11" name="Alaotsikko 2">
            <a:extLst>
              <a:ext uri="{FF2B5EF4-FFF2-40B4-BE49-F238E27FC236}">
                <a16:creationId xmlns:a16="http://schemas.microsoft.com/office/drawing/2014/main" id="{B6620BA0-FA13-A904-BCC3-123312648DA7}"/>
              </a:ext>
            </a:extLst>
          </p:cNvPr>
          <p:cNvSpPr>
            <a:spLocks noGrp="1"/>
          </p:cNvSpPr>
          <p:nvPr>
            <p:ph type="subTitle" idx="1" hasCustomPrompt="1"/>
          </p:nvPr>
        </p:nvSpPr>
        <p:spPr>
          <a:xfrm>
            <a:off x="7396365" y="3449792"/>
            <a:ext cx="3993137" cy="1613647"/>
          </a:xfrm>
        </p:spPr>
        <p:txBody>
          <a:bodyPr>
            <a:normAutofit/>
          </a:bodyPr>
          <a:lstStyle>
            <a:lvl1pPr marL="0" indent="0" algn="r">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
        <p:nvSpPr>
          <p:cNvPr id="12" name="Otsikko 1">
            <a:extLst>
              <a:ext uri="{FF2B5EF4-FFF2-40B4-BE49-F238E27FC236}">
                <a16:creationId xmlns:a16="http://schemas.microsoft.com/office/drawing/2014/main" id="{D24D9ED7-4E46-2F0E-1B28-1D7ED6D58A3A}"/>
              </a:ext>
            </a:extLst>
          </p:cNvPr>
          <p:cNvSpPr>
            <a:spLocks noGrp="1"/>
          </p:cNvSpPr>
          <p:nvPr>
            <p:ph type="ctrTitle" hasCustomPrompt="1"/>
          </p:nvPr>
        </p:nvSpPr>
        <p:spPr>
          <a:xfrm>
            <a:off x="6812379" y="1107615"/>
            <a:ext cx="4577123" cy="2034348"/>
          </a:xfrm>
        </p:spPr>
        <p:txBody>
          <a:bodyPr vert="horz" anchor="b">
            <a:normAutofit/>
          </a:bodyPr>
          <a:lstStyle>
            <a:lvl1pPr algn="r">
              <a:defRPr sz="4400" b="1">
                <a:solidFill>
                  <a:schemeClr val="tx2"/>
                </a:solidFill>
                <a:latin typeface="Arial" panose="020B0604020202020204" pitchFamily="34" charset="0"/>
                <a:cs typeface="Arial" panose="020B0604020202020204" pitchFamily="34" charset="0"/>
              </a:defRPr>
            </a:lvl1pPr>
          </a:lstStyle>
          <a:p>
            <a:r>
              <a:rPr lang="fi-FI" dirty="0"/>
              <a:t>Lisää otsikko napsauttamalla</a:t>
            </a:r>
          </a:p>
        </p:txBody>
      </p:sp>
    </p:spTree>
    <p:extLst>
      <p:ext uri="{BB962C8B-B14F-4D97-AF65-F5344CB8AC3E}">
        <p14:creationId xmlns:p14="http://schemas.microsoft.com/office/powerpoint/2010/main" val="4273651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ihealue 3 kuva">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67202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Kuva 14">
            <a:extLst>
              <a:ext uri="{FF2B5EF4-FFF2-40B4-BE49-F238E27FC236}">
                <a16:creationId xmlns:a16="http://schemas.microsoft.com/office/drawing/2014/main" id="{259B10F8-B6DC-4B68-998C-8044E40EBE0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11CAB408-7E6A-4561-A965-EDE232A4655D}"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Kuvan paikkamerkki 2">
            <a:extLst>
              <a:ext uri="{FF2B5EF4-FFF2-40B4-BE49-F238E27FC236}">
                <a16:creationId xmlns:a16="http://schemas.microsoft.com/office/drawing/2014/main" id="{46CC77EB-CB58-41DF-BB8A-F8FD11EA616A}"/>
              </a:ext>
            </a:extLst>
          </p:cNvPr>
          <p:cNvSpPr>
            <a:spLocks noGrp="1"/>
          </p:cNvSpPr>
          <p:nvPr>
            <p:ph type="pic" idx="1"/>
          </p:nvPr>
        </p:nvSpPr>
        <p:spPr>
          <a:xfrm>
            <a:off x="6362380" y="1337023"/>
            <a:ext cx="5532504" cy="487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Otsikko 1">
            <a:extLst>
              <a:ext uri="{FF2B5EF4-FFF2-40B4-BE49-F238E27FC236}">
                <a16:creationId xmlns:a16="http://schemas.microsoft.com/office/drawing/2014/main" id="{D3138AF5-5CEC-4AE0-BE62-910C1F3B134D}"/>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14" name="Tekstin paikkamerkki 3">
            <a:extLst>
              <a:ext uri="{FF2B5EF4-FFF2-40B4-BE49-F238E27FC236}">
                <a16:creationId xmlns:a16="http://schemas.microsoft.com/office/drawing/2014/main" id="{775952BB-93C9-4F88-A388-BBDC5FBA8968}"/>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74699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ihealue 3 teksti">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4201677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Kuva 9">
            <a:extLst>
              <a:ext uri="{FF2B5EF4-FFF2-40B4-BE49-F238E27FC236}">
                <a16:creationId xmlns:a16="http://schemas.microsoft.com/office/drawing/2014/main" id="{C9CF7A8C-CE21-4C7A-A00A-F77810DA90D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297115" y="475287"/>
            <a:ext cx="8086165" cy="1027452"/>
          </a:xfrm>
        </p:spPr>
        <p:txBody>
          <a:bodyPr vert="horz" anchor="b"/>
          <a:lstStyle>
            <a:lvl1pPr>
              <a:defRPr sz="3200"/>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D149925B-DA76-45EB-B569-214FB920AC23}"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4" name="Sisällön paikkamerkki 2">
            <a:extLst>
              <a:ext uri="{FF2B5EF4-FFF2-40B4-BE49-F238E27FC236}">
                <a16:creationId xmlns:a16="http://schemas.microsoft.com/office/drawing/2014/main" id="{A2B04B33-38DD-4CC1-8DCE-677863C2C097}"/>
              </a:ext>
            </a:extLst>
          </p:cNvPr>
          <p:cNvSpPr>
            <a:spLocks noGrp="1"/>
          </p:cNvSpPr>
          <p:nvPr>
            <p:ph idx="1"/>
          </p:nvPr>
        </p:nvSpPr>
        <p:spPr>
          <a:xfrm>
            <a:off x="1360073" y="1859536"/>
            <a:ext cx="9443677" cy="440292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94995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Aihealue 4 esittely">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68978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Kuva 11" descr="Kuva, joka sisältää kohteen nuoli&#10;&#10;Kuvaus luotu automaattisesti">
            <a:extLst>
              <a:ext uri="{FF2B5EF4-FFF2-40B4-BE49-F238E27FC236}">
                <a16:creationId xmlns:a16="http://schemas.microsoft.com/office/drawing/2014/main" id="{87376913-E50E-4387-9E96-C5E04E43BF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669CD8F-BDD7-42AA-9AF6-6FF3EB24AD38}"/>
              </a:ext>
            </a:extLst>
          </p:cNvPr>
          <p:cNvSpPr>
            <a:spLocks noGrp="1"/>
          </p:cNvSpPr>
          <p:nvPr>
            <p:ph idx="1"/>
          </p:nvPr>
        </p:nvSpPr>
        <p:spPr>
          <a:xfrm>
            <a:off x="6546797" y="1558131"/>
            <a:ext cx="5217458" cy="451008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EF5945F-1688-4B32-B656-6066645BE42A}"/>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43D3A492-0714-4886-B211-87CBBA09BAA6}"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799792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ihealue 4 kuva">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1074042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descr="Kuva, joka sisältää kohteen nuoli&#10;&#10;Kuvaus luotu automaattisesti">
            <a:extLst>
              <a:ext uri="{FF2B5EF4-FFF2-40B4-BE49-F238E27FC236}">
                <a16:creationId xmlns:a16="http://schemas.microsoft.com/office/drawing/2014/main" id="{8129CBB7-CA95-4DB5-BA28-C36DB59D89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CB9DBCB3-DE3E-4E88-A776-8A852B77D7ED}"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Kuvan paikkamerkki 2">
            <a:extLst>
              <a:ext uri="{FF2B5EF4-FFF2-40B4-BE49-F238E27FC236}">
                <a16:creationId xmlns:a16="http://schemas.microsoft.com/office/drawing/2014/main" id="{46CC77EB-CB58-41DF-BB8A-F8FD11EA616A}"/>
              </a:ext>
            </a:extLst>
          </p:cNvPr>
          <p:cNvSpPr>
            <a:spLocks noGrp="1"/>
          </p:cNvSpPr>
          <p:nvPr>
            <p:ph type="pic" idx="1"/>
          </p:nvPr>
        </p:nvSpPr>
        <p:spPr>
          <a:xfrm>
            <a:off x="6362380" y="1337023"/>
            <a:ext cx="5532504" cy="487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Otsikko 1">
            <a:extLst>
              <a:ext uri="{FF2B5EF4-FFF2-40B4-BE49-F238E27FC236}">
                <a16:creationId xmlns:a16="http://schemas.microsoft.com/office/drawing/2014/main" id="{D3138AF5-5CEC-4AE0-BE62-910C1F3B134D}"/>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14" name="Tekstin paikkamerkki 3">
            <a:extLst>
              <a:ext uri="{FF2B5EF4-FFF2-40B4-BE49-F238E27FC236}">
                <a16:creationId xmlns:a16="http://schemas.microsoft.com/office/drawing/2014/main" id="{775952BB-93C9-4F88-A388-BBDC5FBA8968}"/>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4252423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healue 4 teksti">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98361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2D9143B0-048A-4677-98A2-9C8E5C0077F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297115" y="475287"/>
            <a:ext cx="8086165" cy="1027452"/>
          </a:xfrm>
        </p:spPr>
        <p:txBody>
          <a:bodyPr vert="horz" anchor="b"/>
          <a:lstStyle>
            <a:lvl1pPr>
              <a:defRPr sz="3200"/>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99726563-8E94-456C-AB1A-BC730F03108B}"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4" name="Sisällön paikkamerkki 2">
            <a:extLst>
              <a:ext uri="{FF2B5EF4-FFF2-40B4-BE49-F238E27FC236}">
                <a16:creationId xmlns:a16="http://schemas.microsoft.com/office/drawing/2014/main" id="{A2B04B33-38DD-4CC1-8DCE-677863C2C097}"/>
              </a:ext>
            </a:extLst>
          </p:cNvPr>
          <p:cNvSpPr>
            <a:spLocks noGrp="1"/>
          </p:cNvSpPr>
          <p:nvPr>
            <p:ph idx="1"/>
          </p:nvPr>
        </p:nvSpPr>
        <p:spPr>
          <a:xfrm>
            <a:off x="1360073" y="1859536"/>
            <a:ext cx="9443677" cy="440292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800691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Aihealue 5 esittely">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1739558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Kuva 7">
            <a:extLst>
              <a:ext uri="{FF2B5EF4-FFF2-40B4-BE49-F238E27FC236}">
                <a16:creationId xmlns:a16="http://schemas.microsoft.com/office/drawing/2014/main" id="{4945E664-5DB1-4537-B836-CD53F16D6C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C669CD8F-BDD7-42AA-9AF6-6FF3EB24AD38}"/>
              </a:ext>
            </a:extLst>
          </p:cNvPr>
          <p:cNvSpPr>
            <a:spLocks noGrp="1"/>
          </p:cNvSpPr>
          <p:nvPr>
            <p:ph idx="1"/>
          </p:nvPr>
        </p:nvSpPr>
        <p:spPr>
          <a:xfrm>
            <a:off x="6546797" y="1558131"/>
            <a:ext cx="5217458" cy="451008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EF5945F-1688-4B32-B656-6066645BE42A}"/>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C3655EB4-BFD9-4BD5-B3DE-197159AF66A2}"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Tree>
    <p:extLst>
      <p:ext uri="{BB962C8B-B14F-4D97-AF65-F5344CB8AC3E}">
        <p14:creationId xmlns:p14="http://schemas.microsoft.com/office/powerpoint/2010/main" val="107779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ihealue 5 kuva">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312029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Kuva 8">
            <a:extLst>
              <a:ext uri="{FF2B5EF4-FFF2-40B4-BE49-F238E27FC236}">
                <a16:creationId xmlns:a16="http://schemas.microsoft.com/office/drawing/2014/main" id="{9FCF73B0-126B-453B-9EA7-F5AB6B42322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23F45808-44CB-4246-A8C2-12D8E3391149}"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0" name="Kuvan paikkamerkki 2">
            <a:extLst>
              <a:ext uri="{FF2B5EF4-FFF2-40B4-BE49-F238E27FC236}">
                <a16:creationId xmlns:a16="http://schemas.microsoft.com/office/drawing/2014/main" id="{46CC77EB-CB58-41DF-BB8A-F8FD11EA616A}"/>
              </a:ext>
            </a:extLst>
          </p:cNvPr>
          <p:cNvSpPr>
            <a:spLocks noGrp="1"/>
          </p:cNvSpPr>
          <p:nvPr>
            <p:ph type="pic" idx="1"/>
          </p:nvPr>
        </p:nvSpPr>
        <p:spPr>
          <a:xfrm>
            <a:off x="6362380" y="1337023"/>
            <a:ext cx="5532504" cy="487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3" name="Otsikko 1">
            <a:extLst>
              <a:ext uri="{FF2B5EF4-FFF2-40B4-BE49-F238E27FC236}">
                <a16:creationId xmlns:a16="http://schemas.microsoft.com/office/drawing/2014/main" id="{D3138AF5-5CEC-4AE0-BE62-910C1F3B134D}"/>
              </a:ext>
            </a:extLst>
          </p:cNvPr>
          <p:cNvSpPr>
            <a:spLocks noGrp="1"/>
          </p:cNvSpPr>
          <p:nvPr>
            <p:ph type="title"/>
          </p:nvPr>
        </p:nvSpPr>
        <p:spPr>
          <a:xfrm>
            <a:off x="839788" y="1585119"/>
            <a:ext cx="5217458" cy="1600200"/>
          </a:xfrm>
        </p:spPr>
        <p:txBody>
          <a:bodyPr vert="horz" anchor="b"/>
          <a:lstStyle>
            <a:lvl1pPr>
              <a:defRPr sz="3200"/>
            </a:lvl1pPr>
          </a:lstStyle>
          <a:p>
            <a:r>
              <a:rPr lang="fi-FI"/>
              <a:t>Muokkaa ots. perustyyl. napsautt.</a:t>
            </a:r>
            <a:endParaRPr lang="fi-FI" dirty="0"/>
          </a:p>
        </p:txBody>
      </p:sp>
      <p:sp>
        <p:nvSpPr>
          <p:cNvPr id="14" name="Tekstin paikkamerkki 3">
            <a:extLst>
              <a:ext uri="{FF2B5EF4-FFF2-40B4-BE49-F238E27FC236}">
                <a16:creationId xmlns:a16="http://schemas.microsoft.com/office/drawing/2014/main" id="{775952BB-93C9-4F88-A388-BBDC5FBA8968}"/>
              </a:ext>
            </a:extLst>
          </p:cNvPr>
          <p:cNvSpPr>
            <a:spLocks noGrp="1"/>
          </p:cNvSpPr>
          <p:nvPr>
            <p:ph type="body" sz="half" idx="2"/>
          </p:nvPr>
        </p:nvSpPr>
        <p:spPr>
          <a:xfrm>
            <a:off x="839788" y="3429000"/>
            <a:ext cx="5256212" cy="243998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518989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ihealue 5 teksti">
    <p:spTree>
      <p:nvGrpSpPr>
        <p:cNvPr id="1" name=""/>
        <p:cNvGrpSpPr/>
        <p:nvPr/>
      </p:nvGrpSpPr>
      <p:grpSpPr>
        <a:xfrm>
          <a:off x="0" y="0"/>
          <a:ext cx="0" cy="0"/>
          <a:chOff x="0" y="0"/>
          <a:chExt cx="0" cy="0"/>
        </a:xfrm>
      </p:grpSpPr>
      <p:graphicFrame>
        <p:nvGraphicFramePr>
          <p:cNvPr id="11" name="Objekti 10" hidden="1">
            <a:extLst>
              <a:ext uri="{FF2B5EF4-FFF2-40B4-BE49-F238E27FC236}">
                <a16:creationId xmlns:a16="http://schemas.microsoft.com/office/drawing/2014/main" id="{52DEC108-47D7-4F92-843B-F57323B43D53}"/>
              </a:ext>
            </a:extLst>
          </p:cNvPr>
          <p:cNvGraphicFramePr>
            <a:graphicFrameLocks noChangeAspect="1"/>
          </p:cNvGraphicFramePr>
          <p:nvPr userDrawn="1">
            <p:custDataLst>
              <p:tags r:id="rId1"/>
            </p:custDataLst>
            <p:extLst>
              <p:ext uri="{D42A27DB-BD31-4B8C-83A1-F6EECF244321}">
                <p14:modId xmlns:p14="http://schemas.microsoft.com/office/powerpoint/2010/main" val="1160163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1" name="Objekti 10" hidden="1">
                        <a:extLst>
                          <a:ext uri="{FF2B5EF4-FFF2-40B4-BE49-F238E27FC236}">
                            <a16:creationId xmlns:a16="http://schemas.microsoft.com/office/drawing/2014/main" id="{52DEC108-47D7-4F92-843B-F57323B43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Kuva 3">
            <a:extLst>
              <a:ext uri="{FF2B5EF4-FFF2-40B4-BE49-F238E27FC236}">
                <a16:creationId xmlns:a16="http://schemas.microsoft.com/office/drawing/2014/main" id="{1B3519DA-7254-4EAF-94F9-707A1108726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659C3CD-61DB-4CA2-88A4-0456693A3CCA}"/>
              </a:ext>
            </a:extLst>
          </p:cNvPr>
          <p:cNvSpPr>
            <a:spLocks noGrp="1"/>
          </p:cNvSpPr>
          <p:nvPr>
            <p:ph type="title"/>
          </p:nvPr>
        </p:nvSpPr>
        <p:spPr>
          <a:xfrm>
            <a:off x="297115" y="475287"/>
            <a:ext cx="8086165" cy="1027452"/>
          </a:xfrm>
        </p:spPr>
        <p:txBody>
          <a:bodyPr vert="horz" anchor="b"/>
          <a:lstStyle>
            <a:lvl1pPr>
              <a:defRPr sz="3200"/>
            </a:lvl1pPr>
          </a:lstStyle>
          <a:p>
            <a:r>
              <a:rPr lang="fi-FI"/>
              <a:t>Muokkaa ots. perustyyl. napsautt.</a:t>
            </a:r>
            <a:endParaRPr lang="fi-FI" dirty="0"/>
          </a:p>
        </p:txBody>
      </p:sp>
      <p:sp>
        <p:nvSpPr>
          <p:cNvPr id="5" name="Päivämäärän paikkamerkki 4">
            <a:extLst>
              <a:ext uri="{FF2B5EF4-FFF2-40B4-BE49-F238E27FC236}">
                <a16:creationId xmlns:a16="http://schemas.microsoft.com/office/drawing/2014/main" id="{BF08346C-3027-4659-98F2-DA37AC62F687}"/>
              </a:ext>
            </a:extLst>
          </p:cNvPr>
          <p:cNvSpPr>
            <a:spLocks noGrp="1"/>
          </p:cNvSpPr>
          <p:nvPr>
            <p:ph type="dt" sz="half" idx="10"/>
          </p:nvPr>
        </p:nvSpPr>
        <p:spPr/>
        <p:txBody>
          <a:bodyPr/>
          <a:lstStyle/>
          <a:p>
            <a:fld id="{B12B7124-2A20-4688-9892-F5411985B26C}" type="datetime1">
              <a:rPr lang="fi-FI" smtClean="0"/>
              <a:t>27.5.2024</a:t>
            </a:fld>
            <a:endParaRPr lang="fi-FI"/>
          </a:p>
        </p:txBody>
      </p:sp>
      <p:sp>
        <p:nvSpPr>
          <p:cNvPr id="7" name="Dian numeron paikkamerkki 6">
            <a:extLst>
              <a:ext uri="{FF2B5EF4-FFF2-40B4-BE49-F238E27FC236}">
                <a16:creationId xmlns:a16="http://schemas.microsoft.com/office/drawing/2014/main" id="{CFECC52D-33B2-410B-88A2-063646F486F5}"/>
              </a:ext>
            </a:extLst>
          </p:cNvPr>
          <p:cNvSpPr>
            <a:spLocks noGrp="1"/>
          </p:cNvSpPr>
          <p:nvPr>
            <p:ph type="sldNum" sz="quarter" idx="12"/>
          </p:nvPr>
        </p:nvSpPr>
        <p:spPr/>
        <p:txBody>
          <a:bodyPr/>
          <a:lstStyle/>
          <a:p>
            <a:fld id="{F6B37718-6688-4F18-A3A4-5BFEA6AE51A8}" type="slidenum">
              <a:rPr lang="fi-FI" smtClean="0"/>
              <a:t>‹#›</a:t>
            </a:fld>
            <a:endParaRPr lang="fi-FI"/>
          </a:p>
        </p:txBody>
      </p:sp>
      <p:sp>
        <p:nvSpPr>
          <p:cNvPr id="14" name="Sisällön paikkamerkki 2">
            <a:extLst>
              <a:ext uri="{FF2B5EF4-FFF2-40B4-BE49-F238E27FC236}">
                <a16:creationId xmlns:a16="http://schemas.microsoft.com/office/drawing/2014/main" id="{A2B04B33-38DD-4CC1-8DCE-677863C2C097}"/>
              </a:ext>
            </a:extLst>
          </p:cNvPr>
          <p:cNvSpPr>
            <a:spLocks noGrp="1"/>
          </p:cNvSpPr>
          <p:nvPr>
            <p:ph idx="1"/>
          </p:nvPr>
        </p:nvSpPr>
        <p:spPr>
          <a:xfrm>
            <a:off x="1360073" y="1859536"/>
            <a:ext cx="9443677" cy="4402928"/>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068866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osto/sitaatti 1">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4188298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AC71C887-6855-4E89-A710-FEA8506D6D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AF4B4D6-5833-4596-A636-85E115B8A862}"/>
              </a:ext>
            </a:extLst>
          </p:cNvPr>
          <p:cNvSpPr>
            <a:spLocks noGrp="1"/>
          </p:cNvSpPr>
          <p:nvPr>
            <p:ph type="title" hasCustomPrompt="1"/>
          </p:nvPr>
        </p:nvSpPr>
        <p:spPr>
          <a:xfrm>
            <a:off x="1283677" y="1702054"/>
            <a:ext cx="9653954" cy="2216803"/>
          </a:xfrm>
        </p:spPr>
        <p:txBody>
          <a:bodyPr vert="horz" anchor="b">
            <a:normAutofit/>
          </a:bodyPr>
          <a:lstStyle>
            <a:lvl1pPr algn="ctr">
              <a:defRPr sz="4000" b="0"/>
            </a:lvl1pPr>
          </a:lstStyle>
          <a:p>
            <a:r>
              <a:rPr lang="fi-FI" dirty="0"/>
              <a:t>”Nosto tai sitaatti sopii tähän paikkaan hyvin”</a:t>
            </a:r>
          </a:p>
        </p:txBody>
      </p:sp>
      <p:sp>
        <p:nvSpPr>
          <p:cNvPr id="3" name="Tekstin paikkamerkki 2">
            <a:extLst>
              <a:ext uri="{FF2B5EF4-FFF2-40B4-BE49-F238E27FC236}">
                <a16:creationId xmlns:a16="http://schemas.microsoft.com/office/drawing/2014/main" id="{854D1DEC-35F5-4F72-BC80-C2810954C0FB}"/>
              </a:ext>
            </a:extLst>
          </p:cNvPr>
          <p:cNvSpPr>
            <a:spLocks noGrp="1"/>
          </p:cNvSpPr>
          <p:nvPr>
            <p:ph type="body" idx="1" hasCustomPrompt="1"/>
          </p:nvPr>
        </p:nvSpPr>
        <p:spPr>
          <a:xfrm>
            <a:off x="2362547" y="4245469"/>
            <a:ext cx="7466906" cy="98355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Sitaatin lähde</a:t>
            </a:r>
          </a:p>
        </p:txBody>
      </p:sp>
    </p:spTree>
    <p:extLst>
      <p:ext uri="{BB962C8B-B14F-4D97-AF65-F5344CB8AC3E}">
        <p14:creationId xmlns:p14="http://schemas.microsoft.com/office/powerpoint/2010/main" val="1728379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sto/sitaatti 2">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2877818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C1413E65-1FC2-4106-AEF1-A00456FD8D3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kstin paikkamerkki 2">
            <a:extLst>
              <a:ext uri="{FF2B5EF4-FFF2-40B4-BE49-F238E27FC236}">
                <a16:creationId xmlns:a16="http://schemas.microsoft.com/office/drawing/2014/main" id="{E6E2ED78-3D5B-473F-BCF0-111548C534FC}"/>
              </a:ext>
            </a:extLst>
          </p:cNvPr>
          <p:cNvSpPr>
            <a:spLocks noGrp="1"/>
          </p:cNvSpPr>
          <p:nvPr>
            <p:ph type="body" idx="1" hasCustomPrompt="1"/>
          </p:nvPr>
        </p:nvSpPr>
        <p:spPr>
          <a:xfrm>
            <a:off x="2362547" y="4245469"/>
            <a:ext cx="7466906"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Sitaatin lähde</a:t>
            </a:r>
          </a:p>
        </p:txBody>
      </p:sp>
      <p:sp>
        <p:nvSpPr>
          <p:cNvPr id="12" name="Otsikko 1">
            <a:extLst>
              <a:ext uri="{FF2B5EF4-FFF2-40B4-BE49-F238E27FC236}">
                <a16:creationId xmlns:a16="http://schemas.microsoft.com/office/drawing/2014/main" id="{06D2A48F-A03B-4638-8B46-A1FCCA31D140}"/>
              </a:ext>
            </a:extLst>
          </p:cNvPr>
          <p:cNvSpPr>
            <a:spLocks noGrp="1"/>
          </p:cNvSpPr>
          <p:nvPr>
            <p:ph type="title" hasCustomPrompt="1"/>
          </p:nvPr>
        </p:nvSpPr>
        <p:spPr>
          <a:xfrm>
            <a:off x="1283677" y="1702054"/>
            <a:ext cx="9653954" cy="2216803"/>
          </a:xfrm>
        </p:spPr>
        <p:txBody>
          <a:bodyPr vert="horz" anchor="b">
            <a:normAutofit/>
          </a:bodyPr>
          <a:lstStyle>
            <a:lvl1pPr algn="ctr">
              <a:defRPr sz="4000" b="0"/>
            </a:lvl1pPr>
          </a:lstStyle>
          <a:p>
            <a:r>
              <a:rPr lang="fi-FI" dirty="0"/>
              <a:t>”Nosto tai sitaatti sopii tähän paikkaan hyvin”</a:t>
            </a:r>
          </a:p>
        </p:txBody>
      </p:sp>
    </p:spTree>
    <p:extLst>
      <p:ext uri="{BB962C8B-B14F-4D97-AF65-F5344CB8AC3E}">
        <p14:creationId xmlns:p14="http://schemas.microsoft.com/office/powerpoint/2010/main" val="30447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_4">
    <p:spTree>
      <p:nvGrpSpPr>
        <p:cNvPr id="1" name=""/>
        <p:cNvGrpSpPr/>
        <p:nvPr/>
      </p:nvGrpSpPr>
      <p:grpSpPr>
        <a:xfrm>
          <a:off x="0" y="0"/>
          <a:ext cx="0" cy="0"/>
          <a:chOff x="0" y="0"/>
          <a:chExt cx="0" cy="0"/>
        </a:xfrm>
      </p:grpSpPr>
      <p:pic>
        <p:nvPicPr>
          <p:cNvPr id="4" name="Kuva 3" descr="Kuva, joka sisältää kohteen sateenkaari, piha-, taivas, puu&#10;&#10;Kuvaus luotu automaattisesti">
            <a:extLst>
              <a:ext uri="{FF2B5EF4-FFF2-40B4-BE49-F238E27FC236}">
                <a16:creationId xmlns:a16="http://schemas.microsoft.com/office/drawing/2014/main" id="{8D88EADF-0013-6E43-1E90-2B9207A2FC85}"/>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10770" y="0"/>
            <a:ext cx="1221354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1AB034B-6E7E-4993-86B1-F0CF3D6AA6CC}"/>
              </a:ext>
            </a:extLst>
          </p:cNvPr>
          <p:cNvSpPr>
            <a:spLocks noGrp="1"/>
          </p:cNvSpPr>
          <p:nvPr>
            <p:ph type="ctrTitle" hasCustomPrompt="1"/>
          </p:nvPr>
        </p:nvSpPr>
        <p:spPr>
          <a:xfrm>
            <a:off x="563495" y="1629199"/>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563495" y="3934408"/>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5" name="Kuva 4" descr="Kuva, joka sisältää kohteen symboli, Grafiikka, kuvakaappaus, ympyrä&#10;&#10;Kuvaus luotu automaattisesti">
            <a:extLst>
              <a:ext uri="{FF2B5EF4-FFF2-40B4-BE49-F238E27FC236}">
                <a16:creationId xmlns:a16="http://schemas.microsoft.com/office/drawing/2014/main" id="{D5FDA1ED-0A16-8562-6EE3-4EECC9CD4A2F}"/>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670412" y="5211920"/>
            <a:ext cx="1012584" cy="1280529"/>
          </a:xfrm>
          <a:prstGeom prst="rect">
            <a:avLst/>
          </a:prstGeom>
        </p:spPr>
      </p:pic>
    </p:spTree>
    <p:extLst>
      <p:ext uri="{BB962C8B-B14F-4D97-AF65-F5344CB8AC3E}">
        <p14:creationId xmlns:p14="http://schemas.microsoft.com/office/powerpoint/2010/main" val="311307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sto/sitaatti 3">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4153767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716E8CF5-015C-4FD3-8BB0-502BF8975E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kstin paikkamerkki 2">
            <a:extLst>
              <a:ext uri="{FF2B5EF4-FFF2-40B4-BE49-F238E27FC236}">
                <a16:creationId xmlns:a16="http://schemas.microsoft.com/office/drawing/2014/main" id="{4A029B14-B9A6-465C-AEAD-B0E93AB26C57}"/>
              </a:ext>
            </a:extLst>
          </p:cNvPr>
          <p:cNvSpPr>
            <a:spLocks noGrp="1"/>
          </p:cNvSpPr>
          <p:nvPr>
            <p:ph type="body" idx="1" hasCustomPrompt="1"/>
          </p:nvPr>
        </p:nvSpPr>
        <p:spPr>
          <a:xfrm>
            <a:off x="2362547" y="4245469"/>
            <a:ext cx="7466906"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Sitaatin lähde</a:t>
            </a:r>
          </a:p>
        </p:txBody>
      </p:sp>
      <p:sp>
        <p:nvSpPr>
          <p:cNvPr id="12" name="Otsikko 1">
            <a:extLst>
              <a:ext uri="{FF2B5EF4-FFF2-40B4-BE49-F238E27FC236}">
                <a16:creationId xmlns:a16="http://schemas.microsoft.com/office/drawing/2014/main" id="{6CF60A3C-77A3-4EFA-AFCA-36D7D38505CB}"/>
              </a:ext>
            </a:extLst>
          </p:cNvPr>
          <p:cNvSpPr>
            <a:spLocks noGrp="1"/>
          </p:cNvSpPr>
          <p:nvPr>
            <p:ph type="title" hasCustomPrompt="1"/>
          </p:nvPr>
        </p:nvSpPr>
        <p:spPr>
          <a:xfrm>
            <a:off x="1283677" y="1702054"/>
            <a:ext cx="9653954" cy="2216803"/>
          </a:xfrm>
        </p:spPr>
        <p:txBody>
          <a:bodyPr vert="horz" anchor="b">
            <a:normAutofit/>
          </a:bodyPr>
          <a:lstStyle>
            <a:lvl1pPr algn="ctr">
              <a:defRPr sz="4000" b="0"/>
            </a:lvl1pPr>
          </a:lstStyle>
          <a:p>
            <a:r>
              <a:rPr lang="fi-FI" dirty="0"/>
              <a:t>”Nosto tai sitaatti sopii tähän paikkaan hyvin”</a:t>
            </a:r>
          </a:p>
        </p:txBody>
      </p:sp>
    </p:spTree>
    <p:extLst>
      <p:ext uri="{BB962C8B-B14F-4D97-AF65-F5344CB8AC3E}">
        <p14:creationId xmlns:p14="http://schemas.microsoft.com/office/powerpoint/2010/main" val="4240174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sto/sitaatti 4">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2336202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Kuva 5">
            <a:extLst>
              <a:ext uri="{FF2B5EF4-FFF2-40B4-BE49-F238E27FC236}">
                <a16:creationId xmlns:a16="http://schemas.microsoft.com/office/drawing/2014/main" id="{1AE60BC4-2E88-4DC5-BEA2-177F4586E0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kstin paikkamerkki 2">
            <a:extLst>
              <a:ext uri="{FF2B5EF4-FFF2-40B4-BE49-F238E27FC236}">
                <a16:creationId xmlns:a16="http://schemas.microsoft.com/office/drawing/2014/main" id="{973D34D3-FF24-4809-8B1B-CCA9358AD978}"/>
              </a:ext>
            </a:extLst>
          </p:cNvPr>
          <p:cNvSpPr>
            <a:spLocks noGrp="1"/>
          </p:cNvSpPr>
          <p:nvPr>
            <p:ph type="body" idx="1" hasCustomPrompt="1"/>
          </p:nvPr>
        </p:nvSpPr>
        <p:spPr>
          <a:xfrm>
            <a:off x="2362547" y="4245469"/>
            <a:ext cx="7466906" cy="983556"/>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Sitaatin lähde</a:t>
            </a:r>
          </a:p>
        </p:txBody>
      </p:sp>
      <p:sp>
        <p:nvSpPr>
          <p:cNvPr id="12" name="Otsikko 1">
            <a:extLst>
              <a:ext uri="{FF2B5EF4-FFF2-40B4-BE49-F238E27FC236}">
                <a16:creationId xmlns:a16="http://schemas.microsoft.com/office/drawing/2014/main" id="{C729F224-95F0-4AA3-BC77-5EB1336B01E1}"/>
              </a:ext>
            </a:extLst>
          </p:cNvPr>
          <p:cNvSpPr>
            <a:spLocks noGrp="1"/>
          </p:cNvSpPr>
          <p:nvPr>
            <p:ph type="title" hasCustomPrompt="1"/>
          </p:nvPr>
        </p:nvSpPr>
        <p:spPr>
          <a:xfrm>
            <a:off x="1283677" y="1702054"/>
            <a:ext cx="9653954" cy="2216803"/>
          </a:xfrm>
        </p:spPr>
        <p:txBody>
          <a:bodyPr vert="horz" anchor="b">
            <a:normAutofit/>
          </a:bodyPr>
          <a:lstStyle>
            <a:lvl1pPr algn="ctr">
              <a:defRPr sz="4000" b="0"/>
            </a:lvl1pPr>
          </a:lstStyle>
          <a:p>
            <a:r>
              <a:rPr lang="fi-FI" dirty="0"/>
              <a:t>”Nosto tai sitaatti sopii tähän paikkaan hyvin”</a:t>
            </a:r>
          </a:p>
        </p:txBody>
      </p:sp>
    </p:spTree>
    <p:extLst>
      <p:ext uri="{BB962C8B-B14F-4D97-AF65-F5344CB8AC3E}">
        <p14:creationId xmlns:p14="http://schemas.microsoft.com/office/powerpoint/2010/main" val="158576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sto/sitaatti 5">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1787324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07BD73EF-DFB1-4164-B80E-F01AD87721B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kstin paikkamerkki 2">
            <a:extLst>
              <a:ext uri="{FF2B5EF4-FFF2-40B4-BE49-F238E27FC236}">
                <a16:creationId xmlns:a16="http://schemas.microsoft.com/office/drawing/2014/main" id="{FF7D5B88-F627-46DD-8F5F-B0121EC06542}"/>
              </a:ext>
            </a:extLst>
          </p:cNvPr>
          <p:cNvSpPr>
            <a:spLocks noGrp="1"/>
          </p:cNvSpPr>
          <p:nvPr>
            <p:ph type="body" idx="1" hasCustomPrompt="1"/>
          </p:nvPr>
        </p:nvSpPr>
        <p:spPr>
          <a:xfrm>
            <a:off x="2362547" y="4245469"/>
            <a:ext cx="7466906" cy="98355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Sitaatin lähde</a:t>
            </a:r>
          </a:p>
        </p:txBody>
      </p:sp>
      <p:sp>
        <p:nvSpPr>
          <p:cNvPr id="12" name="Otsikko 1">
            <a:extLst>
              <a:ext uri="{FF2B5EF4-FFF2-40B4-BE49-F238E27FC236}">
                <a16:creationId xmlns:a16="http://schemas.microsoft.com/office/drawing/2014/main" id="{0B051EC7-E656-4E75-891D-E9117789F8BE}"/>
              </a:ext>
            </a:extLst>
          </p:cNvPr>
          <p:cNvSpPr>
            <a:spLocks noGrp="1"/>
          </p:cNvSpPr>
          <p:nvPr>
            <p:ph type="title" hasCustomPrompt="1"/>
          </p:nvPr>
        </p:nvSpPr>
        <p:spPr>
          <a:xfrm>
            <a:off x="1283677" y="1702054"/>
            <a:ext cx="9653954" cy="2216803"/>
          </a:xfrm>
        </p:spPr>
        <p:txBody>
          <a:bodyPr vert="horz" anchor="b">
            <a:normAutofit/>
          </a:bodyPr>
          <a:lstStyle>
            <a:lvl1pPr algn="ctr">
              <a:defRPr sz="4000" b="0"/>
            </a:lvl1pPr>
          </a:lstStyle>
          <a:p>
            <a:r>
              <a:rPr lang="fi-FI" dirty="0"/>
              <a:t>”Nosto tai sitaatti sopii tähän paikkaan hyvin”</a:t>
            </a:r>
          </a:p>
        </p:txBody>
      </p:sp>
    </p:spTree>
    <p:extLst>
      <p:ext uri="{BB962C8B-B14F-4D97-AF65-F5344CB8AC3E}">
        <p14:creationId xmlns:p14="http://schemas.microsoft.com/office/powerpoint/2010/main" val="3137569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tsikko ja teksti">
    <p:spTree>
      <p:nvGrpSpPr>
        <p:cNvPr id="1" name=""/>
        <p:cNvGrpSpPr/>
        <p:nvPr/>
      </p:nvGrpSpPr>
      <p:grpSpPr>
        <a:xfrm>
          <a:off x="0" y="0"/>
          <a:ext cx="0" cy="0"/>
          <a:chOff x="0" y="0"/>
          <a:chExt cx="0" cy="0"/>
        </a:xfrm>
      </p:grpSpPr>
      <p:graphicFrame>
        <p:nvGraphicFramePr>
          <p:cNvPr id="9" name="Objekti 8" hidden="1">
            <a:extLst>
              <a:ext uri="{FF2B5EF4-FFF2-40B4-BE49-F238E27FC236}">
                <a16:creationId xmlns:a16="http://schemas.microsoft.com/office/drawing/2014/main" id="{A2EB52E3-091E-48B2-95E9-F5946A3DA1A6}"/>
              </a:ext>
            </a:extLst>
          </p:cNvPr>
          <p:cNvGraphicFramePr>
            <a:graphicFrameLocks noChangeAspect="1"/>
          </p:cNvGraphicFramePr>
          <p:nvPr userDrawn="1">
            <p:custDataLst>
              <p:tags r:id="rId1"/>
            </p:custDataLst>
            <p:extLst>
              <p:ext uri="{D42A27DB-BD31-4B8C-83A1-F6EECF244321}">
                <p14:modId xmlns:p14="http://schemas.microsoft.com/office/powerpoint/2010/main" val="26541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9" name="Objekti 8" hidden="1">
                        <a:extLst>
                          <a:ext uri="{FF2B5EF4-FFF2-40B4-BE49-F238E27FC236}">
                            <a16:creationId xmlns:a16="http://schemas.microsoft.com/office/drawing/2014/main" id="{A2EB52E3-091E-48B2-95E9-F5946A3DA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B29314DA-98A5-4262-A9C8-D5D86896BA74}"/>
              </a:ext>
            </a:extLst>
          </p:cNvPr>
          <p:cNvSpPr>
            <a:spLocks noGrp="1"/>
          </p:cNvSpPr>
          <p:nvPr>
            <p:ph type="title"/>
          </p:nvPr>
        </p:nvSpPr>
        <p:spPr>
          <a:xfrm>
            <a:off x="2612571" y="681037"/>
            <a:ext cx="8741230" cy="1009651"/>
          </a:xfrm>
        </p:spPr>
        <p:txBody>
          <a:bodyPr vert="horz"/>
          <a:lstStyle>
            <a:lvl1pPr>
              <a:defRPr>
                <a:solidFill>
                  <a:schemeClr val="tx1">
                    <a:lumMod val="75000"/>
                    <a:lumOff val="25000"/>
                  </a:schemeClr>
                </a:solidFill>
              </a:defRPr>
            </a:lvl1pPr>
          </a:lstStyle>
          <a:p>
            <a:r>
              <a:rPr lang="fi-FI"/>
              <a:t>Muokkaa ots. perustyyl. napsautt.</a:t>
            </a:r>
            <a:endParaRPr lang="fi-FI" dirty="0"/>
          </a:p>
        </p:txBody>
      </p:sp>
      <p:sp>
        <p:nvSpPr>
          <p:cNvPr id="4" name="Sisällön paikkamerkki 3">
            <a:extLst>
              <a:ext uri="{FF2B5EF4-FFF2-40B4-BE49-F238E27FC236}">
                <a16:creationId xmlns:a16="http://schemas.microsoft.com/office/drawing/2014/main" id="{CC217645-96B5-47AF-95C0-032F69900F9E}"/>
              </a:ext>
            </a:extLst>
          </p:cNvPr>
          <p:cNvSpPr>
            <a:spLocks noGrp="1"/>
          </p:cNvSpPr>
          <p:nvPr>
            <p:ph sz="half" idx="2"/>
          </p:nvPr>
        </p:nvSpPr>
        <p:spPr>
          <a:xfrm>
            <a:off x="2612570" y="1825625"/>
            <a:ext cx="874123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7154BA3-917A-4F4B-ADE2-393E19B8A94E}"/>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7" name="Dian numeron paikkamerkki 6">
            <a:extLst>
              <a:ext uri="{FF2B5EF4-FFF2-40B4-BE49-F238E27FC236}">
                <a16:creationId xmlns:a16="http://schemas.microsoft.com/office/drawing/2014/main" id="{85849B10-4B22-4250-AD0E-D9C33404C273}"/>
              </a:ext>
            </a:extLst>
          </p:cNvPr>
          <p:cNvSpPr>
            <a:spLocks noGrp="1"/>
          </p:cNvSpPr>
          <p:nvPr>
            <p:ph type="sldNum" sz="quarter" idx="12"/>
          </p:nvPr>
        </p:nvSpPr>
        <p:spPr/>
        <p:txBody>
          <a:bodyPr/>
          <a:lstStyle/>
          <a:p>
            <a:fld id="{F6B37718-6688-4F18-A3A4-5BFEA6AE51A8}" type="slidenum">
              <a:rPr lang="fi-FI" smtClean="0"/>
              <a:t>‹#›</a:t>
            </a:fld>
            <a:endParaRPr lang="fi-FI"/>
          </a:p>
        </p:txBody>
      </p:sp>
      <p:pic>
        <p:nvPicPr>
          <p:cNvPr id="6" name="Kuva 5">
            <a:extLst>
              <a:ext uri="{FF2B5EF4-FFF2-40B4-BE49-F238E27FC236}">
                <a16:creationId xmlns:a16="http://schemas.microsoft.com/office/drawing/2014/main" id="{A64BDFE0-23FD-4FB9-868E-275C440A97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061" y="2349000"/>
            <a:ext cx="2489314" cy="2160000"/>
          </a:xfrm>
          <a:prstGeom prst="rect">
            <a:avLst/>
          </a:prstGeom>
        </p:spPr>
      </p:pic>
    </p:spTree>
    <p:extLst>
      <p:ext uri="{BB962C8B-B14F-4D97-AF65-F5344CB8AC3E}">
        <p14:creationId xmlns:p14="http://schemas.microsoft.com/office/powerpoint/2010/main" val="243195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ppudia 1">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286654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Kuva 2" descr="Kuva, joka sisältää kohteen teksti&#10;&#10;Kuvaus luotu automaattisesti">
            <a:extLst>
              <a:ext uri="{FF2B5EF4-FFF2-40B4-BE49-F238E27FC236}">
                <a16:creationId xmlns:a16="http://schemas.microsoft.com/office/drawing/2014/main" id="{F259D9A4-6AF6-4C23-A391-60D757A78F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1922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ppudia 2">
    <p:spTree>
      <p:nvGrpSpPr>
        <p:cNvPr id="1" name=""/>
        <p:cNvGrpSpPr/>
        <p:nvPr/>
      </p:nvGrpSpPr>
      <p:grpSpPr>
        <a:xfrm>
          <a:off x="0" y="0"/>
          <a:ext cx="0" cy="0"/>
          <a:chOff x="0" y="0"/>
          <a:chExt cx="0" cy="0"/>
        </a:xfrm>
      </p:grpSpPr>
      <p:graphicFrame>
        <p:nvGraphicFramePr>
          <p:cNvPr id="10" name="Objekti 9" hidden="1">
            <a:extLst>
              <a:ext uri="{FF2B5EF4-FFF2-40B4-BE49-F238E27FC236}">
                <a16:creationId xmlns:a16="http://schemas.microsoft.com/office/drawing/2014/main" id="{0CF9C1FA-6A06-4007-AABB-7976BA533D7D}"/>
              </a:ext>
            </a:extLst>
          </p:cNvPr>
          <p:cNvGraphicFramePr>
            <a:graphicFrameLocks noChangeAspect="1"/>
          </p:cNvGraphicFramePr>
          <p:nvPr userDrawn="1">
            <p:custDataLst>
              <p:tags r:id="rId1"/>
            </p:custDataLst>
            <p:extLst>
              <p:ext uri="{D42A27DB-BD31-4B8C-83A1-F6EECF244321}">
                <p14:modId xmlns:p14="http://schemas.microsoft.com/office/powerpoint/2010/main" val="3435269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kti 9" hidden="1">
                        <a:extLst>
                          <a:ext uri="{FF2B5EF4-FFF2-40B4-BE49-F238E27FC236}">
                            <a16:creationId xmlns:a16="http://schemas.microsoft.com/office/drawing/2014/main" id="{0CF9C1FA-6A06-4007-AABB-7976BA533D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Kuva 4">
            <a:extLst>
              <a:ext uri="{FF2B5EF4-FFF2-40B4-BE49-F238E27FC236}">
                <a16:creationId xmlns:a16="http://schemas.microsoft.com/office/drawing/2014/main" id="{2D5528BD-CFA5-4BDD-A809-8999A6D97C1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786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_5">
    <p:spTree>
      <p:nvGrpSpPr>
        <p:cNvPr id="1" name=""/>
        <p:cNvGrpSpPr/>
        <p:nvPr/>
      </p:nvGrpSpPr>
      <p:grpSpPr>
        <a:xfrm>
          <a:off x="0" y="0"/>
          <a:ext cx="0" cy="0"/>
          <a:chOff x="0" y="0"/>
          <a:chExt cx="0" cy="0"/>
        </a:xfrm>
      </p:grpSpPr>
      <p:pic>
        <p:nvPicPr>
          <p:cNvPr id="4" name="Kuva 3" descr="Kuva, joka sisältää kohteen vaate, Ihmisen kasvot, henkilö, mikrofoni&#10;&#10;Kuvaus luotu automaattisesti">
            <a:extLst>
              <a:ext uri="{FF2B5EF4-FFF2-40B4-BE49-F238E27FC236}">
                <a16:creationId xmlns:a16="http://schemas.microsoft.com/office/drawing/2014/main" id="{21AF3B9C-B46B-6F1A-ABDA-042DE5B5B296}"/>
              </a:ext>
            </a:extLst>
          </p:cNvPr>
          <p:cNvPicPr>
            <a:picLocks noGrp="1" noRot="1" noMove="1" noResize="1" noEditPoints="1" noAdjustHandles="1" noChangeArrowheads="1" noChangeShapeType="1" noCrop="1"/>
          </p:cNvPicPr>
          <p:nvPr userDrawn="1"/>
        </p:nvPicPr>
        <p:blipFill rotWithShape="1">
          <a:blip r:embed="rId3" cstate="screen">
            <a:extLst>
              <a:ext uri="{28A0092B-C50C-407E-A947-70E740481C1C}">
                <a14:useLocalDpi xmlns:a14="http://schemas.microsoft.com/office/drawing/2010/main"/>
              </a:ext>
            </a:extLst>
          </a:blip>
          <a:srcRect/>
          <a:stretch/>
        </p:blipFill>
        <p:spPr>
          <a:xfrm>
            <a:off x="24000" y="0"/>
            <a:ext cx="12168000" cy="6876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1AB034B-6E7E-4993-86B1-F0CF3D6AA6CC}"/>
              </a:ext>
            </a:extLst>
          </p:cNvPr>
          <p:cNvSpPr>
            <a:spLocks noGrp="1"/>
          </p:cNvSpPr>
          <p:nvPr>
            <p:ph type="ctrTitle" hasCustomPrompt="1"/>
          </p:nvPr>
        </p:nvSpPr>
        <p:spPr>
          <a:xfrm>
            <a:off x="563495" y="1917888"/>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563495" y="4223097"/>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5" name="Kuva 4" descr="Kuva, joka sisältää kohteen symboli, teksti, logo, Fontti&#10;&#10;Kuvaus luotu automaattisesti">
            <a:extLst>
              <a:ext uri="{FF2B5EF4-FFF2-40B4-BE49-F238E27FC236}">
                <a16:creationId xmlns:a16="http://schemas.microsoft.com/office/drawing/2014/main" id="{4AEA68A7-9D5A-BA12-14AF-453D360175B6}"/>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9550249" y="320415"/>
            <a:ext cx="2641751" cy="1867714"/>
          </a:xfrm>
          <a:prstGeom prst="rect">
            <a:avLst/>
          </a:prstGeom>
        </p:spPr>
      </p:pic>
    </p:spTree>
    <p:extLst>
      <p:ext uri="{BB962C8B-B14F-4D97-AF65-F5344CB8AC3E}">
        <p14:creationId xmlns:p14="http://schemas.microsoft.com/office/powerpoint/2010/main" val="347809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_6">
    <p:spTree>
      <p:nvGrpSpPr>
        <p:cNvPr id="1" name=""/>
        <p:cNvGrpSpPr/>
        <p:nvPr/>
      </p:nvGrpSpPr>
      <p:grpSpPr>
        <a:xfrm>
          <a:off x="0" y="0"/>
          <a:ext cx="0" cy="0"/>
          <a:chOff x="0" y="0"/>
          <a:chExt cx="0" cy="0"/>
        </a:xfrm>
      </p:grpSpPr>
      <p:pic>
        <p:nvPicPr>
          <p:cNvPr id="4" name="Kuva 3" descr="Kuva, joka sisältää kohteen piha-, henkilö, puu, Ihmisen kasvot&#10;&#10;Kuvaus luotu automaattisesti">
            <a:extLst>
              <a:ext uri="{FF2B5EF4-FFF2-40B4-BE49-F238E27FC236}">
                <a16:creationId xmlns:a16="http://schemas.microsoft.com/office/drawing/2014/main" id="{ECA9CF9F-3BEC-BC2E-B000-00C690BFFC8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1AB034B-6E7E-4993-86B1-F0CF3D6AA6CC}"/>
              </a:ext>
            </a:extLst>
          </p:cNvPr>
          <p:cNvSpPr>
            <a:spLocks noGrp="1"/>
          </p:cNvSpPr>
          <p:nvPr>
            <p:ph type="ctrTitle" hasCustomPrompt="1"/>
          </p:nvPr>
        </p:nvSpPr>
        <p:spPr>
          <a:xfrm>
            <a:off x="6986597" y="1480271"/>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6986597" y="3785480"/>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5" name="Kuva 4" descr="Kuva, joka sisältää kohteen symboli, teksti, logo, Fontti&#10;&#10;Kuvaus luotu automaattisesti">
            <a:extLst>
              <a:ext uri="{FF2B5EF4-FFF2-40B4-BE49-F238E27FC236}">
                <a16:creationId xmlns:a16="http://schemas.microsoft.com/office/drawing/2014/main" id="{A388A71C-0B5D-FE1D-20EA-351F54A214E5}"/>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48768" y="4823676"/>
            <a:ext cx="2641751" cy="1867714"/>
          </a:xfrm>
          <a:prstGeom prst="rect">
            <a:avLst/>
          </a:prstGeom>
        </p:spPr>
      </p:pic>
    </p:spTree>
    <p:extLst>
      <p:ext uri="{BB962C8B-B14F-4D97-AF65-F5344CB8AC3E}">
        <p14:creationId xmlns:p14="http://schemas.microsoft.com/office/powerpoint/2010/main" val="204759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_7">
    <p:spTree>
      <p:nvGrpSpPr>
        <p:cNvPr id="1" name=""/>
        <p:cNvGrpSpPr/>
        <p:nvPr/>
      </p:nvGrpSpPr>
      <p:grpSpPr>
        <a:xfrm>
          <a:off x="0" y="0"/>
          <a:ext cx="0" cy="0"/>
          <a:chOff x="0" y="0"/>
          <a:chExt cx="0" cy="0"/>
        </a:xfrm>
      </p:grpSpPr>
      <p:pic>
        <p:nvPicPr>
          <p:cNvPr id="4" name="Kuva 3" descr="Kuva, joka sisältää kohteen Ihmisen kasvot, vaate, henkilö&#10;&#10;Kuvaus luotu automaattisesti">
            <a:extLst>
              <a:ext uri="{FF2B5EF4-FFF2-40B4-BE49-F238E27FC236}">
                <a16:creationId xmlns:a16="http://schemas.microsoft.com/office/drawing/2014/main" id="{6BDFCD33-7B84-A343-BAF2-0E0CE704D1D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1AB034B-6E7E-4993-86B1-F0CF3D6AA6CC}"/>
              </a:ext>
            </a:extLst>
          </p:cNvPr>
          <p:cNvSpPr>
            <a:spLocks noGrp="1"/>
          </p:cNvSpPr>
          <p:nvPr>
            <p:ph type="ctrTitle" hasCustomPrompt="1"/>
          </p:nvPr>
        </p:nvSpPr>
        <p:spPr>
          <a:xfrm>
            <a:off x="553335" y="2471485"/>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3" name="Alaotsikko 2">
            <a:extLst>
              <a:ext uri="{FF2B5EF4-FFF2-40B4-BE49-F238E27FC236}">
                <a16:creationId xmlns:a16="http://schemas.microsoft.com/office/drawing/2014/main" id="{FE324253-C421-4608-9A39-FF85305E87A5}"/>
              </a:ext>
            </a:extLst>
          </p:cNvPr>
          <p:cNvSpPr>
            <a:spLocks noGrp="1"/>
          </p:cNvSpPr>
          <p:nvPr>
            <p:ph type="subTitle" idx="1" hasCustomPrompt="1"/>
          </p:nvPr>
        </p:nvSpPr>
        <p:spPr>
          <a:xfrm>
            <a:off x="553335" y="4776694"/>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5" name="Kuva 4" descr="Kuva, joka sisältää kohteen symboli, teksti, logo, Fontti&#10;&#10;Kuvaus luotu automaattisesti">
            <a:extLst>
              <a:ext uri="{FF2B5EF4-FFF2-40B4-BE49-F238E27FC236}">
                <a16:creationId xmlns:a16="http://schemas.microsoft.com/office/drawing/2014/main" id="{21A10983-71C6-99CE-3E68-DB231BC4119B}"/>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9647785" y="183782"/>
            <a:ext cx="2641751" cy="1867714"/>
          </a:xfrm>
          <a:prstGeom prst="rect">
            <a:avLst/>
          </a:prstGeom>
        </p:spPr>
      </p:pic>
    </p:spTree>
    <p:extLst>
      <p:ext uri="{BB962C8B-B14F-4D97-AF65-F5344CB8AC3E}">
        <p14:creationId xmlns:p14="http://schemas.microsoft.com/office/powerpoint/2010/main" val="13162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_8">
    <p:spTree>
      <p:nvGrpSpPr>
        <p:cNvPr id="1" name=""/>
        <p:cNvGrpSpPr/>
        <p:nvPr/>
      </p:nvGrpSpPr>
      <p:grpSpPr>
        <a:xfrm>
          <a:off x="0" y="0"/>
          <a:ext cx="0" cy="0"/>
          <a:chOff x="0" y="0"/>
          <a:chExt cx="0" cy="0"/>
        </a:xfrm>
      </p:grpSpPr>
      <p:pic>
        <p:nvPicPr>
          <p:cNvPr id="4" name="Kuva 3" descr="Kuva, joka sisältää kohteen vaate, henkilö, Ihmisen kasvot, tussitaulu&#10;&#10;Kuvaus luotu automaattisesti">
            <a:extLst>
              <a:ext uri="{FF2B5EF4-FFF2-40B4-BE49-F238E27FC236}">
                <a16:creationId xmlns:a16="http://schemas.microsoft.com/office/drawing/2014/main" id="{BBFB459C-4C9E-79AA-8599-8D3855CC667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Grafiikka, kuvakaappaus, ympyrä&#10;&#10;Kuvaus luotu automaattisesti">
            <a:extLst>
              <a:ext uri="{FF2B5EF4-FFF2-40B4-BE49-F238E27FC236}">
                <a16:creationId xmlns:a16="http://schemas.microsoft.com/office/drawing/2014/main" id="{5B8B0E4F-725E-6040-0454-DE5BA02BA4D3}"/>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10667352" y="5150652"/>
            <a:ext cx="1012584" cy="1280529"/>
          </a:xfrm>
          <a:prstGeom prst="rect">
            <a:avLst/>
          </a:prstGeom>
        </p:spPr>
      </p:pic>
      <p:sp>
        <p:nvSpPr>
          <p:cNvPr id="7" name="Otsikko 1">
            <a:extLst>
              <a:ext uri="{FF2B5EF4-FFF2-40B4-BE49-F238E27FC236}">
                <a16:creationId xmlns:a16="http://schemas.microsoft.com/office/drawing/2014/main" id="{25DA7E56-7E9F-4438-05F6-AD5DF7A20763}"/>
              </a:ext>
            </a:extLst>
          </p:cNvPr>
          <p:cNvSpPr>
            <a:spLocks noGrp="1"/>
          </p:cNvSpPr>
          <p:nvPr>
            <p:ph type="ctrTitle" hasCustomPrompt="1"/>
          </p:nvPr>
        </p:nvSpPr>
        <p:spPr>
          <a:xfrm>
            <a:off x="7046258" y="525181"/>
            <a:ext cx="4577123" cy="2034348"/>
          </a:xfrm>
        </p:spPr>
        <p:txBody>
          <a:bodyPr vert="horz" anchor="b">
            <a:normAutofit/>
          </a:bodyPr>
          <a:lstStyle>
            <a:lvl1pPr algn="r">
              <a:defRPr sz="4400" b="1">
                <a:solidFill>
                  <a:schemeClr val="tx2"/>
                </a:solidFill>
                <a:latin typeface="Arial" panose="020B0604020202020204" pitchFamily="34" charset="0"/>
                <a:cs typeface="Arial" panose="020B0604020202020204" pitchFamily="34" charset="0"/>
              </a:defRPr>
            </a:lvl1pPr>
          </a:lstStyle>
          <a:p>
            <a:r>
              <a:rPr lang="fi-FI" dirty="0"/>
              <a:t>Lisää otsikko napsauttamalla</a:t>
            </a:r>
          </a:p>
        </p:txBody>
      </p:sp>
      <p:sp>
        <p:nvSpPr>
          <p:cNvPr id="8" name="Alaotsikko 2">
            <a:extLst>
              <a:ext uri="{FF2B5EF4-FFF2-40B4-BE49-F238E27FC236}">
                <a16:creationId xmlns:a16="http://schemas.microsoft.com/office/drawing/2014/main" id="{473946C8-0A22-1895-CB41-4CEF3A8A7930}"/>
              </a:ext>
            </a:extLst>
          </p:cNvPr>
          <p:cNvSpPr>
            <a:spLocks noGrp="1"/>
          </p:cNvSpPr>
          <p:nvPr>
            <p:ph type="subTitle" idx="1" hasCustomPrompt="1"/>
          </p:nvPr>
        </p:nvSpPr>
        <p:spPr>
          <a:xfrm>
            <a:off x="7630244" y="2725465"/>
            <a:ext cx="3993137" cy="1613647"/>
          </a:xfrm>
        </p:spPr>
        <p:txBody>
          <a:bodyPr>
            <a:normAutofit/>
          </a:bodyPr>
          <a:lstStyle>
            <a:lvl1pPr marL="0" indent="0" algn="r">
              <a:buNone/>
              <a:defRPr sz="2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Tree>
    <p:extLst>
      <p:ext uri="{BB962C8B-B14F-4D97-AF65-F5344CB8AC3E}">
        <p14:creationId xmlns:p14="http://schemas.microsoft.com/office/powerpoint/2010/main" val="96789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dia_9">
    <p:spTree>
      <p:nvGrpSpPr>
        <p:cNvPr id="1" name=""/>
        <p:cNvGrpSpPr/>
        <p:nvPr/>
      </p:nvGrpSpPr>
      <p:grpSpPr>
        <a:xfrm>
          <a:off x="0" y="0"/>
          <a:ext cx="0" cy="0"/>
          <a:chOff x="0" y="0"/>
          <a:chExt cx="0" cy="0"/>
        </a:xfrm>
      </p:grpSpPr>
      <p:pic>
        <p:nvPicPr>
          <p:cNvPr id="4" name="Kuva 3" descr="Kuva, joka sisältää kohteen vaate, henkilö, Ihmisen kasvot, mies&#10;&#10;Kuvaus luotu automaattisesti">
            <a:extLst>
              <a:ext uri="{FF2B5EF4-FFF2-40B4-BE49-F238E27FC236}">
                <a16:creationId xmlns:a16="http://schemas.microsoft.com/office/drawing/2014/main" id="{F6709054-ABA1-E916-F15A-855FDC07878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10" name="Objekti 9" hidden="1">
            <a:extLst>
              <a:ext uri="{FF2B5EF4-FFF2-40B4-BE49-F238E27FC236}">
                <a16:creationId xmlns:a16="http://schemas.microsoft.com/office/drawing/2014/main" id="{E7A2CFC2-B7A4-4F8F-9F82-B7CA1A016BAB}"/>
              </a:ext>
            </a:extLst>
          </p:cNvPr>
          <p:cNvGraphicFramePr>
            <a:graphicFrameLocks noChangeAspect="1"/>
          </p:cNvGraphicFramePr>
          <p:nvPr userDrawn="1">
            <p:custDataLst>
              <p:tags r:id="rId1"/>
            </p:custDataLst>
            <p:extLst>
              <p:ext uri="{D42A27DB-BD31-4B8C-83A1-F6EECF244321}">
                <p14:modId xmlns:p14="http://schemas.microsoft.com/office/powerpoint/2010/main" val="60986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10" name="Objekti 9" hidden="1">
                        <a:extLst>
                          <a:ext uri="{FF2B5EF4-FFF2-40B4-BE49-F238E27FC236}">
                            <a16:creationId xmlns:a16="http://schemas.microsoft.com/office/drawing/2014/main" id="{E7A2CFC2-B7A4-4F8F-9F82-B7CA1A016B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Kuva 4" descr="Kuva, joka sisältää kohteen symboli, Grafiikka, kuvakaappaus, ympyrä&#10;&#10;Kuvaus luotu automaattisesti">
            <a:extLst>
              <a:ext uri="{FF2B5EF4-FFF2-40B4-BE49-F238E27FC236}">
                <a16:creationId xmlns:a16="http://schemas.microsoft.com/office/drawing/2014/main" id="{C9231F4E-003A-6E9B-839E-AB95C4C02763}"/>
              </a:ext>
            </a:extLst>
          </p:cNvPr>
          <p:cNvPicPr>
            <a:picLocks noGrp="1" noRot="1" noMove="1" noResize="1" noEditPoints="1" noAdjustHandles="1" noChangeArrowheads="1" noChangeShapeType="1" noCrop="1"/>
          </p:cNvPicPr>
          <p:nvPr userDrawn="1"/>
        </p:nvPicPr>
        <p:blipFill>
          <a:blip r:embed="rId6" cstate="screen">
            <a:extLst>
              <a:ext uri="{28A0092B-C50C-407E-A947-70E740481C1C}">
                <a14:useLocalDpi xmlns:a14="http://schemas.microsoft.com/office/drawing/2010/main"/>
              </a:ext>
            </a:extLst>
          </a:blip>
          <a:stretch>
            <a:fillRect/>
          </a:stretch>
        </p:blipFill>
        <p:spPr>
          <a:xfrm>
            <a:off x="413880" y="395772"/>
            <a:ext cx="1012584" cy="1280529"/>
          </a:xfrm>
          <a:prstGeom prst="rect">
            <a:avLst/>
          </a:prstGeom>
        </p:spPr>
      </p:pic>
      <p:sp>
        <p:nvSpPr>
          <p:cNvPr id="9" name="Otsikko 1">
            <a:extLst>
              <a:ext uri="{FF2B5EF4-FFF2-40B4-BE49-F238E27FC236}">
                <a16:creationId xmlns:a16="http://schemas.microsoft.com/office/drawing/2014/main" id="{540892DA-9354-FCBF-B41F-EC7392B94426}"/>
              </a:ext>
            </a:extLst>
          </p:cNvPr>
          <p:cNvSpPr>
            <a:spLocks noGrp="1"/>
          </p:cNvSpPr>
          <p:nvPr>
            <p:ph type="ctrTitle" hasCustomPrompt="1"/>
          </p:nvPr>
        </p:nvSpPr>
        <p:spPr>
          <a:xfrm>
            <a:off x="5826870" y="1655981"/>
            <a:ext cx="4577123" cy="2034348"/>
          </a:xfrm>
        </p:spPr>
        <p:txBody>
          <a:bodyPr vert="horz" anchor="b">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fi-FI" dirty="0"/>
              <a:t>Lisää otsikko napsauttamalla</a:t>
            </a:r>
          </a:p>
        </p:txBody>
      </p:sp>
      <p:sp>
        <p:nvSpPr>
          <p:cNvPr id="12" name="Alaotsikko 2">
            <a:extLst>
              <a:ext uri="{FF2B5EF4-FFF2-40B4-BE49-F238E27FC236}">
                <a16:creationId xmlns:a16="http://schemas.microsoft.com/office/drawing/2014/main" id="{76840615-2221-12D3-913D-154507704100}"/>
              </a:ext>
            </a:extLst>
          </p:cNvPr>
          <p:cNvSpPr>
            <a:spLocks noGrp="1"/>
          </p:cNvSpPr>
          <p:nvPr>
            <p:ph type="subTitle" idx="1" hasCustomPrompt="1"/>
          </p:nvPr>
        </p:nvSpPr>
        <p:spPr>
          <a:xfrm>
            <a:off x="5826870" y="3905907"/>
            <a:ext cx="3993137" cy="1613647"/>
          </a:xfrm>
        </p:spPr>
        <p:txBody>
          <a:bodyPr>
            <a:normAutofit/>
          </a:bodyPr>
          <a:lstStyle>
            <a:lvl1pPr marL="0" indent="0" algn="l">
              <a:buNone/>
              <a:defRPr sz="200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Tree>
    <p:extLst>
      <p:ext uri="{BB962C8B-B14F-4D97-AF65-F5344CB8AC3E}">
        <p14:creationId xmlns:p14="http://schemas.microsoft.com/office/powerpoint/2010/main" val="311347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i 7" hidden="1">
            <a:extLst>
              <a:ext uri="{FF2B5EF4-FFF2-40B4-BE49-F238E27FC236}">
                <a16:creationId xmlns:a16="http://schemas.microsoft.com/office/drawing/2014/main" id="{99A5D101-E9BB-4459-960C-90D85F6203E6}"/>
              </a:ext>
            </a:extLst>
          </p:cNvPr>
          <p:cNvGraphicFramePr>
            <a:graphicFrameLocks noChangeAspect="1"/>
          </p:cNvGraphicFramePr>
          <p:nvPr userDrawn="1">
            <p:custDataLst>
              <p:tags r:id="rId47"/>
            </p:custDataLst>
            <p:extLst>
              <p:ext uri="{D42A27DB-BD31-4B8C-83A1-F6EECF244321}">
                <p14:modId xmlns:p14="http://schemas.microsoft.com/office/powerpoint/2010/main" val="3008327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421" imgH="423" progId="TCLayout.ActiveDocument.1">
                  <p:embed/>
                </p:oleObj>
              </mc:Choice>
              <mc:Fallback>
                <p:oleObj name="think-cell Slide" r:id="rId48" imgW="421" imgH="423" progId="TCLayout.ActiveDocument.1">
                  <p:embed/>
                  <p:pic>
                    <p:nvPicPr>
                      <p:cNvPr id="8" name="Objekti 7" hidden="1">
                        <a:extLst>
                          <a:ext uri="{FF2B5EF4-FFF2-40B4-BE49-F238E27FC236}">
                            <a16:creationId xmlns:a16="http://schemas.microsoft.com/office/drawing/2014/main" id="{99A5D101-E9BB-4459-960C-90D85F6203E6}"/>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pic>
        <p:nvPicPr>
          <p:cNvPr id="28" name="Kuva 27">
            <a:extLst>
              <a:ext uri="{FF2B5EF4-FFF2-40B4-BE49-F238E27FC236}">
                <a16:creationId xmlns:a16="http://schemas.microsoft.com/office/drawing/2014/main" id="{E9A01564-13CB-4203-95FC-74A153B35C14}"/>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on paikkamerkki 1">
            <a:extLst>
              <a:ext uri="{FF2B5EF4-FFF2-40B4-BE49-F238E27FC236}">
                <a16:creationId xmlns:a16="http://schemas.microsoft.com/office/drawing/2014/main" id="{C15BEBDC-D372-439D-BE3F-D0014E9F9AD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4B3C6A2-8A7D-4D37-85A3-E38FFE758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4" name="Päivämäärän paikkamerkki 3">
            <a:extLst>
              <a:ext uri="{FF2B5EF4-FFF2-40B4-BE49-F238E27FC236}">
                <a16:creationId xmlns:a16="http://schemas.microsoft.com/office/drawing/2014/main" id="{64B6028D-345E-4983-9377-3B51E8C6D9CC}"/>
              </a:ext>
            </a:extLst>
          </p:cNvPr>
          <p:cNvSpPr>
            <a:spLocks noGrp="1"/>
          </p:cNvSpPr>
          <p:nvPr>
            <p:ph type="dt" sz="half" idx="2"/>
          </p:nvPr>
        </p:nvSpPr>
        <p:spPr>
          <a:xfrm>
            <a:off x="9206113" y="187392"/>
            <a:ext cx="2743200" cy="365125"/>
          </a:xfrm>
          <a:prstGeom prst="rect">
            <a:avLst/>
          </a:prstGeom>
        </p:spPr>
        <p:txBody>
          <a:bodyPr vert="horz" lIns="91440" tIns="45720" rIns="91440" bIns="45720" rtlCol="0" anchor="ctr"/>
          <a:lstStyle>
            <a:lvl1pPr algn="r">
              <a:defRPr sz="1100">
                <a:solidFill>
                  <a:schemeClr val="bg1">
                    <a:lumMod val="75000"/>
                  </a:schemeClr>
                </a:solidFill>
                <a:latin typeface="Arial" panose="020B0604020202020204" pitchFamily="34" charset="0"/>
                <a:cs typeface="Arial" panose="020B0604020202020204" pitchFamily="34" charset="0"/>
              </a:defRPr>
            </a:lvl1pPr>
          </a:lstStyle>
          <a:p>
            <a:fld id="{433DB1DC-11BF-4585-868B-306EA823E62F}" type="datetime1">
              <a:rPr lang="fi-FI" smtClean="0"/>
              <a:t>27.5.2024</a:t>
            </a:fld>
            <a:endParaRPr lang="fi-FI" dirty="0"/>
          </a:p>
        </p:txBody>
      </p:sp>
      <p:sp>
        <p:nvSpPr>
          <p:cNvPr id="6" name="Dian numeron paikkamerkki 5">
            <a:extLst>
              <a:ext uri="{FF2B5EF4-FFF2-40B4-BE49-F238E27FC236}">
                <a16:creationId xmlns:a16="http://schemas.microsoft.com/office/drawing/2014/main" id="{7F7B2924-DE79-4005-AE54-8E1CC0EEDCBD}"/>
              </a:ext>
            </a:extLst>
          </p:cNvPr>
          <p:cNvSpPr>
            <a:spLocks noGrp="1"/>
          </p:cNvSpPr>
          <p:nvPr>
            <p:ph type="sldNum" sz="quarter" idx="4"/>
          </p:nvPr>
        </p:nvSpPr>
        <p:spPr>
          <a:xfrm>
            <a:off x="9206113" y="6311900"/>
            <a:ext cx="2743200" cy="365125"/>
          </a:xfrm>
          <a:prstGeom prst="rect">
            <a:avLst/>
          </a:prstGeom>
        </p:spPr>
        <p:txBody>
          <a:bodyPr vert="horz" lIns="91440" tIns="45720" rIns="91440" bIns="45720" rtlCol="0" anchor="ctr"/>
          <a:lstStyle>
            <a:lvl1pPr algn="r">
              <a:defRPr sz="1100">
                <a:solidFill>
                  <a:schemeClr val="bg1">
                    <a:lumMod val="75000"/>
                  </a:schemeClr>
                </a:solidFill>
                <a:latin typeface="Arial" panose="020B0604020202020204" pitchFamily="34" charset="0"/>
                <a:cs typeface="Arial" panose="020B0604020202020204" pitchFamily="34" charset="0"/>
              </a:defRPr>
            </a:lvl1pPr>
          </a:lstStyle>
          <a:p>
            <a:fld id="{F6B37718-6688-4F18-A3A4-5BFEA6AE51A8}" type="slidenum">
              <a:rPr lang="fi-FI" smtClean="0"/>
              <a:pPr/>
              <a:t>‹#›</a:t>
            </a:fld>
            <a:endParaRPr lang="fi-FI" dirty="0"/>
          </a:p>
        </p:txBody>
      </p:sp>
    </p:spTree>
    <p:extLst>
      <p:ext uri="{BB962C8B-B14F-4D97-AF65-F5344CB8AC3E}">
        <p14:creationId xmlns:p14="http://schemas.microsoft.com/office/powerpoint/2010/main" val="1994880774"/>
      </p:ext>
    </p:extLst>
  </p:cSld>
  <p:clrMap bg1="lt1" tx1="dk1" bg2="lt2" tx2="dk2" accent1="accent1" accent2="accent2" accent3="accent3" accent4="accent4" accent5="accent5" accent6="accent6" hlink="hlink" folHlink="folHlink"/>
  <p:sldLayoutIdLst>
    <p:sldLayoutId id="2147483674" r:id="rId1"/>
    <p:sldLayoutId id="2147483660"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73" r:id="rId11"/>
    <p:sldLayoutId id="2147483711" r:id="rId12"/>
    <p:sldLayoutId id="2147483649" r:id="rId13"/>
    <p:sldLayoutId id="2147483650" r:id="rId14"/>
    <p:sldLayoutId id="2147483675" r:id="rId15"/>
    <p:sldLayoutId id="2147483652" r:id="rId16"/>
    <p:sldLayoutId id="2147483676" r:id="rId17"/>
    <p:sldLayoutId id="2147483651" r:id="rId18"/>
    <p:sldLayoutId id="2147483679" r:id="rId19"/>
    <p:sldLayoutId id="2147483680" r:id="rId20"/>
    <p:sldLayoutId id="2147483681" r:id="rId21"/>
    <p:sldLayoutId id="2147483682" r:id="rId22"/>
    <p:sldLayoutId id="2147483656" r:id="rId23"/>
    <p:sldLayoutId id="2147483677" r:id="rId24"/>
    <p:sldLayoutId id="2147483678"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2" r:id="rId43"/>
    <p:sldLayoutId id="2147483700" r:id="rId44"/>
    <p:sldLayoutId id="2147483701" r:id="rId45"/>
  </p:sldLayoutIdLst>
  <p:hf hdr="0" ftr="0"/>
  <p:txStyles>
    <p:titleStyle>
      <a:lvl1pPr algn="l" defTabSz="914400" rtl="0" eaLnBrk="1" latinLnBrk="0" hangingPunct="1">
        <a:lnSpc>
          <a:spcPct val="90000"/>
        </a:lnSpc>
        <a:spcBef>
          <a:spcPct val="0"/>
        </a:spcBef>
        <a:buNone/>
        <a:defRPr lang="fi-FI" sz="3600" b="1" kern="1200" dirty="0" smtClean="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eur03.safelinks.protection.outlook.com/?url=https%3A%2F%2Fwww.youtube.com%2Fwatch%3Fv%3D93pYupT4htc&amp;data=05%7C02%7Cmiina.kurjenmiekka%40suomenlahetysseura.fi%7C4f8aab875b784e59e08008dc63b36595%7Ca468eeb2e08b4c298e25be010d5da415%7C0%7C0%7C638494869345359036%7CUnknown%7CTWFpbGZsb3d8eyJWIjoiMC4wLjAwMDAiLCJQIjoiV2luMzIiLCJBTiI6Ik1haWwiLCJXVCI6Mn0%3D%7C0%7C%7C%7C&amp;sdata=69UlMI8vl5hErSEIkLiO1A1Oi3UGMABvJnTOs8a9uio%3D&amp;reserved=0" TargetMode="External"/><Relationship Id="rId2" Type="http://schemas.openxmlformats.org/officeDocument/2006/relationships/hyperlink" Target="https://eur03.safelinks.protection.outlook.com/?url=https%3A%2F%2Fwww.youtube.com%2Fwatch%3Fv%3D3PAAkPNgn5o&amp;data=05%7C02%7Cmiina.kurjenmiekka%40suomenlahetysseura.fi%7C4f8aab875b784e59e08008dc63b36595%7Ca468eeb2e08b4c298e25be010d5da415%7C0%7C0%7C638494869345352697%7CUnknown%7CTWFpbGZsb3d8eyJWIjoiMC4wLjAwMDAiLCJQIjoiV2luMzIiLCJBTiI6Ik1haWwiLCJXVCI6Mn0%3D%7C0%7C%7C%7C&amp;sdata=hfXokyKzCWbHGlrDLBw0gBKuhwF%2FEe1u8X%2BnxEjNR88%3D&amp;reserved=0" TargetMode="External"/><Relationship Id="rId1" Type="http://schemas.openxmlformats.org/officeDocument/2006/relationships/slideLayout" Target="../slideLayouts/slideLayout15.xml"/><Relationship Id="rId4" Type="http://schemas.openxmlformats.org/officeDocument/2006/relationships/hyperlink" Target="https://www.youtube.com/watch?v=YL657D-pAQ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vr.li/5s8mg1" TargetMode="External"/><Relationship Id="rId2" Type="http://schemas.openxmlformats.org/officeDocument/2006/relationships/hyperlink" Target="https://eur03.safelinks.protection.outlook.com/?url=https%3A%2F%2Fwvr.li%2Ftvazi1&amp;data=05%7C02%7Cminna.havunen%40suomenlahetysseura.fi%7C826c414720874bb4d17208dc1822be3e%7Ca468eeb2e08b4c298e25be010d5da415%7C0%7C0%7C638411784713056564%7CUnknown%7CTWFpbGZsb3d8eyJWIjoiMC4wLjAwMDAiLCJQIjoiV2luMzIiLCJBTiI6Ik1haWwiLCJXVCI6Mn0%3D%7C3000%7C%7C%7C&amp;sdata=JYyY5DOXWyskTfP8VqAcyd9QgVyawpheDDPJkZhONVo%3D&amp;reserved=0" TargetMode="External"/><Relationship Id="rId1" Type="http://schemas.openxmlformats.org/officeDocument/2006/relationships/slideLayout" Target="../slideLayouts/slideLayout43.xml"/><Relationship Id="rId5" Type="http://schemas.openxmlformats.org/officeDocument/2006/relationships/hyperlink" Target="https://wvr.li/zj6p31" TargetMode="External"/><Relationship Id="rId4" Type="http://schemas.openxmlformats.org/officeDocument/2006/relationships/hyperlink" Target="https://wvr.li/"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viestinta@suomenlahetysseura.fi"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felm.suomenlahetysseura.fi/materiaalit/tasaus-materiaalit/" TargetMode="External"/><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6.xml"/><Relationship Id="rId1" Type="http://schemas.openxmlformats.org/officeDocument/2006/relationships/video" Target="https://www.youtube.com/embed/CQRlPT2U-DE?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7.xml"/><Relationship Id="rId1" Type="http://schemas.openxmlformats.org/officeDocument/2006/relationships/video" Target="https://www.youtube.com/embed/bhPS5azBKOk?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3D3182-6ADE-4D84-436B-653BE4237608}"/>
              </a:ext>
            </a:extLst>
          </p:cNvPr>
          <p:cNvSpPr>
            <a:spLocks noGrp="1"/>
          </p:cNvSpPr>
          <p:nvPr>
            <p:ph type="ctrTitle"/>
          </p:nvPr>
        </p:nvSpPr>
        <p:spPr/>
        <p:txBody>
          <a:bodyPr/>
          <a:lstStyle/>
          <a:p>
            <a:r>
              <a:rPr lang="fi-FI" dirty="0">
                <a:solidFill>
                  <a:srgbClr val="F53246"/>
                </a:solidFill>
              </a:rPr>
              <a:t>Lähetystyö</a:t>
            </a:r>
          </a:p>
        </p:txBody>
      </p:sp>
      <p:sp>
        <p:nvSpPr>
          <p:cNvPr id="3" name="Alaotsikko 2">
            <a:extLst>
              <a:ext uri="{FF2B5EF4-FFF2-40B4-BE49-F238E27FC236}">
                <a16:creationId xmlns:a16="http://schemas.microsoft.com/office/drawing/2014/main" id="{A73F90CF-7C55-2B6B-4B03-1B0580D721E4}"/>
              </a:ext>
            </a:extLst>
          </p:cNvPr>
          <p:cNvSpPr>
            <a:spLocks noGrp="1"/>
          </p:cNvSpPr>
          <p:nvPr>
            <p:ph type="subTitle" idx="1"/>
          </p:nvPr>
        </p:nvSpPr>
        <p:spPr/>
        <p:txBody>
          <a:bodyPr/>
          <a:lstStyle/>
          <a:p>
            <a:r>
              <a:rPr lang="fi-FI" dirty="0"/>
              <a:t>[seurakunnan nimi] xx.xx.2024</a:t>
            </a:r>
          </a:p>
        </p:txBody>
      </p:sp>
    </p:spTree>
    <p:extLst>
      <p:ext uri="{BB962C8B-B14F-4D97-AF65-F5344CB8AC3E}">
        <p14:creationId xmlns:p14="http://schemas.microsoft.com/office/powerpoint/2010/main" val="104959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867376" cy="1009651"/>
          </a:xfrm>
        </p:spPr>
        <p:txBody>
          <a:bodyPr anchor="b">
            <a:normAutofit/>
          </a:bodyPr>
          <a:lstStyle/>
          <a:p>
            <a:r>
              <a:rPr lang="fi-FI" dirty="0"/>
              <a:t>Lähetysseuran työ</a:t>
            </a:r>
          </a:p>
        </p:txBody>
      </p:sp>
      <p:pic>
        <p:nvPicPr>
          <p:cNvPr id="11" name="Picture 10" descr="A group of children sitting at a table&#10;&#10;Description automatically generated">
            <a:extLst>
              <a:ext uri="{FF2B5EF4-FFF2-40B4-BE49-F238E27FC236}">
                <a16:creationId xmlns:a16="http://schemas.microsoft.com/office/drawing/2014/main" id="{7040F5AA-91F2-20A1-025E-02D94896F7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 b="-3"/>
          <a:stretch/>
        </p:blipFill>
        <p:spPr>
          <a:xfrm>
            <a:off x="7123099" y="1825625"/>
            <a:ext cx="4356848" cy="4351338"/>
          </a:xfrm>
          <a:prstGeom prst="rect">
            <a:avLst/>
          </a:prstGeom>
          <a:noFill/>
        </p:spPr>
      </p:pic>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10</a:t>
            </a:fld>
            <a:endParaRPr lang="fi-FI"/>
          </a:p>
        </p:txBody>
      </p:sp>
      <p:sp>
        <p:nvSpPr>
          <p:cNvPr id="3" name="Sisällön paikkamerkki 2">
            <a:extLst>
              <a:ext uri="{FF2B5EF4-FFF2-40B4-BE49-F238E27FC236}">
                <a16:creationId xmlns:a16="http://schemas.microsoft.com/office/drawing/2014/main" id="{768DCEF4-92BF-EF2A-7281-D57632A61F6F}"/>
              </a:ext>
            </a:extLst>
          </p:cNvPr>
          <p:cNvSpPr>
            <a:spLocks noGrp="1"/>
          </p:cNvSpPr>
          <p:nvPr>
            <p:ph sz="half" idx="13"/>
          </p:nvPr>
        </p:nvSpPr>
        <p:spPr>
          <a:xfrm>
            <a:off x="2612570" y="1825625"/>
            <a:ext cx="4356848" cy="4351338"/>
          </a:xfrm>
        </p:spPr>
        <p:txBody>
          <a:bodyPr>
            <a:normAutofit/>
          </a:bodyPr>
          <a:lstStyle/>
          <a:p>
            <a:r>
              <a:rPr lang="fi-FI" dirty="0"/>
              <a:t>Lähetysseura tekee työtä kasvavien kirkkojen tukemiseksi maailmalla.</a:t>
            </a:r>
          </a:p>
          <a:p>
            <a:r>
              <a:rPr lang="fi-FI" dirty="0"/>
              <a:t>Lisäksi Lähetysseura työskentelee kumppaniensa kanssa esimerkiksi eriarvoisuuden vähentämiseksi, ilmastonmuutoksen vaikutuksiin vastaamiseksi ja rauhaa ja sovintoa edistäen.</a:t>
            </a:r>
          </a:p>
          <a:p>
            <a:r>
              <a:rPr lang="fi-FI" dirty="0"/>
              <a:t>Lähetysseura tekee työtä yhdessä paikallisten kumppaniensa kanssa ja heitä tukien, koska heillä on alueensa paras tuntemus ja myös tietoa siitä, mitä todella tarvitaan.</a:t>
            </a:r>
          </a:p>
          <a:p>
            <a:endParaRPr lang="fi-FI" dirty="0"/>
          </a:p>
        </p:txBody>
      </p:sp>
    </p:spTree>
    <p:extLst>
      <p:ext uri="{BB962C8B-B14F-4D97-AF65-F5344CB8AC3E}">
        <p14:creationId xmlns:p14="http://schemas.microsoft.com/office/powerpoint/2010/main" val="21419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867376" cy="1009651"/>
          </a:xfrm>
        </p:spPr>
        <p:txBody>
          <a:bodyPr anchor="b">
            <a:normAutofit/>
          </a:bodyPr>
          <a:lstStyle/>
          <a:p>
            <a:r>
              <a:rPr lang="fi-FI" dirty="0"/>
              <a:t>Lähetysseuran työalueet</a:t>
            </a:r>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11</a:t>
            </a:fld>
            <a:endParaRPr lang="fi-FI"/>
          </a:p>
        </p:txBody>
      </p:sp>
      <p:pic>
        <p:nvPicPr>
          <p:cNvPr id="6" name="Picture 2">
            <a:extLst>
              <a:ext uri="{FF2B5EF4-FFF2-40B4-BE49-F238E27FC236}">
                <a16:creationId xmlns:a16="http://schemas.microsoft.com/office/drawing/2014/main" id="{B273D73D-942C-45CF-7124-B67776F67C5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981" t="-11907"/>
          <a:stretch/>
        </p:blipFill>
        <p:spPr bwMode="auto">
          <a:xfrm>
            <a:off x="1316334" y="1090524"/>
            <a:ext cx="10281920" cy="558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9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741230" cy="1009651"/>
          </a:xfrm>
        </p:spPr>
        <p:txBody>
          <a:bodyPr anchor="b">
            <a:normAutofit/>
          </a:bodyPr>
          <a:lstStyle/>
          <a:p>
            <a:r>
              <a:rPr lang="fi-FI" dirty="0"/>
              <a:t>Seurakuntamme lähetystyö</a:t>
            </a:r>
          </a:p>
        </p:txBody>
      </p:sp>
      <p:sp>
        <p:nvSpPr>
          <p:cNvPr id="10" name="Content Placeholder 2">
            <a:extLst>
              <a:ext uri="{FF2B5EF4-FFF2-40B4-BE49-F238E27FC236}">
                <a16:creationId xmlns:a16="http://schemas.microsoft.com/office/drawing/2014/main" id="{49161627-1AAD-B97A-59BD-5B4080474DAB}"/>
              </a:ext>
            </a:extLst>
          </p:cNvPr>
          <p:cNvSpPr>
            <a:spLocks noGrp="1"/>
          </p:cNvSpPr>
          <p:nvPr>
            <p:ph sz="half" idx="2"/>
          </p:nvPr>
        </p:nvSpPr>
        <p:spPr>
          <a:xfrm>
            <a:off x="2612570" y="1825625"/>
            <a:ext cx="8741230" cy="4351338"/>
          </a:xfrm>
        </p:spPr>
        <p:txBody>
          <a:bodyPr/>
          <a:lstStyle/>
          <a:p>
            <a:r>
              <a:rPr lang="en-US" dirty="0"/>
              <a:t>[</a:t>
            </a:r>
            <a:r>
              <a:rPr lang="en-US" dirty="0" err="1"/>
              <a:t>Lisää</a:t>
            </a:r>
            <a:r>
              <a:rPr lang="en-US" dirty="0"/>
              <a:t> </a:t>
            </a:r>
            <a:r>
              <a:rPr lang="en-US" dirty="0" err="1"/>
              <a:t>tähän</a:t>
            </a:r>
            <a:r>
              <a:rPr lang="en-US" dirty="0"/>
              <a:t> </a:t>
            </a:r>
            <a:r>
              <a:rPr lang="en-US" dirty="0" err="1"/>
              <a:t>oman</a:t>
            </a:r>
            <a:r>
              <a:rPr lang="en-US" dirty="0"/>
              <a:t> </a:t>
            </a:r>
            <a:r>
              <a:rPr lang="en-US" dirty="0" err="1"/>
              <a:t>seurakuntasi</a:t>
            </a:r>
            <a:r>
              <a:rPr lang="en-US" dirty="0"/>
              <a:t> </a:t>
            </a:r>
            <a:r>
              <a:rPr lang="en-US" dirty="0" err="1"/>
              <a:t>tukemat</a:t>
            </a:r>
            <a:r>
              <a:rPr lang="en-US" dirty="0"/>
              <a:t> </a:t>
            </a:r>
            <a:r>
              <a:rPr lang="en-US" dirty="0" err="1"/>
              <a:t>hankkeet</a:t>
            </a:r>
            <a:r>
              <a:rPr lang="en-US" dirty="0"/>
              <a:t> tai </a:t>
            </a:r>
            <a:r>
              <a:rPr lang="en-US" dirty="0" err="1"/>
              <a:t>alueet</a:t>
            </a:r>
            <a:r>
              <a:rPr lang="en-US" dirty="0"/>
              <a:t>]</a:t>
            </a:r>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12</a:t>
            </a:fld>
            <a:endParaRPr lang="fi-FI"/>
          </a:p>
        </p:txBody>
      </p:sp>
    </p:spTree>
    <p:extLst>
      <p:ext uri="{BB962C8B-B14F-4D97-AF65-F5344CB8AC3E}">
        <p14:creationId xmlns:p14="http://schemas.microsoft.com/office/powerpoint/2010/main" val="21772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741230" cy="1009651"/>
          </a:xfrm>
        </p:spPr>
        <p:txBody>
          <a:bodyPr anchor="b">
            <a:normAutofit/>
          </a:bodyPr>
          <a:lstStyle/>
          <a:p>
            <a:r>
              <a:rPr lang="fi-FI" dirty="0"/>
              <a:t>Ihmisiä maailmalta</a:t>
            </a:r>
          </a:p>
        </p:txBody>
      </p:sp>
      <p:sp>
        <p:nvSpPr>
          <p:cNvPr id="10" name="Content Placeholder 2">
            <a:extLst>
              <a:ext uri="{FF2B5EF4-FFF2-40B4-BE49-F238E27FC236}">
                <a16:creationId xmlns:a16="http://schemas.microsoft.com/office/drawing/2014/main" id="{49161627-1AAD-B97A-59BD-5B4080474DAB}"/>
              </a:ext>
            </a:extLst>
          </p:cNvPr>
          <p:cNvSpPr>
            <a:spLocks noGrp="1"/>
          </p:cNvSpPr>
          <p:nvPr>
            <p:ph sz="half" idx="2"/>
          </p:nvPr>
        </p:nvSpPr>
        <p:spPr>
          <a:xfrm>
            <a:off x="2612570" y="1825625"/>
            <a:ext cx="8741230" cy="4351338"/>
          </a:xfrm>
        </p:spPr>
        <p:txBody>
          <a:bodyPr/>
          <a:lstStyle/>
          <a:p>
            <a:r>
              <a:rPr lang="fi-FI" sz="2000" dirty="0">
                <a:effectLst/>
                <a:latin typeface="Calibri" panose="020F0502020204030204" pitchFamily="34" charset="0"/>
                <a:ea typeface="Calibri" panose="020F0502020204030204" pitchFamily="34" charset="0"/>
              </a:rPr>
              <a:t>Pierre Senegalista kertoo uskostaan ja elämästään </a:t>
            </a:r>
            <a:r>
              <a:rPr lang="fi-FI" sz="2000" u="sng" dirty="0">
                <a:solidFill>
                  <a:srgbClr val="0563C1"/>
                </a:solidFill>
                <a:effectLst/>
                <a:latin typeface="Calibri" panose="020F0502020204030204" pitchFamily="34" charset="0"/>
                <a:ea typeface="Calibri" panose="020F0502020204030204" pitchFamily="34" charset="0"/>
                <a:hlinkClick r:id="rId2"/>
              </a:rPr>
              <a:t>https://www.youtube.com/watch?v=3PAAkPNgn5o</a:t>
            </a:r>
            <a:endParaRPr lang="fi-FI" sz="2000" dirty="0">
              <a:effectLst/>
              <a:latin typeface="Calibri" panose="020F0502020204030204" pitchFamily="34" charset="0"/>
              <a:ea typeface="Calibri" panose="020F0502020204030204" pitchFamily="34" charset="0"/>
            </a:endParaRPr>
          </a:p>
          <a:p>
            <a:r>
              <a:rPr lang="fi-FI" sz="2000" dirty="0">
                <a:effectLst/>
                <a:latin typeface="Calibri" panose="020F0502020204030204" pitchFamily="34" charset="0"/>
                <a:ea typeface="Calibri" panose="020F0502020204030204" pitchFamily="34" charset="0"/>
              </a:rPr>
              <a:t>Ming Thaimaasta kertoo uskostaan ja elämästään </a:t>
            </a:r>
            <a:r>
              <a:rPr lang="fi-FI" sz="2000" u="sng" dirty="0">
                <a:solidFill>
                  <a:srgbClr val="0563C1"/>
                </a:solidFill>
                <a:effectLst/>
                <a:latin typeface="Calibri" panose="020F0502020204030204" pitchFamily="34" charset="0"/>
                <a:ea typeface="Calibri" panose="020F0502020204030204" pitchFamily="34" charset="0"/>
                <a:hlinkClick r:id="rId3"/>
              </a:rPr>
              <a:t>https://www.youtube.com/watch?v=93pYupT4htc</a:t>
            </a:r>
            <a:endParaRPr lang="fi-FI" sz="2000" dirty="0">
              <a:effectLst/>
              <a:latin typeface="Calibri" panose="020F0502020204030204" pitchFamily="34" charset="0"/>
              <a:ea typeface="Calibri" panose="020F0502020204030204" pitchFamily="34" charset="0"/>
            </a:endParaRPr>
          </a:p>
          <a:p>
            <a:r>
              <a:rPr lang="fi-FI" sz="2000" dirty="0">
                <a:effectLst/>
                <a:latin typeface="Calibri" panose="020F0502020204030204" pitchFamily="34" charset="0"/>
                <a:ea typeface="Calibri" panose="020F0502020204030204" pitchFamily="34" charset="0"/>
              </a:rPr>
              <a:t>Charles Tansaniasta kertoo uskostaan ja elämästään </a:t>
            </a:r>
            <a:r>
              <a:rPr lang="fi-FI" sz="2000" u="sng" dirty="0">
                <a:solidFill>
                  <a:srgbClr val="0563C1"/>
                </a:solidFill>
                <a:effectLst/>
                <a:latin typeface="Calibri" panose="020F0502020204030204" pitchFamily="34" charset="0"/>
                <a:ea typeface="Calibri" panose="020F0502020204030204" pitchFamily="34" charset="0"/>
                <a:hlinkClick r:id="rId4"/>
              </a:rPr>
              <a:t>https://www.youtube.com/watch?v=YL657D-pAQk</a:t>
            </a:r>
            <a:endParaRPr lang="fi-FI" sz="2000" u="sng" dirty="0">
              <a:solidFill>
                <a:srgbClr val="0563C1"/>
              </a:solidFill>
              <a:latin typeface="Calibri" panose="020F0502020204030204" pitchFamily="34" charset="0"/>
              <a:ea typeface="Calibri" panose="020F0502020204030204" pitchFamily="34" charset="0"/>
            </a:endParaRPr>
          </a:p>
          <a:p>
            <a:pPr marL="0" indent="0">
              <a:buNone/>
            </a:pPr>
            <a:endParaRPr lang="fi-FI" sz="2000" u="sng" dirty="0">
              <a:solidFill>
                <a:srgbClr val="0563C1"/>
              </a:solidFill>
              <a:latin typeface="Calibri" panose="020F0502020204030204" pitchFamily="34" charset="0"/>
              <a:ea typeface="Calibri" panose="020F0502020204030204" pitchFamily="34" charset="0"/>
            </a:endParaRPr>
          </a:p>
          <a:p>
            <a:pPr marL="0" indent="0">
              <a:buNone/>
            </a:pPr>
            <a:r>
              <a:rPr lang="fi-FI" sz="2000" dirty="0">
                <a:effectLst/>
                <a:latin typeface="Calibri" panose="020F0502020204030204" pitchFamily="34" charset="0"/>
                <a:ea typeface="Calibri" panose="020F0502020204030204" pitchFamily="34" charset="0"/>
              </a:rPr>
              <a:t>Näistä videoista voi valita yhden tai useamman nuorille näytettäväksi.</a:t>
            </a:r>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13</a:t>
            </a:fld>
            <a:endParaRPr lang="fi-FI"/>
          </a:p>
        </p:txBody>
      </p:sp>
    </p:spTree>
    <p:extLst>
      <p:ext uri="{BB962C8B-B14F-4D97-AF65-F5344CB8AC3E}">
        <p14:creationId xmlns:p14="http://schemas.microsoft.com/office/powerpoint/2010/main" val="173764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741230" cy="1009651"/>
          </a:xfrm>
        </p:spPr>
        <p:txBody>
          <a:bodyPr anchor="b">
            <a:normAutofit/>
          </a:bodyPr>
          <a:lstStyle/>
          <a:p>
            <a:r>
              <a:rPr lang="fi-FI" dirty="0"/>
              <a:t>Pohdittavaa</a:t>
            </a:r>
          </a:p>
        </p:txBody>
      </p:sp>
      <p:sp>
        <p:nvSpPr>
          <p:cNvPr id="10" name="Content Placeholder 2">
            <a:extLst>
              <a:ext uri="{FF2B5EF4-FFF2-40B4-BE49-F238E27FC236}">
                <a16:creationId xmlns:a16="http://schemas.microsoft.com/office/drawing/2014/main" id="{49161627-1AAD-B97A-59BD-5B4080474DAB}"/>
              </a:ext>
            </a:extLst>
          </p:cNvPr>
          <p:cNvSpPr>
            <a:spLocks noGrp="1"/>
          </p:cNvSpPr>
          <p:nvPr>
            <p:ph sz="half" idx="2"/>
          </p:nvPr>
        </p:nvSpPr>
        <p:spPr>
          <a:xfrm>
            <a:off x="2612570" y="1825625"/>
            <a:ext cx="4419166" cy="4351338"/>
          </a:xfrm>
        </p:spPr>
        <p:txBody>
          <a:bodyPr>
            <a:normAutofit fontScale="92500" lnSpcReduction="10000"/>
          </a:bodyPr>
          <a:lstStyle/>
          <a:p>
            <a:r>
              <a:rPr lang="fi-FI" dirty="0"/>
              <a:t>Miltä Jeesuksen antamat lähetyskäskyt tuntuvat tai kuulostavat nykyään? Miten kirkon tulisi niitä toteuttaa?</a:t>
            </a:r>
          </a:p>
          <a:p>
            <a:r>
              <a:rPr lang="fi-FI" dirty="0"/>
              <a:t>Miksi maailmassa on eriarvoisuutta? Miksi jotkut ovat rikkaita ja toiset köyhiä?</a:t>
            </a:r>
          </a:p>
          <a:p>
            <a:r>
              <a:rPr lang="fi-FI" dirty="0"/>
              <a:t>Millaisia mahdollisuuksia lähetystyöhön liittyy? Entä millaisia ongelmia?</a:t>
            </a:r>
          </a:p>
          <a:p>
            <a:r>
              <a:rPr lang="fi-FI" dirty="0"/>
              <a:t>Millaisia asioita on hyvä huomioida silloin, kun kohtaa ihmisiä toisesta kulttuurista tai maasta? Mitä on hyvä ottaa huomioon, jotta kohtaamisesta tulisi tasa-arvoinen ja kunnioittava?</a:t>
            </a:r>
          </a:p>
          <a:p>
            <a:pPr marL="0" indent="0">
              <a:buNone/>
            </a:pPr>
            <a:endParaRPr lang="fi-FI" sz="2000" u="sng" dirty="0">
              <a:solidFill>
                <a:srgbClr val="0563C1"/>
              </a:solidFill>
              <a:latin typeface="Calibri" panose="020F0502020204030204" pitchFamily="34" charset="0"/>
              <a:ea typeface="Calibri" panose="020F0502020204030204" pitchFamily="34" charset="0"/>
            </a:endParaRPr>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14</a:t>
            </a:fld>
            <a:endParaRPr lang="fi-FI"/>
          </a:p>
        </p:txBody>
      </p:sp>
      <p:pic>
        <p:nvPicPr>
          <p:cNvPr id="6" name="Picture 5" descr="A group of people sitting outside playing music&#10;&#10;Description automatically generated">
            <a:extLst>
              <a:ext uri="{FF2B5EF4-FFF2-40B4-BE49-F238E27FC236}">
                <a16:creationId xmlns:a16="http://schemas.microsoft.com/office/drawing/2014/main" id="{C315BD58-C9A7-AAA9-B1F0-A3B6CFC6BE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392024" y="168020"/>
            <a:ext cx="4670543" cy="6472120"/>
          </a:xfrm>
          <a:prstGeom prst="rect">
            <a:avLst/>
          </a:prstGeom>
        </p:spPr>
      </p:pic>
    </p:spTree>
    <p:extLst>
      <p:ext uri="{BB962C8B-B14F-4D97-AF65-F5344CB8AC3E}">
        <p14:creationId xmlns:p14="http://schemas.microsoft.com/office/powerpoint/2010/main" val="199253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741230" cy="1009651"/>
          </a:xfrm>
        </p:spPr>
        <p:txBody>
          <a:bodyPr anchor="b">
            <a:normAutofit fontScale="90000"/>
          </a:bodyPr>
          <a:lstStyle/>
          <a:p>
            <a:r>
              <a:rPr lang="fi-FI" dirty="0"/>
              <a:t>Seurakunnan </a:t>
            </a:r>
            <a:br>
              <a:rPr lang="fi-FI" dirty="0"/>
            </a:br>
            <a:r>
              <a:rPr lang="fi-FI" dirty="0"/>
              <a:t>omaa toimintaa</a:t>
            </a:r>
          </a:p>
        </p:txBody>
      </p:sp>
      <p:sp>
        <p:nvSpPr>
          <p:cNvPr id="10" name="Content Placeholder 2">
            <a:extLst>
              <a:ext uri="{FF2B5EF4-FFF2-40B4-BE49-F238E27FC236}">
                <a16:creationId xmlns:a16="http://schemas.microsoft.com/office/drawing/2014/main" id="{49161627-1AAD-B97A-59BD-5B4080474DAB}"/>
              </a:ext>
            </a:extLst>
          </p:cNvPr>
          <p:cNvSpPr>
            <a:spLocks noGrp="1"/>
          </p:cNvSpPr>
          <p:nvPr>
            <p:ph sz="half" idx="2"/>
          </p:nvPr>
        </p:nvSpPr>
        <p:spPr>
          <a:xfrm>
            <a:off x="2612570" y="1825625"/>
            <a:ext cx="4419166" cy="4351338"/>
          </a:xfrm>
        </p:spPr>
        <p:txBody>
          <a:bodyPr>
            <a:normAutofit/>
          </a:bodyPr>
          <a:lstStyle/>
          <a:p>
            <a:r>
              <a:rPr lang="fi-FI" dirty="0"/>
              <a:t>[Tähän voit lisätä tietoa mahdollisista seurakunnan tulevista lähetystapahtumista tai esimerkiksi Ripari-TV:stä.]</a:t>
            </a:r>
          </a:p>
          <a:p>
            <a:pPr marL="0" indent="0">
              <a:buNone/>
            </a:pPr>
            <a:endParaRPr lang="fi-FI" sz="2000" u="sng" dirty="0">
              <a:solidFill>
                <a:srgbClr val="0563C1"/>
              </a:solidFill>
              <a:latin typeface="Calibri" panose="020F0502020204030204" pitchFamily="34" charset="0"/>
              <a:ea typeface="Calibri" panose="020F0502020204030204" pitchFamily="34" charset="0"/>
            </a:endParaRPr>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15</a:t>
            </a:fld>
            <a:endParaRPr lang="fi-FI"/>
          </a:p>
        </p:txBody>
      </p:sp>
      <p:pic>
        <p:nvPicPr>
          <p:cNvPr id="6" name="Picture 5" descr="A group of people sitting outside playing music&#10;&#10;Description automatically generated">
            <a:extLst>
              <a:ext uri="{FF2B5EF4-FFF2-40B4-BE49-F238E27FC236}">
                <a16:creationId xmlns:a16="http://schemas.microsoft.com/office/drawing/2014/main" id="{C315BD58-C9A7-AAA9-B1F0-A3B6CFC6BE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392024" y="168020"/>
            <a:ext cx="4670543" cy="6472120"/>
          </a:xfrm>
          <a:prstGeom prst="rect">
            <a:avLst/>
          </a:prstGeom>
        </p:spPr>
      </p:pic>
    </p:spTree>
    <p:extLst>
      <p:ext uri="{BB962C8B-B14F-4D97-AF65-F5344CB8AC3E}">
        <p14:creationId xmlns:p14="http://schemas.microsoft.com/office/powerpoint/2010/main" val="414295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88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26C044-7E33-AC5D-64EC-8E3D5253109A}"/>
              </a:ext>
            </a:extLst>
          </p:cNvPr>
          <p:cNvSpPr>
            <a:spLocks noGrp="1"/>
          </p:cNvSpPr>
          <p:nvPr>
            <p:ph type="ctrTitle"/>
          </p:nvPr>
        </p:nvSpPr>
        <p:spPr>
          <a:xfrm>
            <a:off x="553335" y="2742346"/>
            <a:ext cx="4577123" cy="2034348"/>
          </a:xfrm>
        </p:spPr>
        <p:txBody>
          <a:bodyPr/>
          <a:lstStyle/>
          <a:p>
            <a:r>
              <a:rPr lang="fi-FI" dirty="0"/>
              <a:t>Tule mukaan!</a:t>
            </a:r>
          </a:p>
        </p:txBody>
      </p:sp>
      <p:sp>
        <p:nvSpPr>
          <p:cNvPr id="3" name="Alaotsikko 2">
            <a:extLst>
              <a:ext uri="{FF2B5EF4-FFF2-40B4-BE49-F238E27FC236}">
                <a16:creationId xmlns:a16="http://schemas.microsoft.com/office/drawing/2014/main" id="{9E141150-26E4-7B31-F919-5F4BF983DDF6}"/>
              </a:ext>
            </a:extLst>
          </p:cNvPr>
          <p:cNvSpPr>
            <a:spLocks noGrp="1"/>
          </p:cNvSpPr>
          <p:nvPr>
            <p:ph type="subTitle" idx="1"/>
          </p:nvPr>
        </p:nvSpPr>
        <p:spPr/>
        <p:txBody>
          <a:bodyPr/>
          <a:lstStyle/>
          <a:p>
            <a:r>
              <a:rPr lang="fi-FI" dirty="0"/>
              <a:t>Ideoita nuorisotyöntekijälle: </a:t>
            </a:r>
          </a:p>
          <a:p>
            <a:r>
              <a:rPr lang="fi-FI" dirty="0"/>
              <a:t>Näin voit </a:t>
            </a:r>
            <a:r>
              <a:rPr lang="fi-FI" dirty="0" err="1"/>
              <a:t>osallistaa</a:t>
            </a:r>
            <a:r>
              <a:rPr lang="fi-FI" dirty="0"/>
              <a:t> nuoria lähetystyöhön</a:t>
            </a:r>
          </a:p>
        </p:txBody>
      </p:sp>
    </p:spTree>
    <p:extLst>
      <p:ext uri="{BB962C8B-B14F-4D97-AF65-F5344CB8AC3E}">
        <p14:creationId xmlns:p14="http://schemas.microsoft.com/office/powerpoint/2010/main" val="21114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E47E7EC-065B-5A7E-3172-C6B98FB61167}"/>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5" name="Dian numeron paikkamerkki 4">
            <a:extLst>
              <a:ext uri="{FF2B5EF4-FFF2-40B4-BE49-F238E27FC236}">
                <a16:creationId xmlns:a16="http://schemas.microsoft.com/office/drawing/2014/main" id="{454D7284-F618-DFDE-444F-D6625779CC24}"/>
              </a:ext>
            </a:extLst>
          </p:cNvPr>
          <p:cNvSpPr>
            <a:spLocks noGrp="1"/>
          </p:cNvSpPr>
          <p:nvPr>
            <p:ph type="sldNum" sz="quarter" idx="12"/>
          </p:nvPr>
        </p:nvSpPr>
        <p:spPr/>
        <p:txBody>
          <a:bodyPr/>
          <a:lstStyle/>
          <a:p>
            <a:fld id="{F6B37718-6688-4F18-A3A4-5BFEA6AE51A8}" type="slidenum">
              <a:rPr lang="fi-FI" smtClean="0"/>
              <a:t>18</a:t>
            </a:fld>
            <a:endParaRPr lang="fi-FI"/>
          </a:p>
        </p:txBody>
      </p:sp>
      <p:sp>
        <p:nvSpPr>
          <p:cNvPr id="8" name="Otsikko 1">
            <a:extLst>
              <a:ext uri="{FF2B5EF4-FFF2-40B4-BE49-F238E27FC236}">
                <a16:creationId xmlns:a16="http://schemas.microsoft.com/office/drawing/2014/main" id="{896433EF-EFA4-C882-C1B5-24838D4EF0A4}"/>
              </a:ext>
            </a:extLst>
          </p:cNvPr>
          <p:cNvSpPr txBox="1">
            <a:spLocks/>
          </p:cNvSpPr>
          <p:nvPr/>
        </p:nvSpPr>
        <p:spPr>
          <a:xfrm>
            <a:off x="2612571" y="681037"/>
            <a:ext cx="8741230" cy="10096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fi-FI" sz="3600" b="1"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fi-FI">
                <a:latin typeface="Arial"/>
                <a:cs typeface="Arial"/>
              </a:rPr>
              <a:t>Kolumbia 360 ja Tansania 360 -pelit</a:t>
            </a:r>
            <a:endParaRPr lang="fi-FI" dirty="0"/>
          </a:p>
        </p:txBody>
      </p:sp>
      <p:sp>
        <p:nvSpPr>
          <p:cNvPr id="9" name="Sisällön paikkamerkki 2">
            <a:extLst>
              <a:ext uri="{FF2B5EF4-FFF2-40B4-BE49-F238E27FC236}">
                <a16:creationId xmlns:a16="http://schemas.microsoft.com/office/drawing/2014/main" id="{22BDA9CD-D75C-4C3A-D506-D2B28345F808}"/>
              </a:ext>
            </a:extLst>
          </p:cNvPr>
          <p:cNvSpPr txBox="1">
            <a:spLocks/>
          </p:cNvSpPr>
          <p:nvPr/>
        </p:nvSpPr>
        <p:spPr>
          <a:xfrm>
            <a:off x="2612570" y="1825625"/>
            <a:ext cx="836023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rgbClr val="414141"/>
                </a:solidFill>
                <a:latin typeface="Montserrat" panose="00000500000000000000" pitchFamily="2" charset="0"/>
              </a:rPr>
              <a:t>Lähetysseura kuvasi Sierra Nevadan vuoristossa elävän </a:t>
            </a:r>
            <a:r>
              <a:rPr lang="fi-FI" dirty="0" err="1">
                <a:solidFill>
                  <a:srgbClr val="414141"/>
                </a:solidFill>
                <a:latin typeface="Montserrat" panose="00000500000000000000" pitchFamily="2" charset="0"/>
              </a:rPr>
              <a:t>kogi</a:t>
            </a:r>
            <a:r>
              <a:rPr lang="fi-FI" dirty="0">
                <a:solidFill>
                  <a:srgbClr val="414141"/>
                </a:solidFill>
                <a:latin typeface="Montserrat" panose="00000500000000000000" pitchFamily="2" charset="0"/>
              </a:rPr>
              <a:t>-alkuperäiskansan luona 360-kameralla heidän elämäänsä kyläyhteisössä.</a:t>
            </a:r>
          </a:p>
          <a:p>
            <a:r>
              <a:rPr lang="fi-FI" b="1" dirty="0">
                <a:solidFill>
                  <a:srgbClr val="414141"/>
                </a:solidFill>
                <a:latin typeface="Montserrat" panose="00000500000000000000" pitchFamily="2" charset="0"/>
              </a:rPr>
              <a:t>Tutustu Kolumbia 360 -peliin </a:t>
            </a:r>
            <a:r>
              <a:rPr lang="fi-FI" dirty="0">
                <a:solidFill>
                  <a:srgbClr val="414141"/>
                </a:solidFill>
                <a:latin typeface="Montserrat" panose="00000500000000000000" pitchFamily="2" charset="0"/>
              </a:rPr>
              <a:t>ja kuuntele </a:t>
            </a:r>
            <a:r>
              <a:rPr lang="fi-FI" dirty="0" err="1">
                <a:solidFill>
                  <a:srgbClr val="414141"/>
                </a:solidFill>
                <a:latin typeface="Montserrat" panose="00000500000000000000" pitchFamily="2" charset="0"/>
              </a:rPr>
              <a:t>kogien</a:t>
            </a:r>
            <a:r>
              <a:rPr lang="fi-FI" dirty="0">
                <a:solidFill>
                  <a:srgbClr val="414141"/>
                </a:solidFill>
                <a:latin typeface="Montserrat" panose="00000500000000000000" pitchFamily="2" charset="0"/>
              </a:rPr>
              <a:t> viesti suomalaisille: </a:t>
            </a:r>
            <a:r>
              <a:rPr lang="fi-FI" dirty="0">
                <a:solidFill>
                  <a:srgbClr val="EC0C23"/>
                </a:solidFill>
                <a:latin typeface="Montserrat" panose="00000500000000000000" pitchFamily="2" charset="0"/>
                <a:hlinkClick r:id="rId2"/>
              </a:rPr>
              <a:t>https://wvr.li/tvazi1</a:t>
            </a:r>
            <a:endParaRPr lang="fi-FI" dirty="0">
              <a:solidFill>
                <a:srgbClr val="EC0C23"/>
              </a:solidFill>
              <a:latin typeface="Montserrat" panose="00000500000000000000" pitchFamily="2" charset="0"/>
            </a:endParaRPr>
          </a:p>
          <a:p>
            <a:r>
              <a:rPr lang="fi-FI" dirty="0">
                <a:latin typeface="Montserrat" panose="00000500000000000000" pitchFamily="2" charset="0"/>
              </a:rPr>
              <a:t>Tansania 360 –pelissä pääset tutustumaan maaseudulla asuvaan tansanialaiseen perheeseen. </a:t>
            </a:r>
          </a:p>
          <a:p>
            <a:r>
              <a:rPr lang="fi-FI" dirty="0">
                <a:latin typeface="Montserrat" panose="00000500000000000000" pitchFamily="2" charset="0"/>
              </a:rPr>
              <a:t>Pelin tavoitteena on syventää ymmärrystä kehittyvissä maissa elävien ihmisten elämästä, haasteista ja niiden ratkaisemisesta.</a:t>
            </a:r>
          </a:p>
          <a:p>
            <a:r>
              <a:rPr lang="fi-FI" b="1" dirty="0">
                <a:solidFill>
                  <a:srgbClr val="414141"/>
                </a:solidFill>
                <a:highlight>
                  <a:srgbClr val="FFFFFF"/>
                </a:highlight>
                <a:latin typeface="Montserrat" panose="00000500000000000000" pitchFamily="2" charset="0"/>
              </a:rPr>
              <a:t>Suomenkielistä peliä pääsee pelaamaan:</a:t>
            </a:r>
            <a:r>
              <a:rPr lang="fi-FI" dirty="0">
                <a:solidFill>
                  <a:srgbClr val="414141"/>
                </a:solidFill>
                <a:highlight>
                  <a:srgbClr val="FFFFFF"/>
                </a:highlight>
                <a:latin typeface="Montserrat" panose="00000500000000000000" pitchFamily="2" charset="0"/>
              </a:rPr>
              <a:t> </a:t>
            </a:r>
            <a:r>
              <a:rPr lang="fi-FI" dirty="0">
                <a:solidFill>
                  <a:srgbClr val="EC0C23"/>
                </a:solidFill>
                <a:highlight>
                  <a:srgbClr val="FFFFFF"/>
                </a:highlight>
                <a:latin typeface="Montserrat" panose="00000500000000000000" pitchFamily="2" charset="0"/>
                <a:hlinkClick r:id="rId3"/>
              </a:rPr>
              <a:t>https://wvr.li/5s8mg1</a:t>
            </a:r>
            <a:r>
              <a:rPr lang="fi-FI" dirty="0">
                <a:solidFill>
                  <a:srgbClr val="414141"/>
                </a:solidFill>
                <a:highlight>
                  <a:srgbClr val="FFFFFF"/>
                </a:highlight>
                <a:latin typeface="Montserrat" panose="00000500000000000000" pitchFamily="2" charset="0"/>
              </a:rPr>
              <a:t> tai VR-lasien selaimella osoitteessa </a:t>
            </a:r>
            <a:r>
              <a:rPr lang="fi-FI" dirty="0">
                <a:solidFill>
                  <a:srgbClr val="EC0C23"/>
                </a:solidFill>
                <a:highlight>
                  <a:srgbClr val="FFFFFF"/>
                </a:highlight>
                <a:latin typeface="Montserrat" panose="00000500000000000000" pitchFamily="2" charset="0"/>
                <a:hlinkClick r:id="rId4"/>
              </a:rPr>
              <a:t>https://wvr.li</a:t>
            </a:r>
            <a:r>
              <a:rPr lang="fi-FI" dirty="0">
                <a:solidFill>
                  <a:srgbClr val="414141"/>
                </a:solidFill>
                <a:highlight>
                  <a:srgbClr val="FFFFFF"/>
                </a:highlight>
                <a:latin typeface="Montserrat" panose="00000500000000000000" pitchFamily="2" charset="0"/>
              </a:rPr>
              <a:t> lisäämällä koodi 140-9891</a:t>
            </a:r>
          </a:p>
          <a:p>
            <a:r>
              <a:rPr lang="fi-FI" b="1" dirty="0">
                <a:solidFill>
                  <a:srgbClr val="414141"/>
                </a:solidFill>
                <a:highlight>
                  <a:srgbClr val="FFFFFF"/>
                </a:highlight>
                <a:latin typeface="Montserrat" panose="00000500000000000000" pitchFamily="2" charset="0"/>
              </a:rPr>
              <a:t>Peli löytyy myös ruotsiksi:</a:t>
            </a:r>
            <a:r>
              <a:rPr lang="fi-FI" dirty="0">
                <a:solidFill>
                  <a:srgbClr val="414141"/>
                </a:solidFill>
                <a:highlight>
                  <a:srgbClr val="FFFFFF"/>
                </a:highlight>
                <a:latin typeface="Montserrat" panose="00000500000000000000" pitchFamily="2" charset="0"/>
              </a:rPr>
              <a:t> </a:t>
            </a:r>
            <a:r>
              <a:rPr lang="fi-FI" dirty="0">
                <a:solidFill>
                  <a:srgbClr val="EC0C23"/>
                </a:solidFill>
                <a:highlight>
                  <a:srgbClr val="FFFFFF"/>
                </a:highlight>
                <a:latin typeface="Montserrat" panose="00000500000000000000" pitchFamily="2" charset="0"/>
                <a:hlinkClick r:id="rId5"/>
              </a:rPr>
              <a:t>https://wvr.li/zj6p31</a:t>
            </a:r>
            <a:r>
              <a:rPr lang="fi-FI" dirty="0">
                <a:solidFill>
                  <a:srgbClr val="414141"/>
                </a:solidFill>
                <a:highlight>
                  <a:srgbClr val="FFFFFF"/>
                </a:highlight>
                <a:latin typeface="Montserrat" panose="00000500000000000000" pitchFamily="2" charset="0"/>
              </a:rPr>
              <a:t> ja VR-lasien selaimella osoitteessa </a:t>
            </a:r>
            <a:r>
              <a:rPr lang="fi-FI" dirty="0">
                <a:solidFill>
                  <a:srgbClr val="EC0C23"/>
                </a:solidFill>
                <a:highlight>
                  <a:srgbClr val="FFFFFF"/>
                </a:highlight>
                <a:latin typeface="Montserrat" panose="00000500000000000000" pitchFamily="2" charset="0"/>
                <a:hlinkClick r:id="rId4"/>
              </a:rPr>
              <a:t>https://wvr.li</a:t>
            </a:r>
            <a:r>
              <a:rPr lang="fi-FI" dirty="0">
                <a:solidFill>
                  <a:srgbClr val="414141"/>
                </a:solidFill>
                <a:highlight>
                  <a:srgbClr val="FFFFFF"/>
                </a:highlight>
                <a:latin typeface="Montserrat" panose="00000500000000000000" pitchFamily="2" charset="0"/>
              </a:rPr>
              <a:t> lisäämällä koodi 582-9391</a:t>
            </a:r>
          </a:p>
          <a:p>
            <a:endParaRPr lang="fi-FI" dirty="0">
              <a:solidFill>
                <a:srgbClr val="414141"/>
              </a:solidFill>
              <a:latin typeface="Montserrat" panose="00000500000000000000" pitchFamily="2" charset="0"/>
            </a:endParaRPr>
          </a:p>
        </p:txBody>
      </p:sp>
    </p:spTree>
    <p:extLst>
      <p:ext uri="{BB962C8B-B14F-4D97-AF65-F5344CB8AC3E}">
        <p14:creationId xmlns:p14="http://schemas.microsoft.com/office/powerpoint/2010/main" val="97103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6433EF-EFA4-C882-C1B5-24838D4EF0A4}"/>
              </a:ext>
            </a:extLst>
          </p:cNvPr>
          <p:cNvSpPr>
            <a:spLocks noGrp="1"/>
          </p:cNvSpPr>
          <p:nvPr>
            <p:ph type="title"/>
          </p:nvPr>
        </p:nvSpPr>
        <p:spPr/>
        <p:txBody>
          <a:bodyPr/>
          <a:lstStyle/>
          <a:p>
            <a:r>
              <a:rPr lang="fi-FI" dirty="0">
                <a:latin typeface="Arial"/>
                <a:cs typeface="Arial"/>
              </a:rPr>
              <a:t>Ripari-TV</a:t>
            </a:r>
            <a:endParaRPr lang="fi-FI" dirty="0"/>
          </a:p>
        </p:txBody>
      </p:sp>
      <p:sp>
        <p:nvSpPr>
          <p:cNvPr id="3" name="Sisällön paikkamerkki 2">
            <a:extLst>
              <a:ext uri="{FF2B5EF4-FFF2-40B4-BE49-F238E27FC236}">
                <a16:creationId xmlns:a16="http://schemas.microsoft.com/office/drawing/2014/main" id="{22BDA9CD-D75C-4C3A-D506-D2B28345F808}"/>
              </a:ext>
            </a:extLst>
          </p:cNvPr>
          <p:cNvSpPr>
            <a:spLocks noGrp="1"/>
          </p:cNvSpPr>
          <p:nvPr>
            <p:ph sz="half" idx="2"/>
          </p:nvPr>
        </p:nvSpPr>
        <p:spPr/>
        <p:txBody>
          <a:bodyPr vert="horz" lIns="91440" tIns="45720" rIns="91440" bIns="45720" rtlCol="0" anchor="t">
            <a:normAutofit/>
          </a:bodyPr>
          <a:lstStyle/>
          <a:p>
            <a:r>
              <a:rPr lang="fi-FI" dirty="0">
                <a:latin typeface="Arial"/>
                <a:cs typeface="Arial"/>
              </a:rPr>
              <a:t>Pääset välittämään globaalin kirkon kuulumisia nuorille</a:t>
            </a:r>
          </a:p>
          <a:p>
            <a:r>
              <a:rPr lang="fi-FI" dirty="0">
                <a:latin typeface="Arial"/>
                <a:cs typeface="Arial"/>
              </a:rPr>
              <a:t>Ota yhteyttä alueviestijöihin (</a:t>
            </a:r>
            <a:r>
              <a:rPr lang="fi-FI" sz="1900" dirty="0">
                <a:latin typeface="Arial"/>
                <a:cs typeface="Arial"/>
                <a:hlinkClick r:id="rId2"/>
              </a:rPr>
              <a:t>viestinta@suomenlahetysseura.fi</a:t>
            </a:r>
            <a:r>
              <a:rPr lang="fi-FI" sz="1900" dirty="0">
                <a:latin typeface="Arial"/>
                <a:cs typeface="Arial"/>
              </a:rPr>
              <a:t>) ja kerro ideasi:</a:t>
            </a:r>
          </a:p>
          <a:p>
            <a:pPr lvl="1">
              <a:buFont typeface="Courier New" panose="020B0604020202020204" pitchFamily="34" charset="0"/>
              <a:buChar char="o"/>
            </a:pPr>
            <a:r>
              <a:rPr lang="fi-FI" sz="1700" dirty="0">
                <a:latin typeface="Arial"/>
                <a:cs typeface="Arial"/>
              </a:rPr>
              <a:t>Mistä teemasta haluaisit kertoa nuorille?</a:t>
            </a:r>
          </a:p>
          <a:p>
            <a:pPr lvl="2">
              <a:buFont typeface="Wingdings" panose="020B0604020202020204" pitchFamily="34" charset="0"/>
              <a:buChar char="§"/>
            </a:pPr>
            <a:r>
              <a:rPr lang="fi-FI" sz="1500" dirty="0">
                <a:latin typeface="Arial"/>
                <a:cs typeface="Arial"/>
              </a:rPr>
              <a:t>Esim. Ilmasto, ihmisoikeudet, lasten oikeudet</a:t>
            </a:r>
          </a:p>
          <a:p>
            <a:r>
              <a:rPr lang="fi-FI" sz="1900" dirty="0">
                <a:latin typeface="Arial"/>
                <a:cs typeface="Arial"/>
              </a:rPr>
              <a:t>Alueviestijät maailmalta koordinoivat 1-2 Ripari-TV videota per riparikesä</a:t>
            </a:r>
          </a:p>
          <a:p>
            <a:r>
              <a:rPr lang="fi-FI" sz="1900" dirty="0">
                <a:latin typeface="Arial"/>
                <a:cs typeface="Arial"/>
              </a:rPr>
              <a:t>Sisältöesimerkit:</a:t>
            </a:r>
          </a:p>
          <a:p>
            <a:pPr lvl="1">
              <a:buFont typeface="Courier New" panose="020B0604020202020204" pitchFamily="34" charset="0"/>
              <a:buChar char="o"/>
            </a:pPr>
            <a:r>
              <a:rPr lang="fi-FI" sz="1700" dirty="0">
                <a:latin typeface="Arial"/>
                <a:cs typeface="Arial"/>
              </a:rPr>
              <a:t>My Day -tyyppisiä välähdyksiä ulkomaantyön arjesta ja juhlasta</a:t>
            </a:r>
          </a:p>
          <a:p>
            <a:pPr lvl="1">
              <a:buFont typeface="Courier New" panose="020B0604020202020204" pitchFamily="34" charset="0"/>
              <a:buChar char="o"/>
            </a:pPr>
            <a:r>
              <a:rPr lang="fi-FI" sz="1700" dirty="0">
                <a:latin typeface="Arial"/>
                <a:cs typeface="Arial"/>
              </a:rPr>
              <a:t>Työntekijämme kertoo, mitä lähetystyö hänelle merkitsee</a:t>
            </a:r>
          </a:p>
          <a:p>
            <a:pPr lvl="1">
              <a:buFont typeface="Courier New" panose="020B0604020202020204" pitchFamily="34" charset="0"/>
              <a:buChar char="o"/>
            </a:pPr>
            <a:r>
              <a:rPr lang="fi-FI" sz="1700" dirty="0">
                <a:latin typeface="Arial"/>
                <a:cs typeface="Arial"/>
              </a:rPr>
              <a:t>Pallo nuorille: "Mitä sinä tiedät lähetystyöstä?"</a:t>
            </a:r>
          </a:p>
          <a:p>
            <a:r>
              <a:rPr lang="fi-FI" sz="1900" dirty="0">
                <a:latin typeface="Arial"/>
                <a:cs typeface="Arial"/>
              </a:rPr>
              <a:t>Ripari-TV:n videot editoidaan niin, että vaikutelma on interaktiivinen, eli puheenvuoro annetaan videolta takaisin nuorille</a:t>
            </a:r>
            <a:endParaRPr lang="fi-FI" sz="1900" dirty="0"/>
          </a:p>
        </p:txBody>
      </p:sp>
      <p:sp>
        <p:nvSpPr>
          <p:cNvPr id="4" name="Päivämäärän paikkamerkki 3">
            <a:extLst>
              <a:ext uri="{FF2B5EF4-FFF2-40B4-BE49-F238E27FC236}">
                <a16:creationId xmlns:a16="http://schemas.microsoft.com/office/drawing/2014/main" id="{1A681585-E7CA-93E0-EA49-A92DC5C9111C}"/>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5" name="Dian numeron paikkamerkki 4">
            <a:extLst>
              <a:ext uri="{FF2B5EF4-FFF2-40B4-BE49-F238E27FC236}">
                <a16:creationId xmlns:a16="http://schemas.microsoft.com/office/drawing/2014/main" id="{57B77AE7-3B9C-4924-2615-E0558A4A3DFD}"/>
              </a:ext>
            </a:extLst>
          </p:cNvPr>
          <p:cNvSpPr>
            <a:spLocks noGrp="1"/>
          </p:cNvSpPr>
          <p:nvPr>
            <p:ph type="sldNum" sz="quarter" idx="12"/>
          </p:nvPr>
        </p:nvSpPr>
        <p:spPr/>
        <p:txBody>
          <a:bodyPr/>
          <a:lstStyle/>
          <a:p>
            <a:fld id="{F6B37718-6688-4F18-A3A4-5BFEA6AE51A8}" type="slidenum">
              <a:rPr lang="fi-FI" smtClean="0"/>
              <a:t>19</a:t>
            </a:fld>
            <a:endParaRPr lang="fi-FI"/>
          </a:p>
        </p:txBody>
      </p:sp>
    </p:spTree>
    <p:extLst>
      <p:ext uri="{BB962C8B-B14F-4D97-AF65-F5344CB8AC3E}">
        <p14:creationId xmlns:p14="http://schemas.microsoft.com/office/powerpoint/2010/main" val="56272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p:txBody>
          <a:bodyPr/>
          <a:lstStyle/>
          <a:p>
            <a:r>
              <a:rPr lang="fi-FI" dirty="0"/>
              <a:t>Mitä on lähetystyö?</a:t>
            </a:r>
          </a:p>
        </p:txBody>
      </p:sp>
      <p:sp>
        <p:nvSpPr>
          <p:cNvPr id="3" name="Sisällön paikkamerkki 2">
            <a:extLst>
              <a:ext uri="{FF2B5EF4-FFF2-40B4-BE49-F238E27FC236}">
                <a16:creationId xmlns:a16="http://schemas.microsoft.com/office/drawing/2014/main" id="{768DCEF4-92BF-EF2A-7281-D57632A61F6F}"/>
              </a:ext>
            </a:extLst>
          </p:cNvPr>
          <p:cNvSpPr>
            <a:spLocks noGrp="1"/>
          </p:cNvSpPr>
          <p:nvPr>
            <p:ph sz="half" idx="2"/>
          </p:nvPr>
        </p:nvSpPr>
        <p:spPr>
          <a:xfrm>
            <a:off x="2612570" y="1825625"/>
            <a:ext cx="4638622" cy="4351338"/>
          </a:xfrm>
        </p:spPr>
        <p:txBody>
          <a:bodyPr/>
          <a:lstStyle/>
          <a:p>
            <a:pPr marL="0" indent="0">
              <a:buNone/>
            </a:pPr>
            <a:r>
              <a:rPr lang="fi-FI" sz="2000" b="0" i="1" u="none" strike="noStrike" dirty="0">
                <a:solidFill>
                  <a:srgbClr val="000000"/>
                </a:solidFill>
                <a:effectLst/>
                <a:latin typeface="Arial" panose="020B0604020202020204" pitchFamily="34" charset="0"/>
              </a:rPr>
              <a:t>Minulle on annettu kaikki valta taivaassa ja maan päällä. </a:t>
            </a:r>
            <a:r>
              <a:rPr lang="fi-FI" sz="2000" b="1" i="1" u="none" strike="noStrike" dirty="0">
                <a:solidFill>
                  <a:srgbClr val="000000"/>
                </a:solidFill>
                <a:effectLst/>
                <a:latin typeface="Arial" panose="020B0604020202020204" pitchFamily="34" charset="0"/>
              </a:rPr>
              <a:t>Menkää siis ja tehkää kaikki kansat minun opetuslapsikseni:</a:t>
            </a:r>
            <a:r>
              <a:rPr lang="fi-FI" sz="2000" b="0" i="1" u="none" strike="noStrike" dirty="0">
                <a:solidFill>
                  <a:srgbClr val="000000"/>
                </a:solidFill>
                <a:effectLst/>
                <a:latin typeface="Arial" panose="020B0604020202020204" pitchFamily="34" charset="0"/>
              </a:rPr>
              <a:t> </a:t>
            </a:r>
          </a:p>
          <a:p>
            <a:pPr marL="0" indent="0">
              <a:buNone/>
            </a:pPr>
            <a:r>
              <a:rPr lang="fi-FI" sz="2000" b="0" i="1" u="none" strike="noStrike" dirty="0">
                <a:solidFill>
                  <a:srgbClr val="000000"/>
                </a:solidFill>
                <a:effectLst/>
                <a:latin typeface="Arial" panose="020B0604020202020204" pitchFamily="34" charset="0"/>
              </a:rPr>
              <a:t>kastakaa heitä Isän ja Pojan ja Pyhän Hengen nimeen ja opettakaa heitä noudattamaan kaikkea, mitä minä olen käskenyt teidän noudattaa. Ja katso, minä olen teidän kanssanne kaikki päivät maailman loppuun asti.</a:t>
            </a:r>
          </a:p>
          <a:p>
            <a:pPr marL="0" indent="0">
              <a:buNone/>
            </a:pPr>
            <a:r>
              <a:rPr lang="fi-FI" sz="2000" i="1" dirty="0">
                <a:solidFill>
                  <a:srgbClr val="000000"/>
                </a:solidFill>
              </a:rPr>
              <a:t>(Matt. 28:18-20)</a:t>
            </a:r>
            <a:endParaRPr lang="fi-FI" dirty="0"/>
          </a:p>
          <a:p>
            <a:endParaRPr lang="fi-FI" dirty="0"/>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p:txBody>
          <a:bodyPr/>
          <a:lstStyle/>
          <a:p>
            <a:fld id="{F6B37718-6688-4F18-A3A4-5BFEA6AE51A8}" type="slidenum">
              <a:rPr lang="fi-FI" smtClean="0"/>
              <a:t>2</a:t>
            </a:fld>
            <a:endParaRPr lang="fi-FI"/>
          </a:p>
        </p:txBody>
      </p:sp>
      <p:pic>
        <p:nvPicPr>
          <p:cNvPr id="7" name="Picture 6">
            <a:extLst>
              <a:ext uri="{FF2B5EF4-FFF2-40B4-BE49-F238E27FC236}">
                <a16:creationId xmlns:a16="http://schemas.microsoft.com/office/drawing/2014/main" id="{7A35D67F-B1FC-7A33-5E3A-9EF3DEF9AF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3471" y="187391"/>
            <a:ext cx="4326422" cy="6489633"/>
          </a:xfrm>
          <a:prstGeom prst="rect">
            <a:avLst/>
          </a:prstGeom>
        </p:spPr>
      </p:pic>
    </p:spTree>
    <p:extLst>
      <p:ext uri="{BB962C8B-B14F-4D97-AF65-F5344CB8AC3E}">
        <p14:creationId xmlns:p14="http://schemas.microsoft.com/office/powerpoint/2010/main" val="403019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6433EF-EFA4-C882-C1B5-24838D4EF0A4}"/>
              </a:ext>
            </a:extLst>
          </p:cNvPr>
          <p:cNvSpPr>
            <a:spLocks noGrp="1"/>
          </p:cNvSpPr>
          <p:nvPr>
            <p:ph type="title"/>
          </p:nvPr>
        </p:nvSpPr>
        <p:spPr>
          <a:xfrm>
            <a:off x="2612571" y="681037"/>
            <a:ext cx="8867376" cy="1009651"/>
          </a:xfrm>
        </p:spPr>
        <p:txBody>
          <a:bodyPr anchor="b">
            <a:normAutofit/>
          </a:bodyPr>
          <a:lstStyle/>
          <a:p>
            <a:r>
              <a:rPr lang="fi-FI"/>
              <a:t>Tasauskahvila</a:t>
            </a:r>
            <a:endParaRPr lang="fi-FI" dirty="0"/>
          </a:p>
        </p:txBody>
      </p:sp>
      <p:pic>
        <p:nvPicPr>
          <p:cNvPr id="13" name="Picture 12" descr="A hand holding a dough&#10;&#10;Description automatically generated">
            <a:extLst>
              <a:ext uri="{FF2B5EF4-FFF2-40B4-BE49-F238E27FC236}">
                <a16:creationId xmlns:a16="http://schemas.microsoft.com/office/drawing/2014/main" id="{7638CEBA-FC9D-985D-55C9-DD3F91044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7123099" y="1423691"/>
            <a:ext cx="4356848" cy="4351338"/>
          </a:xfrm>
          <a:prstGeom prst="rect">
            <a:avLst/>
          </a:prstGeom>
          <a:noFill/>
        </p:spPr>
      </p:pic>
      <p:sp>
        <p:nvSpPr>
          <p:cNvPr id="4" name="Päivämäärän paikkamerkki 3">
            <a:extLst>
              <a:ext uri="{FF2B5EF4-FFF2-40B4-BE49-F238E27FC236}">
                <a16:creationId xmlns:a16="http://schemas.microsoft.com/office/drawing/2014/main" id="{1A681585-E7CA-93E0-EA49-A92DC5C9111C}"/>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57B77AE7-3B9C-4924-2615-E0558A4A3DFD}"/>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20</a:t>
            </a:fld>
            <a:endParaRPr lang="fi-FI"/>
          </a:p>
        </p:txBody>
      </p:sp>
      <p:sp>
        <p:nvSpPr>
          <p:cNvPr id="3" name="Sisällön paikkamerkki 2">
            <a:extLst>
              <a:ext uri="{FF2B5EF4-FFF2-40B4-BE49-F238E27FC236}">
                <a16:creationId xmlns:a16="http://schemas.microsoft.com/office/drawing/2014/main" id="{22BDA9CD-D75C-4C3A-D506-D2B28345F808}"/>
              </a:ext>
            </a:extLst>
          </p:cNvPr>
          <p:cNvSpPr>
            <a:spLocks noGrp="1"/>
          </p:cNvSpPr>
          <p:nvPr>
            <p:ph sz="half" idx="13"/>
          </p:nvPr>
        </p:nvSpPr>
        <p:spPr>
          <a:xfrm>
            <a:off x="2612570" y="1825625"/>
            <a:ext cx="4356848" cy="4351338"/>
          </a:xfrm>
        </p:spPr>
        <p:txBody>
          <a:bodyPr vert="horz" lIns="91440" tIns="45720" rIns="91440" bIns="45720" rtlCol="0">
            <a:normAutofit/>
          </a:bodyPr>
          <a:lstStyle/>
          <a:p>
            <a:r>
              <a:rPr lang="fi-FI" dirty="0"/>
              <a:t>Nuorten kanssa on mahdollista tutustua lähetystyöhön myös esimerkiksi leipoen. Tasaus-kampanjan sivuilta löytyy reseptejä neljään erilaiseen leipään ympäri maailman sekä nepalilaiseen ateriaan. Rippikouluryhmä voi leipoa leipää myös myytäväksi, jos he haluavat osallistua käytännöllisellä tavalla maailmanlaajan kirkon työhön.</a:t>
            </a:r>
          </a:p>
          <a:p>
            <a:r>
              <a:rPr lang="fi-FI" dirty="0"/>
              <a:t>Tasaus-materiaalit: </a:t>
            </a:r>
            <a:r>
              <a:rPr lang="fi-FI" dirty="0">
                <a:hlinkClick r:id="rId3"/>
              </a:rPr>
              <a:t>https://felm.suomenlahetysseura.fi/materiaalit/tasaus-materiaalit/</a:t>
            </a:r>
            <a:r>
              <a:rPr lang="fi-FI" dirty="0"/>
              <a:t> </a:t>
            </a:r>
          </a:p>
        </p:txBody>
      </p:sp>
    </p:spTree>
    <p:extLst>
      <p:ext uri="{BB962C8B-B14F-4D97-AF65-F5344CB8AC3E}">
        <p14:creationId xmlns:p14="http://schemas.microsoft.com/office/powerpoint/2010/main" val="293774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p:txBody>
          <a:bodyPr/>
          <a:lstStyle/>
          <a:p>
            <a:r>
              <a:rPr lang="fi-FI" dirty="0"/>
              <a:t>Lähetystyö</a:t>
            </a:r>
          </a:p>
        </p:txBody>
      </p:sp>
      <p:sp>
        <p:nvSpPr>
          <p:cNvPr id="3" name="Sisällön paikkamerkki 2">
            <a:extLst>
              <a:ext uri="{FF2B5EF4-FFF2-40B4-BE49-F238E27FC236}">
                <a16:creationId xmlns:a16="http://schemas.microsoft.com/office/drawing/2014/main" id="{768DCEF4-92BF-EF2A-7281-D57632A61F6F}"/>
              </a:ext>
            </a:extLst>
          </p:cNvPr>
          <p:cNvSpPr>
            <a:spLocks noGrp="1"/>
          </p:cNvSpPr>
          <p:nvPr>
            <p:ph sz="half" idx="2"/>
          </p:nvPr>
        </p:nvSpPr>
        <p:spPr>
          <a:xfrm>
            <a:off x="2612570" y="1825625"/>
            <a:ext cx="4638622" cy="4351338"/>
          </a:xfrm>
        </p:spPr>
        <p:txBody>
          <a:bodyPr/>
          <a:lstStyle/>
          <a:p>
            <a:pPr marL="0" indent="0" algn="l" rtl="0" fontAlgn="base">
              <a:buNone/>
            </a:pPr>
            <a:r>
              <a:rPr lang="fi-FI" sz="1600" b="1" i="0" u="none" strike="noStrike" dirty="0">
                <a:solidFill>
                  <a:srgbClr val="000000"/>
                </a:solidFill>
                <a:effectLst/>
                <a:latin typeface="Arial" panose="020B0604020202020204" pitchFamily="34" charset="0"/>
              </a:rPr>
              <a:t>= kirkon työtä ulkomailla</a:t>
            </a:r>
            <a:r>
              <a:rPr lang="en-US" sz="1600" b="0" i="0" dirty="0">
                <a:solidFill>
                  <a:srgbClr val="000000"/>
                </a:solidFill>
                <a:effectLst/>
                <a:latin typeface="Arial" panose="020B0604020202020204" pitchFamily="34" charset="0"/>
              </a:rPr>
              <a:t>​</a:t>
            </a:r>
            <a:endParaRPr lang="en-US" sz="1600" b="0" i="0" dirty="0">
              <a:solidFill>
                <a:srgbClr val="000000"/>
              </a:solidFill>
              <a:effectLst/>
              <a:latin typeface="Segoe UI" panose="020B0502040204020203" pitchFamily="34" charset="0"/>
            </a:endParaRPr>
          </a:p>
          <a:p>
            <a:pPr marL="0" indent="0" algn="l" rtl="0" fontAlgn="base">
              <a:buNone/>
            </a:pPr>
            <a:endParaRPr lang="fi-FI" sz="16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fi-FI" b="0" i="0" u="none" strike="noStrike" dirty="0">
                <a:solidFill>
                  <a:srgbClr val="000000"/>
                </a:solidFill>
                <a:effectLst/>
                <a:latin typeface="Arial" panose="020B0604020202020204" pitchFamily="34" charset="0"/>
              </a:rPr>
              <a:t>Perustuu Jeesuksen antamaan käskyyn. Jeesus antoi itse omalla toiminnallaan esimerkin.</a:t>
            </a:r>
          </a:p>
          <a:p>
            <a:pPr algn="l" rtl="0" fontAlgn="base">
              <a:buFont typeface="Arial" panose="020B0604020202020204" pitchFamily="34" charset="0"/>
              <a:buChar char="•"/>
            </a:pPr>
            <a:r>
              <a:rPr lang="fi-FI" b="0" i="0" u="none" strike="noStrike" dirty="0">
                <a:solidFill>
                  <a:srgbClr val="000000"/>
                </a:solidFill>
                <a:effectLst/>
                <a:latin typeface="Arial" panose="020B0604020202020204" pitchFamily="34" charset="0"/>
              </a:rPr>
              <a:t>Suomen Lähetysseura toimii 24 eri maassa</a:t>
            </a:r>
            <a:r>
              <a:rPr lang="en-US" b="0" i="0" dirty="0">
                <a:solidFill>
                  <a:srgbClr val="000000"/>
                </a:solidFill>
                <a:effectLst/>
                <a:latin typeface="Arial" panose="020B0604020202020204" pitchFamily="34" charset="0"/>
              </a:rPr>
              <a:t>​</a:t>
            </a:r>
            <a:endParaRPr lang="fi-FI"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fi-FI" b="0" i="0" u="none" strike="noStrike" dirty="0">
                <a:solidFill>
                  <a:srgbClr val="000000"/>
                </a:solidFill>
                <a:effectLst/>
                <a:latin typeface="Arial" panose="020B0604020202020204" pitchFamily="34" charset="0"/>
              </a:rPr>
              <a:t>Kirkko ei toimi yksin Suomessakaan, vaan tekee yhteistyötä kymmenien maiden kirkkojen kanssa</a:t>
            </a:r>
            <a:endParaRPr lang="en-US" b="0" i="0" dirty="0">
              <a:solidFill>
                <a:srgbClr val="000000"/>
              </a:solidFill>
              <a:effectLst/>
              <a:latin typeface="Arial" panose="020B0604020202020204" pitchFamily="34" charset="0"/>
            </a:endParaRPr>
          </a:p>
          <a:p>
            <a:endParaRPr lang="fi-FI" dirty="0"/>
          </a:p>
        </p:txBody>
      </p:sp>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p:txBody>
          <a:bodyPr/>
          <a:lstStyle/>
          <a:p>
            <a:fld id="{F6B37718-6688-4F18-A3A4-5BFEA6AE51A8}" type="slidenum">
              <a:rPr lang="fi-FI" smtClean="0"/>
              <a:t>3</a:t>
            </a:fld>
            <a:endParaRPr lang="fi-FI"/>
          </a:p>
        </p:txBody>
      </p:sp>
      <p:pic>
        <p:nvPicPr>
          <p:cNvPr id="7" name="Picture 6">
            <a:extLst>
              <a:ext uri="{FF2B5EF4-FFF2-40B4-BE49-F238E27FC236}">
                <a16:creationId xmlns:a16="http://schemas.microsoft.com/office/drawing/2014/main" id="{7A35D67F-B1FC-7A33-5E3A-9EF3DEF9AF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749" y="187392"/>
            <a:ext cx="4322144" cy="6483216"/>
          </a:xfrm>
          <a:prstGeom prst="rect">
            <a:avLst/>
          </a:prstGeom>
        </p:spPr>
      </p:pic>
    </p:spTree>
    <p:extLst>
      <p:ext uri="{BB962C8B-B14F-4D97-AF65-F5344CB8AC3E}">
        <p14:creationId xmlns:p14="http://schemas.microsoft.com/office/powerpoint/2010/main" val="245520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F9AE7-B0EF-D18B-1F0C-97C288BB0767}"/>
              </a:ext>
            </a:extLst>
          </p:cNvPr>
          <p:cNvSpPr>
            <a:spLocks noGrp="1"/>
          </p:cNvSpPr>
          <p:nvPr>
            <p:ph type="title"/>
          </p:nvPr>
        </p:nvSpPr>
        <p:spPr>
          <a:xfrm>
            <a:off x="2612571" y="681037"/>
            <a:ext cx="8867376" cy="1009651"/>
          </a:xfrm>
        </p:spPr>
        <p:txBody>
          <a:bodyPr anchor="b">
            <a:normAutofit/>
          </a:bodyPr>
          <a:lstStyle/>
          <a:p>
            <a:r>
              <a:rPr lang="fi-FI" dirty="0"/>
              <a:t>Lähetys Raamatussa</a:t>
            </a:r>
          </a:p>
        </p:txBody>
      </p:sp>
      <p:pic>
        <p:nvPicPr>
          <p:cNvPr id="6" name="Picture 2" descr="Sangita Shahi seisoo vihreällä kasvimaalla kädessään vihreitä lehtikasviksia.">
            <a:extLst>
              <a:ext uri="{FF2B5EF4-FFF2-40B4-BE49-F238E27FC236}">
                <a16:creationId xmlns:a16="http://schemas.microsoft.com/office/drawing/2014/main" id="{BAF9371D-6219-4DB2-3352-BB7B3754EA2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7510812" y="1825625"/>
            <a:ext cx="3969135" cy="3964115"/>
          </a:xfrm>
          <a:prstGeom prst="rect">
            <a:avLst/>
          </a:prstGeom>
          <a:solidFill>
            <a:srgbClr val="FFFFFF"/>
          </a:solidFill>
        </p:spPr>
      </p:pic>
      <p:sp>
        <p:nvSpPr>
          <p:cNvPr id="4" name="Päivämäärän paikkamerkki 3">
            <a:extLst>
              <a:ext uri="{FF2B5EF4-FFF2-40B4-BE49-F238E27FC236}">
                <a16:creationId xmlns:a16="http://schemas.microsoft.com/office/drawing/2014/main" id="{C5E66F60-11FC-B3F5-6B53-B27944DF6F22}"/>
              </a:ext>
            </a:extLst>
          </p:cNvPr>
          <p:cNvSpPr>
            <a:spLocks noGrp="1"/>
          </p:cNvSpPr>
          <p:nvPr>
            <p:ph type="dt" sz="half" idx="10"/>
          </p:nvPr>
        </p:nvSpPr>
        <p:spPr>
          <a:xfrm>
            <a:off x="9206113" y="187392"/>
            <a:ext cx="2743200" cy="365125"/>
          </a:xfrm>
        </p:spPr>
        <p:txBody>
          <a:bodyPr anchor="ctr">
            <a:normAutofit/>
          </a:bodyPr>
          <a:lstStyle/>
          <a:p>
            <a:pPr>
              <a:spcAft>
                <a:spcPts val="600"/>
              </a:spcAft>
            </a:pPr>
            <a:fld id="{689FD0A6-F645-4688-BBAF-B521945A26F4}"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68A962FA-7A3F-4C03-CE4F-1617037D32D8}"/>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4</a:t>
            </a:fld>
            <a:endParaRPr lang="fi-FI"/>
          </a:p>
        </p:txBody>
      </p:sp>
      <p:sp>
        <p:nvSpPr>
          <p:cNvPr id="3" name="Sisällön paikkamerkki 2">
            <a:extLst>
              <a:ext uri="{FF2B5EF4-FFF2-40B4-BE49-F238E27FC236}">
                <a16:creationId xmlns:a16="http://schemas.microsoft.com/office/drawing/2014/main" id="{768DCEF4-92BF-EF2A-7281-D57632A61F6F}"/>
              </a:ext>
            </a:extLst>
          </p:cNvPr>
          <p:cNvSpPr>
            <a:spLocks noGrp="1"/>
          </p:cNvSpPr>
          <p:nvPr>
            <p:ph sz="half" idx="13"/>
          </p:nvPr>
        </p:nvSpPr>
        <p:spPr>
          <a:xfrm>
            <a:off x="2612570" y="1825625"/>
            <a:ext cx="4356848" cy="4351338"/>
          </a:xfrm>
        </p:spPr>
        <p:txBody>
          <a:bodyPr>
            <a:normAutofit/>
          </a:bodyPr>
          <a:lstStyle/>
          <a:p>
            <a:pPr marL="0" indent="0" rtl="0" fontAlgn="base">
              <a:buNone/>
            </a:pPr>
            <a:r>
              <a:rPr lang="fi-FI" b="1" i="0" u="none" strike="noStrike" dirty="0">
                <a:effectLst/>
              </a:rPr>
              <a:t>= kirkon työtä ulkomailla</a:t>
            </a:r>
            <a:r>
              <a:rPr lang="en-US" b="0" i="0" dirty="0">
                <a:effectLst/>
              </a:rPr>
              <a:t>​</a:t>
            </a:r>
          </a:p>
          <a:p>
            <a:pPr marL="0" indent="0" rtl="0" fontAlgn="base">
              <a:buNone/>
            </a:pPr>
            <a:endParaRPr lang="fi-FI" b="0" i="0" dirty="0">
              <a:effectLst/>
            </a:endParaRPr>
          </a:p>
          <a:p>
            <a:pPr algn="l" rtl="0" fontAlgn="base"/>
            <a:r>
              <a:rPr lang="fi-FI" sz="2000" b="0" i="0" u="none" strike="noStrike" dirty="0">
                <a:solidFill>
                  <a:srgbClr val="000000"/>
                </a:solidFill>
                <a:effectLst/>
                <a:latin typeface="Arial" panose="020B0604020202020204" pitchFamily="34" charset="0"/>
              </a:rPr>
              <a:t>Raamatussa on useita kohtia, joissa </a:t>
            </a:r>
            <a:r>
              <a:rPr lang="fi-FI" sz="2000" b="1" i="0" u="none" strike="noStrike" dirty="0">
                <a:solidFill>
                  <a:srgbClr val="000000"/>
                </a:solidFill>
                <a:effectLst/>
                <a:latin typeface="Arial" panose="020B0604020202020204" pitchFamily="34" charset="0"/>
              </a:rPr>
              <a:t>Jeesus puhuu ja toimii syrjittyjen, köyhien ja sairaiden hyväksi</a:t>
            </a:r>
            <a:r>
              <a:rPr lang="fi-FI" sz="2000" b="0" i="0" u="none" strike="noStrike"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fi-FI" sz="2000" b="0" i="0" u="none" strike="noStrike" dirty="0">
                <a:solidFill>
                  <a:srgbClr val="000000"/>
                </a:solidFill>
                <a:effectLst/>
                <a:latin typeface="Arial" panose="020B0604020202020204" pitchFamily="34" charset="0"/>
              </a:rPr>
              <a:t>Yksi tällainen kohta on </a:t>
            </a:r>
            <a:r>
              <a:rPr lang="fi-FI" sz="2000" b="1" i="0" u="none" strike="noStrike" dirty="0">
                <a:solidFill>
                  <a:srgbClr val="000000"/>
                </a:solidFill>
                <a:effectLst/>
                <a:latin typeface="Arial" panose="020B0604020202020204" pitchFamily="34" charset="0"/>
              </a:rPr>
              <a:t>Matteuksen evankeliumin </a:t>
            </a:r>
            <a:r>
              <a:rPr lang="fi-FI" sz="2000" b="0" i="0" u="none" strike="noStrike" dirty="0">
                <a:solidFill>
                  <a:srgbClr val="000000"/>
                </a:solidFill>
                <a:effectLst/>
                <a:latin typeface="Arial" panose="020B0604020202020204" pitchFamily="34" charset="0"/>
              </a:rPr>
              <a:t>loppupuolella, jossa Jeesus puhuu, miten meidän tulisi nähdä eri avuntarvitsijat aivan yhtä arvokkaina kuin auttaisimme itse Jeesusta.</a:t>
            </a:r>
          </a:p>
          <a:p>
            <a:endParaRPr lang="fi-FI" dirty="0"/>
          </a:p>
        </p:txBody>
      </p:sp>
    </p:spTree>
    <p:extLst>
      <p:ext uri="{BB962C8B-B14F-4D97-AF65-F5344CB8AC3E}">
        <p14:creationId xmlns:p14="http://schemas.microsoft.com/office/powerpoint/2010/main" val="406405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8C7CD21-0064-EAD3-24E9-2BDDBFB9E579}"/>
              </a:ext>
            </a:extLst>
          </p:cNvPr>
          <p:cNvSpPr>
            <a:spLocks noGrp="1"/>
          </p:cNvSpPr>
          <p:nvPr>
            <p:ph sz="half" idx="2"/>
          </p:nvPr>
        </p:nvSpPr>
        <p:spPr>
          <a:xfrm>
            <a:off x="2749730" y="1256539"/>
            <a:ext cx="8741230" cy="4351338"/>
          </a:xfrm>
        </p:spPr>
        <p:txBody>
          <a:bodyPr>
            <a:normAutofit fontScale="47500" lnSpcReduction="20000"/>
          </a:bodyPr>
          <a:lstStyle/>
          <a:p>
            <a:pPr marL="0" indent="0">
              <a:buNone/>
            </a:pPr>
            <a:r>
              <a:rPr lang="fi-FI" sz="7200" i="1" dirty="0">
                <a:latin typeface="Aldhabi" panose="01000000000000000000" pitchFamily="2" charset="-78"/>
                <a:cs typeface="Aldhabi" panose="01000000000000000000" pitchFamily="2" charset="-78"/>
              </a:rPr>
              <a:t>Sitten kuningas sanoo oikealla puolellaan oleville: 'Tulkaa tänne, te Isäni siunaamat. Te saatte nyt periä valtakunnan, joka on ollut valmiina teitä varten maailman luomisesta asti. Minun oli nälkä, ja te annoitte minulle ruokaa. Minun oli jano, ja te annoitte minulle juotavaa. Minä olin koditon, ja te otitte minut luoksenne. Minä olin alasti, ja te vaatetitte minut. Minä olin sairas, ja te kävitte minua katsomassa. Minä olin vankilassa, ja te tulitte minun luokseni. (...) </a:t>
            </a:r>
          </a:p>
          <a:p>
            <a:pPr marL="0" indent="0">
              <a:buNone/>
            </a:pPr>
            <a:r>
              <a:rPr lang="fi-FI" sz="7200" b="1" i="1" dirty="0">
                <a:latin typeface="Aldhabi" panose="01000000000000000000" pitchFamily="2" charset="-78"/>
                <a:cs typeface="Aldhabi" panose="01000000000000000000" pitchFamily="2" charset="-78"/>
              </a:rPr>
              <a:t>Totisesti: kaiken, minkä te olette tehneet yhdelle näistä vähäisimmistä veljistäni, sen te olette tehneet minulle</a:t>
            </a:r>
            <a:r>
              <a:rPr lang="fi-FI" sz="7200" i="1" dirty="0">
                <a:latin typeface="Aldhabi" panose="01000000000000000000" pitchFamily="2" charset="-78"/>
                <a:cs typeface="Aldhabi" panose="01000000000000000000" pitchFamily="2" charset="-78"/>
              </a:rPr>
              <a:t>’. 							</a:t>
            </a:r>
            <a:r>
              <a:rPr lang="fi-FI" sz="7200" dirty="0">
                <a:latin typeface="Aldhabi" panose="01000000000000000000" pitchFamily="2" charset="-78"/>
                <a:cs typeface="Aldhabi" panose="01000000000000000000" pitchFamily="2" charset="-78"/>
              </a:rPr>
              <a:t>(Matt. 25:34–40)</a:t>
            </a:r>
            <a:endParaRPr lang="fi-FI" sz="7200" i="1" dirty="0">
              <a:latin typeface="Aldhabi" panose="01000000000000000000" pitchFamily="2" charset="-78"/>
              <a:cs typeface="Aldhabi" panose="01000000000000000000" pitchFamily="2" charset="-78"/>
            </a:endParaRPr>
          </a:p>
          <a:p>
            <a:endParaRPr lang="fi-FI" dirty="0"/>
          </a:p>
        </p:txBody>
      </p:sp>
      <p:sp>
        <p:nvSpPr>
          <p:cNvPr id="4" name="Päivämäärän paikkamerkki 3">
            <a:extLst>
              <a:ext uri="{FF2B5EF4-FFF2-40B4-BE49-F238E27FC236}">
                <a16:creationId xmlns:a16="http://schemas.microsoft.com/office/drawing/2014/main" id="{DB6E9F6C-6868-DB57-B6B0-724E88840A6B}"/>
              </a:ext>
            </a:extLst>
          </p:cNvPr>
          <p:cNvSpPr>
            <a:spLocks noGrp="1"/>
          </p:cNvSpPr>
          <p:nvPr>
            <p:ph type="dt" sz="half" idx="10"/>
          </p:nvPr>
        </p:nvSpPr>
        <p:spPr/>
        <p:txBody>
          <a:bodyPr/>
          <a:lstStyle/>
          <a:p>
            <a:fld id="{689FD0A6-F645-4688-BBAF-B521945A26F4}" type="datetime1">
              <a:rPr lang="fi-FI" smtClean="0"/>
              <a:t>27.5.2024</a:t>
            </a:fld>
            <a:endParaRPr lang="fi-FI"/>
          </a:p>
        </p:txBody>
      </p:sp>
      <p:sp>
        <p:nvSpPr>
          <p:cNvPr id="5" name="Dian numeron paikkamerkki 4">
            <a:extLst>
              <a:ext uri="{FF2B5EF4-FFF2-40B4-BE49-F238E27FC236}">
                <a16:creationId xmlns:a16="http://schemas.microsoft.com/office/drawing/2014/main" id="{EF75DF2D-2156-A52A-243A-B630FAFAB59F}"/>
              </a:ext>
            </a:extLst>
          </p:cNvPr>
          <p:cNvSpPr>
            <a:spLocks noGrp="1"/>
          </p:cNvSpPr>
          <p:nvPr>
            <p:ph type="sldNum" sz="quarter" idx="12"/>
          </p:nvPr>
        </p:nvSpPr>
        <p:spPr/>
        <p:txBody>
          <a:bodyPr/>
          <a:lstStyle/>
          <a:p>
            <a:fld id="{F6B37718-6688-4F18-A3A4-5BFEA6AE51A8}" type="slidenum">
              <a:rPr lang="fi-FI" smtClean="0"/>
              <a:t>5</a:t>
            </a:fld>
            <a:endParaRPr lang="fi-FI"/>
          </a:p>
        </p:txBody>
      </p:sp>
    </p:spTree>
    <p:extLst>
      <p:ext uri="{BB962C8B-B14F-4D97-AF65-F5344CB8AC3E}">
        <p14:creationId xmlns:p14="http://schemas.microsoft.com/office/powerpoint/2010/main" val="107167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6B355-E91C-E3DD-55C1-9411109F8B4E}"/>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BF360ABA-5E74-B2A9-D959-A5DD71B2EFFC}"/>
              </a:ext>
            </a:extLst>
          </p:cNvPr>
          <p:cNvSpPr>
            <a:spLocks noGrp="1"/>
          </p:cNvSpPr>
          <p:nvPr>
            <p:ph sz="half" idx="2"/>
          </p:nvPr>
        </p:nvSpPr>
        <p:spPr/>
        <p:txBody>
          <a:bodyPr/>
          <a:lstStyle/>
          <a:p>
            <a:endParaRPr lang="fi-FI"/>
          </a:p>
        </p:txBody>
      </p:sp>
      <p:sp>
        <p:nvSpPr>
          <p:cNvPr id="4" name="Päivämäärän paikkamerkki 3">
            <a:extLst>
              <a:ext uri="{FF2B5EF4-FFF2-40B4-BE49-F238E27FC236}">
                <a16:creationId xmlns:a16="http://schemas.microsoft.com/office/drawing/2014/main" id="{F597B236-FABC-792D-6ADA-0953DE05A041}"/>
              </a:ext>
            </a:extLst>
          </p:cNvPr>
          <p:cNvSpPr>
            <a:spLocks noGrp="1"/>
          </p:cNvSpPr>
          <p:nvPr>
            <p:ph type="dt" sz="half" idx="10"/>
          </p:nvPr>
        </p:nvSpPr>
        <p:spPr/>
        <p:txBody>
          <a:bodyPr/>
          <a:lstStyle/>
          <a:p>
            <a:fld id="{456A09B5-4BD5-4BED-8EEC-68F2A4ACDD07}" type="datetime1">
              <a:rPr lang="fi-FI" smtClean="0"/>
              <a:t>27.5.2024</a:t>
            </a:fld>
            <a:endParaRPr lang="fi-FI" dirty="0"/>
          </a:p>
        </p:txBody>
      </p:sp>
      <p:sp>
        <p:nvSpPr>
          <p:cNvPr id="5" name="Dian numeron paikkamerkki 4">
            <a:extLst>
              <a:ext uri="{FF2B5EF4-FFF2-40B4-BE49-F238E27FC236}">
                <a16:creationId xmlns:a16="http://schemas.microsoft.com/office/drawing/2014/main" id="{D1829754-AA09-4E74-1401-CDA1EB506040}"/>
              </a:ext>
            </a:extLst>
          </p:cNvPr>
          <p:cNvSpPr>
            <a:spLocks noGrp="1"/>
          </p:cNvSpPr>
          <p:nvPr>
            <p:ph type="sldNum" sz="quarter" idx="12"/>
          </p:nvPr>
        </p:nvSpPr>
        <p:spPr/>
        <p:txBody>
          <a:bodyPr/>
          <a:lstStyle/>
          <a:p>
            <a:fld id="{F6B37718-6688-4F18-A3A4-5BFEA6AE51A8}" type="slidenum">
              <a:rPr lang="fi-FI" smtClean="0"/>
              <a:t>6</a:t>
            </a:fld>
            <a:endParaRPr lang="fi-FI"/>
          </a:p>
        </p:txBody>
      </p:sp>
      <p:sp>
        <p:nvSpPr>
          <p:cNvPr id="6" name="Sisällön paikkamerkki 5">
            <a:extLst>
              <a:ext uri="{FF2B5EF4-FFF2-40B4-BE49-F238E27FC236}">
                <a16:creationId xmlns:a16="http://schemas.microsoft.com/office/drawing/2014/main" id="{05736F40-1B39-3C08-1365-401CFE6561B4}"/>
              </a:ext>
            </a:extLst>
          </p:cNvPr>
          <p:cNvSpPr>
            <a:spLocks noGrp="1"/>
          </p:cNvSpPr>
          <p:nvPr>
            <p:ph sz="half" idx="13"/>
          </p:nvPr>
        </p:nvSpPr>
        <p:spPr/>
        <p:txBody>
          <a:bodyPr/>
          <a:lstStyle/>
          <a:p>
            <a:endParaRPr lang="fi-FI" dirty="0"/>
          </a:p>
        </p:txBody>
      </p:sp>
      <p:pic>
        <p:nvPicPr>
          <p:cNvPr id="7" name="Online-media 2" title="Lähetystyöstä rippikoululaisille">
            <a:hlinkClick r:id="" action="ppaction://media"/>
            <a:extLst>
              <a:ext uri="{FF2B5EF4-FFF2-40B4-BE49-F238E27FC236}">
                <a16:creationId xmlns:a16="http://schemas.microsoft.com/office/drawing/2014/main" id="{815C9844-8BA7-1789-DECC-D22F40FFCFCB}"/>
              </a:ext>
            </a:extLst>
          </p:cNvPr>
          <p:cNvPicPr>
            <a:picLocks noRot="1" noChangeAspect="1"/>
          </p:cNvPicPr>
          <p:nvPr>
            <a:videoFile r:link="rId1"/>
          </p:nvPr>
        </p:nvPicPr>
        <p:blipFill>
          <a:blip r:embed="rId3"/>
          <a:stretch>
            <a:fillRect/>
          </a:stretch>
        </p:blipFill>
        <p:spPr>
          <a:xfrm>
            <a:off x="671659" y="260766"/>
            <a:ext cx="11277654" cy="6416259"/>
          </a:xfrm>
          <a:prstGeom prst="rect">
            <a:avLst/>
          </a:prstGeom>
        </p:spPr>
      </p:pic>
    </p:spTree>
    <p:extLst>
      <p:ext uri="{BB962C8B-B14F-4D97-AF65-F5344CB8AC3E}">
        <p14:creationId xmlns:p14="http://schemas.microsoft.com/office/powerpoint/2010/main" val="22883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F66336-6D85-30B4-0C48-BE1E8261080F}"/>
              </a:ext>
            </a:extLst>
          </p:cNvPr>
          <p:cNvSpPr>
            <a:spLocks noGrp="1"/>
          </p:cNvSpPr>
          <p:nvPr>
            <p:ph type="ctrTitle"/>
          </p:nvPr>
        </p:nvSpPr>
        <p:spPr/>
        <p:txBody>
          <a:bodyPr/>
          <a:lstStyle/>
          <a:p>
            <a:r>
              <a:rPr lang="fi-FI" dirty="0"/>
              <a:t>”[Tähän voi lisätä sitaatin]”</a:t>
            </a:r>
          </a:p>
        </p:txBody>
      </p:sp>
    </p:spTree>
    <p:extLst>
      <p:ext uri="{BB962C8B-B14F-4D97-AF65-F5344CB8AC3E}">
        <p14:creationId xmlns:p14="http://schemas.microsoft.com/office/powerpoint/2010/main" val="139581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E98E21-B5C2-E5B7-254A-673BF163ED4B}"/>
              </a:ext>
            </a:extLst>
          </p:cNvPr>
          <p:cNvSpPr>
            <a:spLocks noGrp="1"/>
          </p:cNvSpPr>
          <p:nvPr>
            <p:ph type="title"/>
          </p:nvPr>
        </p:nvSpPr>
        <p:spPr/>
        <p:txBody>
          <a:bodyPr/>
          <a:lstStyle/>
          <a:p>
            <a:endParaRPr lang="fi-FI"/>
          </a:p>
        </p:txBody>
      </p:sp>
      <p:sp>
        <p:nvSpPr>
          <p:cNvPr id="3" name="Päivämäärän paikkamerkki 2">
            <a:extLst>
              <a:ext uri="{FF2B5EF4-FFF2-40B4-BE49-F238E27FC236}">
                <a16:creationId xmlns:a16="http://schemas.microsoft.com/office/drawing/2014/main" id="{E86A4011-F7F7-E8A4-2151-48FF5C9811C3}"/>
              </a:ext>
            </a:extLst>
          </p:cNvPr>
          <p:cNvSpPr>
            <a:spLocks noGrp="1"/>
          </p:cNvSpPr>
          <p:nvPr>
            <p:ph type="dt" sz="half" idx="10"/>
          </p:nvPr>
        </p:nvSpPr>
        <p:spPr/>
        <p:txBody>
          <a:bodyPr/>
          <a:lstStyle/>
          <a:p>
            <a:fld id="{CDABFAD4-1674-4CF2-B45B-8A6AE3267E70}" type="datetime1">
              <a:rPr lang="fi-FI" smtClean="0"/>
              <a:t>27.5.2024</a:t>
            </a:fld>
            <a:endParaRPr lang="fi-FI"/>
          </a:p>
        </p:txBody>
      </p:sp>
      <p:sp>
        <p:nvSpPr>
          <p:cNvPr id="4" name="Dian numeron paikkamerkki 3">
            <a:extLst>
              <a:ext uri="{FF2B5EF4-FFF2-40B4-BE49-F238E27FC236}">
                <a16:creationId xmlns:a16="http://schemas.microsoft.com/office/drawing/2014/main" id="{CF5A2125-87A8-C460-930D-402F1C916DD9}"/>
              </a:ext>
            </a:extLst>
          </p:cNvPr>
          <p:cNvSpPr>
            <a:spLocks noGrp="1"/>
          </p:cNvSpPr>
          <p:nvPr>
            <p:ph type="sldNum" sz="quarter" idx="12"/>
          </p:nvPr>
        </p:nvSpPr>
        <p:spPr/>
        <p:txBody>
          <a:bodyPr/>
          <a:lstStyle/>
          <a:p>
            <a:fld id="{F6B37718-6688-4F18-A3A4-5BFEA6AE51A8}" type="slidenum">
              <a:rPr lang="fi-FI" smtClean="0"/>
              <a:t>8</a:t>
            </a:fld>
            <a:endParaRPr lang="fi-FI"/>
          </a:p>
        </p:txBody>
      </p:sp>
      <p:sp>
        <p:nvSpPr>
          <p:cNvPr id="5" name="Tekstin paikkamerkki 4">
            <a:extLst>
              <a:ext uri="{FF2B5EF4-FFF2-40B4-BE49-F238E27FC236}">
                <a16:creationId xmlns:a16="http://schemas.microsoft.com/office/drawing/2014/main" id="{5A728888-FF0F-471E-34B5-6B0DA776559F}"/>
              </a:ext>
            </a:extLst>
          </p:cNvPr>
          <p:cNvSpPr>
            <a:spLocks noGrp="1"/>
          </p:cNvSpPr>
          <p:nvPr>
            <p:ph type="body" idx="1"/>
          </p:nvPr>
        </p:nvSpPr>
        <p:spPr/>
        <p:txBody>
          <a:bodyPr/>
          <a:lstStyle/>
          <a:p>
            <a:endParaRPr lang="fi-FI"/>
          </a:p>
        </p:txBody>
      </p:sp>
      <p:sp>
        <p:nvSpPr>
          <p:cNvPr id="6" name="Tekstin paikkamerkki 5">
            <a:extLst>
              <a:ext uri="{FF2B5EF4-FFF2-40B4-BE49-F238E27FC236}">
                <a16:creationId xmlns:a16="http://schemas.microsoft.com/office/drawing/2014/main" id="{6F831FB4-DDE5-E6E9-D3B1-6F332C1CB9BD}"/>
              </a:ext>
            </a:extLst>
          </p:cNvPr>
          <p:cNvSpPr>
            <a:spLocks noGrp="1"/>
          </p:cNvSpPr>
          <p:nvPr>
            <p:ph type="body" sz="quarter" idx="3"/>
          </p:nvPr>
        </p:nvSpPr>
        <p:spPr/>
        <p:txBody>
          <a:bodyPr/>
          <a:lstStyle/>
          <a:p>
            <a:endParaRPr lang="fi-FI"/>
          </a:p>
        </p:txBody>
      </p:sp>
      <p:sp>
        <p:nvSpPr>
          <p:cNvPr id="7" name="Sisällön paikkamerkki 6">
            <a:extLst>
              <a:ext uri="{FF2B5EF4-FFF2-40B4-BE49-F238E27FC236}">
                <a16:creationId xmlns:a16="http://schemas.microsoft.com/office/drawing/2014/main" id="{F1F955C0-0655-470D-6990-BCABAC213071}"/>
              </a:ext>
            </a:extLst>
          </p:cNvPr>
          <p:cNvSpPr>
            <a:spLocks noGrp="1"/>
          </p:cNvSpPr>
          <p:nvPr>
            <p:ph sz="half" idx="2"/>
          </p:nvPr>
        </p:nvSpPr>
        <p:spPr/>
        <p:txBody>
          <a:bodyPr/>
          <a:lstStyle/>
          <a:p>
            <a:endParaRPr lang="fi-FI"/>
          </a:p>
        </p:txBody>
      </p:sp>
      <p:sp>
        <p:nvSpPr>
          <p:cNvPr id="8" name="Sisällön paikkamerkki 7">
            <a:extLst>
              <a:ext uri="{FF2B5EF4-FFF2-40B4-BE49-F238E27FC236}">
                <a16:creationId xmlns:a16="http://schemas.microsoft.com/office/drawing/2014/main" id="{04BFF6EE-F2AE-06A8-6AAF-12E85255CF3A}"/>
              </a:ext>
            </a:extLst>
          </p:cNvPr>
          <p:cNvSpPr>
            <a:spLocks noGrp="1"/>
          </p:cNvSpPr>
          <p:nvPr>
            <p:ph sz="half" idx="13"/>
          </p:nvPr>
        </p:nvSpPr>
        <p:spPr/>
        <p:txBody>
          <a:bodyPr/>
          <a:lstStyle/>
          <a:p>
            <a:endParaRPr lang="fi-FI"/>
          </a:p>
        </p:txBody>
      </p:sp>
      <p:pic>
        <p:nvPicPr>
          <p:cNvPr id="9" name="Online-media 1" title="Mitä lähetystyö on?">
            <a:hlinkClick r:id="" action="ppaction://media"/>
            <a:extLst>
              <a:ext uri="{FF2B5EF4-FFF2-40B4-BE49-F238E27FC236}">
                <a16:creationId xmlns:a16="http://schemas.microsoft.com/office/drawing/2014/main" id="{300E60EB-37D7-E94E-00C6-1158BE190AF0}"/>
              </a:ext>
            </a:extLst>
          </p:cNvPr>
          <p:cNvPicPr>
            <a:picLocks noRot="1" noChangeAspect="1"/>
          </p:cNvPicPr>
          <p:nvPr>
            <a:videoFile r:link="rId1"/>
          </p:nvPr>
        </p:nvPicPr>
        <p:blipFill>
          <a:blip r:embed="rId3"/>
          <a:stretch>
            <a:fillRect/>
          </a:stretch>
        </p:blipFill>
        <p:spPr>
          <a:xfrm>
            <a:off x="427124" y="160572"/>
            <a:ext cx="11522189" cy="6510036"/>
          </a:xfrm>
          <a:prstGeom prst="rect">
            <a:avLst/>
          </a:prstGeom>
        </p:spPr>
      </p:pic>
    </p:spTree>
    <p:extLst>
      <p:ext uri="{BB962C8B-B14F-4D97-AF65-F5344CB8AC3E}">
        <p14:creationId xmlns:p14="http://schemas.microsoft.com/office/powerpoint/2010/main" val="17377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6B355-E91C-E3DD-55C1-9411109F8B4E}"/>
              </a:ext>
            </a:extLst>
          </p:cNvPr>
          <p:cNvSpPr>
            <a:spLocks noGrp="1"/>
          </p:cNvSpPr>
          <p:nvPr>
            <p:ph type="title"/>
          </p:nvPr>
        </p:nvSpPr>
        <p:spPr>
          <a:xfrm>
            <a:off x="2612571" y="681037"/>
            <a:ext cx="8867376" cy="1009651"/>
          </a:xfrm>
        </p:spPr>
        <p:txBody>
          <a:bodyPr anchor="b">
            <a:normAutofit/>
          </a:bodyPr>
          <a:lstStyle/>
          <a:p>
            <a:r>
              <a:rPr lang="fi-FI" dirty="0"/>
              <a:t>Suomen Lähetysseura</a:t>
            </a:r>
          </a:p>
        </p:txBody>
      </p:sp>
      <p:pic>
        <p:nvPicPr>
          <p:cNvPr id="7" name="Kuva 4" descr="Kuva, joka sisältää kohteen symboli, muotoilu&#10;&#10;Kuvaus luotu automaattisesti">
            <a:extLst>
              <a:ext uri="{FF2B5EF4-FFF2-40B4-BE49-F238E27FC236}">
                <a16:creationId xmlns:a16="http://schemas.microsoft.com/office/drawing/2014/main" id="{14C3AB38-7FB2-7E4F-1AA5-B133730537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4330" y="1690688"/>
            <a:ext cx="4356848" cy="3082467"/>
          </a:xfrm>
          <a:prstGeom prst="rect">
            <a:avLst/>
          </a:prstGeom>
          <a:noFill/>
        </p:spPr>
      </p:pic>
      <p:sp>
        <p:nvSpPr>
          <p:cNvPr id="4" name="Päivämäärän paikkamerkki 3">
            <a:extLst>
              <a:ext uri="{FF2B5EF4-FFF2-40B4-BE49-F238E27FC236}">
                <a16:creationId xmlns:a16="http://schemas.microsoft.com/office/drawing/2014/main" id="{F597B236-FABC-792D-6ADA-0953DE05A041}"/>
              </a:ext>
            </a:extLst>
          </p:cNvPr>
          <p:cNvSpPr>
            <a:spLocks noGrp="1"/>
          </p:cNvSpPr>
          <p:nvPr>
            <p:ph type="dt" sz="half" idx="10"/>
          </p:nvPr>
        </p:nvSpPr>
        <p:spPr>
          <a:xfrm>
            <a:off x="9206113" y="187392"/>
            <a:ext cx="2743200" cy="365125"/>
          </a:xfrm>
        </p:spPr>
        <p:txBody>
          <a:bodyPr anchor="ctr">
            <a:normAutofit/>
          </a:bodyPr>
          <a:lstStyle/>
          <a:p>
            <a:pPr>
              <a:spcAft>
                <a:spcPts val="600"/>
              </a:spcAft>
            </a:pPr>
            <a:fld id="{456A09B5-4BD5-4BED-8EEC-68F2A4ACDD07}" type="datetime1">
              <a:rPr lang="fi-FI" smtClean="0"/>
              <a:pPr>
                <a:spcAft>
                  <a:spcPts val="600"/>
                </a:spcAft>
              </a:pPr>
              <a:t>27.5.2024</a:t>
            </a:fld>
            <a:endParaRPr lang="fi-FI"/>
          </a:p>
        </p:txBody>
      </p:sp>
      <p:sp>
        <p:nvSpPr>
          <p:cNvPr id="5" name="Dian numeron paikkamerkki 4">
            <a:extLst>
              <a:ext uri="{FF2B5EF4-FFF2-40B4-BE49-F238E27FC236}">
                <a16:creationId xmlns:a16="http://schemas.microsoft.com/office/drawing/2014/main" id="{D1829754-AA09-4E74-1401-CDA1EB506040}"/>
              </a:ext>
            </a:extLst>
          </p:cNvPr>
          <p:cNvSpPr>
            <a:spLocks noGrp="1"/>
          </p:cNvSpPr>
          <p:nvPr>
            <p:ph type="sldNum" sz="quarter" idx="12"/>
          </p:nvPr>
        </p:nvSpPr>
        <p:spPr>
          <a:xfrm>
            <a:off x="9206113" y="6311900"/>
            <a:ext cx="2743200" cy="365125"/>
          </a:xfrm>
        </p:spPr>
        <p:txBody>
          <a:bodyPr anchor="ctr">
            <a:normAutofit/>
          </a:bodyPr>
          <a:lstStyle/>
          <a:p>
            <a:pPr>
              <a:spcAft>
                <a:spcPts val="600"/>
              </a:spcAft>
            </a:pPr>
            <a:fld id="{F6B37718-6688-4F18-A3A4-5BFEA6AE51A8}" type="slidenum">
              <a:rPr lang="fi-FI" smtClean="0"/>
              <a:pPr>
                <a:spcAft>
                  <a:spcPts val="600"/>
                </a:spcAft>
              </a:pPr>
              <a:t>9</a:t>
            </a:fld>
            <a:endParaRPr lang="fi-FI"/>
          </a:p>
        </p:txBody>
      </p:sp>
      <p:sp>
        <p:nvSpPr>
          <p:cNvPr id="6" name="Sisällön paikkamerkki 5">
            <a:extLst>
              <a:ext uri="{FF2B5EF4-FFF2-40B4-BE49-F238E27FC236}">
                <a16:creationId xmlns:a16="http://schemas.microsoft.com/office/drawing/2014/main" id="{05736F40-1B39-3C08-1365-401CFE6561B4}"/>
              </a:ext>
            </a:extLst>
          </p:cNvPr>
          <p:cNvSpPr>
            <a:spLocks noGrp="1"/>
          </p:cNvSpPr>
          <p:nvPr>
            <p:ph sz="half" idx="13"/>
          </p:nvPr>
        </p:nvSpPr>
        <p:spPr>
          <a:xfrm>
            <a:off x="2612570" y="1825625"/>
            <a:ext cx="4356848" cy="4351338"/>
          </a:xfrm>
        </p:spPr>
        <p:txBody>
          <a:bodyPr>
            <a:normAutofit/>
          </a:bodyPr>
          <a:lstStyle/>
          <a:p>
            <a:pPr rtl="0" fontAlgn="base">
              <a:buFont typeface="Arial" panose="020B0604020202020204" pitchFamily="34" charset="0"/>
              <a:buChar char="•"/>
            </a:pPr>
            <a:r>
              <a:rPr lang="fi-FI" b="0" i="0" u="none" strike="noStrike" dirty="0">
                <a:effectLst/>
              </a:rPr>
              <a:t>perustettu vuonna </a:t>
            </a:r>
            <a:r>
              <a:rPr lang="fi-FI" b="1" i="0" u="none" strike="noStrike" dirty="0">
                <a:effectLst/>
              </a:rPr>
              <a:t>1859</a:t>
            </a:r>
            <a:r>
              <a:rPr lang="fi-FI" b="0" i="0" u="none" strike="noStrike" dirty="0">
                <a:effectLst/>
              </a:rPr>
              <a:t> </a:t>
            </a:r>
            <a:r>
              <a:rPr lang="en-US" b="0" i="0" dirty="0">
                <a:effectLst/>
              </a:rPr>
              <a:t>​</a:t>
            </a:r>
          </a:p>
          <a:p>
            <a:pPr rtl="0" fontAlgn="base">
              <a:buFont typeface="Arial" panose="020B0604020202020204" pitchFamily="34" charset="0"/>
              <a:buChar char="•"/>
            </a:pPr>
            <a:r>
              <a:rPr lang="fi-FI" b="0" i="0" u="none" strike="noStrike" dirty="0">
                <a:effectLst/>
              </a:rPr>
              <a:t>yksi kirkon seitsemästä </a:t>
            </a:r>
            <a:br>
              <a:rPr lang="fi-FI" b="0" i="0" u="none" strike="noStrike" dirty="0">
                <a:effectLst/>
              </a:rPr>
            </a:br>
            <a:r>
              <a:rPr lang="fi-FI" b="0" i="0" u="none" strike="noStrike" dirty="0">
                <a:effectLst/>
              </a:rPr>
              <a:t>virallisesta </a:t>
            </a:r>
            <a:r>
              <a:rPr lang="fi-FI" b="1" i="0" u="none" strike="noStrike" dirty="0">
                <a:effectLst/>
              </a:rPr>
              <a:t>lähetysjärjestöstä</a:t>
            </a:r>
            <a:r>
              <a:rPr lang="en-US" b="0" i="0" dirty="0">
                <a:effectLst/>
              </a:rPr>
              <a:t>​</a:t>
            </a:r>
          </a:p>
          <a:p>
            <a:pPr rtl="0" fontAlgn="base">
              <a:buFont typeface="Arial" panose="020B0604020202020204" pitchFamily="34" charset="0"/>
              <a:buChar char="•"/>
            </a:pPr>
            <a:r>
              <a:rPr lang="fi-FI" b="0" i="0" u="none" strike="noStrike" dirty="0">
                <a:effectLst/>
              </a:rPr>
              <a:t>toimii seurakuntien kanssa: </a:t>
            </a:r>
            <a:r>
              <a:rPr lang="fi-FI" b="1" i="0" u="none" strike="noStrike" dirty="0">
                <a:effectLst/>
              </a:rPr>
              <a:t>kirkollinen työ</a:t>
            </a:r>
            <a:r>
              <a:rPr lang="en-US" b="0" i="0" dirty="0">
                <a:effectLst/>
              </a:rPr>
              <a:t>​</a:t>
            </a:r>
          </a:p>
          <a:p>
            <a:pPr rtl="0" fontAlgn="base">
              <a:buFont typeface="Arial" panose="020B0604020202020204" pitchFamily="34" charset="0"/>
              <a:buChar char="•"/>
            </a:pPr>
            <a:r>
              <a:rPr lang="fi-FI" b="0" i="0" u="none" strike="noStrike" dirty="0">
                <a:effectLst/>
              </a:rPr>
              <a:t>toimii ulkoministeriön kanssa: </a:t>
            </a:r>
            <a:r>
              <a:rPr lang="fi-FI" b="1" i="0" u="none" strike="noStrike" dirty="0">
                <a:effectLst/>
              </a:rPr>
              <a:t>kehitysyhteistyö</a:t>
            </a:r>
            <a:r>
              <a:rPr lang="en-US" b="0" i="0" dirty="0">
                <a:effectLst/>
              </a:rPr>
              <a:t>​</a:t>
            </a:r>
          </a:p>
          <a:p>
            <a:pPr rtl="0" fontAlgn="base">
              <a:buFont typeface="Arial" panose="020B0604020202020204" pitchFamily="34" charset="0"/>
              <a:buChar char="•"/>
            </a:pPr>
            <a:r>
              <a:rPr lang="fi-FI" b="0" i="0" u="none" strike="noStrike" dirty="0">
                <a:effectLst/>
              </a:rPr>
              <a:t>toimii</a:t>
            </a:r>
            <a:r>
              <a:rPr lang="fi-FI" b="1" i="0" u="none" strike="noStrike" dirty="0">
                <a:effectLst/>
              </a:rPr>
              <a:t> rauhan ja sovinnon</a:t>
            </a:r>
            <a:r>
              <a:rPr lang="fi-FI" b="0" i="0" u="none" strike="noStrike" dirty="0">
                <a:effectLst/>
              </a:rPr>
              <a:t> puolesta</a:t>
            </a:r>
            <a:endParaRPr lang="fi-FI" b="0" i="0" dirty="0">
              <a:effectLst/>
            </a:endParaRPr>
          </a:p>
          <a:p>
            <a:endParaRPr lang="fi-FI" dirty="0"/>
          </a:p>
        </p:txBody>
      </p:sp>
    </p:spTree>
    <p:extLst>
      <p:ext uri="{BB962C8B-B14F-4D97-AF65-F5344CB8AC3E}">
        <p14:creationId xmlns:p14="http://schemas.microsoft.com/office/powerpoint/2010/main" val="1138647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Mukautetut 1">
      <a:dk1>
        <a:srgbClr val="0C0C0C"/>
      </a:dk1>
      <a:lt1>
        <a:srgbClr val="FFFFFF"/>
      </a:lt1>
      <a:dk2>
        <a:srgbClr val="F53246"/>
      </a:dk2>
      <a:lt2>
        <a:srgbClr val="E7E6E6"/>
      </a:lt2>
      <a:accent1>
        <a:srgbClr val="F53246"/>
      </a:accent1>
      <a:accent2>
        <a:srgbClr val="90397B"/>
      </a:accent2>
      <a:accent3>
        <a:srgbClr val="1179A6"/>
      </a:accent3>
      <a:accent4>
        <a:srgbClr val="93CB81"/>
      </a:accent4>
      <a:accent5>
        <a:srgbClr val="F3DF0E"/>
      </a:accent5>
      <a:accent6>
        <a:srgbClr val="FBAFB6"/>
      </a:accent6>
      <a:hlink>
        <a:srgbClr val="0C5272"/>
      </a:hlink>
      <a:folHlink>
        <a:srgbClr val="FBAFB6"/>
      </a:folHlink>
    </a:clrScheme>
    <a:fontScheme name="Mukautettu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ähetysseura_16-9_FIN_pohja (2).pptx" id="{50E836D4-9807-4953-9181-4559616194B0}" vid="{ECC2E6CA-AF7A-4740-90BD-D6A2E8B06D8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Lähetysseura_16-9_FIN_pohja</Template>
  <TotalTime>2172</TotalTime>
  <Words>918</Words>
  <Application>Microsoft Office PowerPoint</Application>
  <PresentationFormat>Widescreen</PresentationFormat>
  <Paragraphs>113</Paragraphs>
  <Slides>20</Slides>
  <Notes>3</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Aldhabi</vt:lpstr>
      <vt:lpstr>Arial</vt:lpstr>
      <vt:lpstr>Calibri</vt:lpstr>
      <vt:lpstr>Courier New</vt:lpstr>
      <vt:lpstr>Helvetica Neue</vt:lpstr>
      <vt:lpstr>Montserrat</vt:lpstr>
      <vt:lpstr>Segoe UI</vt:lpstr>
      <vt:lpstr>Wingdings</vt:lpstr>
      <vt:lpstr>Office-teema</vt:lpstr>
      <vt:lpstr>think-cell Slide</vt:lpstr>
      <vt:lpstr>Lähetystyö</vt:lpstr>
      <vt:lpstr>Mitä on lähetystyö?</vt:lpstr>
      <vt:lpstr>Lähetystyö</vt:lpstr>
      <vt:lpstr>Lähetys Raamatussa</vt:lpstr>
      <vt:lpstr>PowerPoint Presentation</vt:lpstr>
      <vt:lpstr>PowerPoint Presentation</vt:lpstr>
      <vt:lpstr>”[Tähän voi lisätä sitaatin]”</vt:lpstr>
      <vt:lpstr>PowerPoint Presentation</vt:lpstr>
      <vt:lpstr>Suomen Lähetysseura</vt:lpstr>
      <vt:lpstr>Lähetysseuran työ</vt:lpstr>
      <vt:lpstr>Lähetysseuran työalueet</vt:lpstr>
      <vt:lpstr>Seurakuntamme lähetystyö</vt:lpstr>
      <vt:lpstr>Ihmisiä maailmalta</vt:lpstr>
      <vt:lpstr>Pohdittavaa</vt:lpstr>
      <vt:lpstr>Seurakunnan  omaa toimintaa</vt:lpstr>
      <vt:lpstr>PowerPoint Presentation</vt:lpstr>
      <vt:lpstr>Tule mukaan!</vt:lpstr>
      <vt:lpstr>PowerPoint Presentation</vt:lpstr>
      <vt:lpstr>Ripari-TV</vt:lpstr>
      <vt:lpstr>Tasauskahvila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Ylhävuori Tarmo</dc:creator>
  <cp:lastModifiedBy>Rissanen Virve</cp:lastModifiedBy>
  <cp:revision>37</cp:revision>
  <dcterms:created xsi:type="dcterms:W3CDTF">2022-08-23T09:26:18Z</dcterms:created>
  <dcterms:modified xsi:type="dcterms:W3CDTF">2024-05-27T10:44:44Z</dcterms:modified>
</cp:coreProperties>
</file>